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wmv" ContentType="video/x-ms-wmv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91" r:id="rId2"/>
    <p:sldId id="275" r:id="rId3"/>
    <p:sldId id="257" r:id="rId4"/>
    <p:sldId id="272" r:id="rId5"/>
    <p:sldId id="289" r:id="rId6"/>
    <p:sldId id="294" r:id="rId7"/>
    <p:sldId id="285" r:id="rId8"/>
    <p:sldId id="295" r:id="rId9"/>
    <p:sldId id="266" r:id="rId10"/>
    <p:sldId id="268" r:id="rId11"/>
    <p:sldId id="296" r:id="rId12"/>
    <p:sldId id="292" r:id="rId13"/>
  </p:sldIdLst>
  <p:sldSz cx="9144000" cy="6858000" type="screen4x3"/>
  <p:notesSz cx="6858000" cy="9144000"/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249" autoAdjust="0"/>
  </p:normalViewPr>
  <p:slideViewPr>
    <p:cSldViewPr>
      <p:cViewPr varScale="1">
        <p:scale>
          <a:sx n="68" d="100"/>
          <a:sy n="68" d="100"/>
        </p:scale>
        <p:origin x="88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C3AA87-A0A6-4321-899A-E1AA17E479C5}" type="datetimeFigureOut">
              <a:rPr lang="en-US" smtClean="0"/>
              <a:t>12/3/2017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D063D1-E145-4143-9CCD-A100097CC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4747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D063D1-E145-4143-9CCD-A100097CC9E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0240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2"/>
                </a:solidFill>
                <a:latin typeface=".VnTime" pitchFamily="34" charset="0"/>
              </a:defRPr>
            </a:lvl1pPr>
            <a:lvl2pPr marL="742950" indent="-285750" eaLnBrk="0" hangingPunct="0">
              <a:defRPr sz="3600">
                <a:solidFill>
                  <a:schemeClr val="tx2"/>
                </a:solidFill>
                <a:latin typeface=".VnTime" pitchFamily="34" charset="0"/>
              </a:defRPr>
            </a:lvl2pPr>
            <a:lvl3pPr marL="1143000" indent="-228600" eaLnBrk="0" hangingPunct="0">
              <a:defRPr sz="3600">
                <a:solidFill>
                  <a:schemeClr val="tx2"/>
                </a:solidFill>
                <a:latin typeface=".VnTime" pitchFamily="34" charset="0"/>
              </a:defRPr>
            </a:lvl3pPr>
            <a:lvl4pPr marL="1600200" indent="-228600" eaLnBrk="0" hangingPunct="0">
              <a:defRPr sz="3600">
                <a:solidFill>
                  <a:schemeClr val="tx2"/>
                </a:solidFill>
                <a:latin typeface=".VnTime" pitchFamily="34" charset="0"/>
              </a:defRPr>
            </a:lvl4pPr>
            <a:lvl5pPr marL="2057400" indent="-228600" eaLnBrk="0" hangingPunct="0">
              <a:defRPr sz="3600">
                <a:solidFill>
                  <a:schemeClr val="tx2"/>
                </a:solidFill>
                <a:latin typeface=".VnTime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9pPr>
          </a:lstStyle>
          <a:p>
            <a:pPr eaLnBrk="1" hangingPunct="1"/>
            <a:fld id="{1D86BC3A-98FC-446F-8802-439BEB460807}" type="slidenum">
              <a:rPr lang="en-US" sz="1200" smtClean="0">
                <a:solidFill>
                  <a:schemeClr val="tx1"/>
                </a:solidFill>
                <a:latin typeface="Arial" charset="0"/>
              </a:rPr>
              <a:pPr eaLnBrk="1" hangingPunct="1"/>
              <a:t>4</a:t>
            </a:fld>
            <a:endParaRPr lang="en-US" sz="120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67834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2"/>
                </a:solidFill>
                <a:latin typeface=".VnTime" pitchFamily="34" charset="0"/>
              </a:defRPr>
            </a:lvl1pPr>
            <a:lvl2pPr marL="742950" indent="-285750" eaLnBrk="0" hangingPunct="0">
              <a:defRPr sz="3600">
                <a:solidFill>
                  <a:schemeClr val="tx2"/>
                </a:solidFill>
                <a:latin typeface=".VnTime" pitchFamily="34" charset="0"/>
              </a:defRPr>
            </a:lvl2pPr>
            <a:lvl3pPr marL="1143000" indent="-228600" eaLnBrk="0" hangingPunct="0">
              <a:defRPr sz="3600">
                <a:solidFill>
                  <a:schemeClr val="tx2"/>
                </a:solidFill>
                <a:latin typeface=".VnTime" pitchFamily="34" charset="0"/>
              </a:defRPr>
            </a:lvl3pPr>
            <a:lvl4pPr marL="1600200" indent="-228600" eaLnBrk="0" hangingPunct="0">
              <a:defRPr sz="3600">
                <a:solidFill>
                  <a:schemeClr val="tx2"/>
                </a:solidFill>
                <a:latin typeface=".VnTime" pitchFamily="34" charset="0"/>
              </a:defRPr>
            </a:lvl4pPr>
            <a:lvl5pPr marL="2057400" indent="-228600" eaLnBrk="0" hangingPunct="0">
              <a:defRPr sz="3600">
                <a:solidFill>
                  <a:schemeClr val="tx2"/>
                </a:solidFill>
                <a:latin typeface=".VnTime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9pPr>
          </a:lstStyle>
          <a:p>
            <a:pPr eaLnBrk="1" hangingPunct="1"/>
            <a:fld id="{1D86BC3A-98FC-446F-8802-439BEB460807}" type="slidenum">
              <a:rPr lang="en-US" sz="1200" smtClean="0">
                <a:solidFill>
                  <a:schemeClr val="tx1"/>
                </a:solidFill>
                <a:latin typeface="Arial" charset="0"/>
              </a:rPr>
              <a:pPr eaLnBrk="1" hangingPunct="1"/>
              <a:t>8</a:t>
            </a:fld>
            <a:endParaRPr lang="en-US" sz="120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61269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2"/>
                </a:solidFill>
                <a:latin typeface=".VnTime" pitchFamily="34" charset="0"/>
              </a:defRPr>
            </a:lvl1pPr>
            <a:lvl2pPr marL="742950" indent="-285750" eaLnBrk="0" hangingPunct="0">
              <a:defRPr sz="3600">
                <a:solidFill>
                  <a:schemeClr val="tx2"/>
                </a:solidFill>
                <a:latin typeface=".VnTime" pitchFamily="34" charset="0"/>
              </a:defRPr>
            </a:lvl2pPr>
            <a:lvl3pPr marL="1143000" indent="-228600" eaLnBrk="0" hangingPunct="0">
              <a:defRPr sz="3600">
                <a:solidFill>
                  <a:schemeClr val="tx2"/>
                </a:solidFill>
                <a:latin typeface=".VnTime" pitchFamily="34" charset="0"/>
              </a:defRPr>
            </a:lvl3pPr>
            <a:lvl4pPr marL="1600200" indent="-228600" eaLnBrk="0" hangingPunct="0">
              <a:defRPr sz="3600">
                <a:solidFill>
                  <a:schemeClr val="tx2"/>
                </a:solidFill>
                <a:latin typeface=".VnTime" pitchFamily="34" charset="0"/>
              </a:defRPr>
            </a:lvl4pPr>
            <a:lvl5pPr marL="2057400" indent="-228600" eaLnBrk="0" hangingPunct="0">
              <a:defRPr sz="3600">
                <a:solidFill>
                  <a:schemeClr val="tx2"/>
                </a:solidFill>
                <a:latin typeface=".VnTime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9pPr>
          </a:lstStyle>
          <a:p>
            <a:pPr eaLnBrk="1" hangingPunct="1"/>
            <a:fld id="{1D86BC3A-98FC-446F-8802-439BEB460807}" type="slidenum">
              <a:rPr lang="en-US" sz="1200" smtClean="0">
                <a:solidFill>
                  <a:schemeClr val="tx1"/>
                </a:solidFill>
                <a:latin typeface="Arial" charset="0"/>
              </a:rPr>
              <a:pPr eaLnBrk="1" hangingPunct="1"/>
              <a:t>11</a:t>
            </a:fld>
            <a:endParaRPr lang="en-US" sz="120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99910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E48CB-7D0E-41FE-B63D-63E7A46AAC35}" type="datetimeFigureOut">
              <a:rPr lang="en-US" smtClean="0"/>
              <a:t>12/3/2017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770C2-8AC2-4548-A7DC-8424B5C831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E48CB-7D0E-41FE-B63D-63E7A46AAC35}" type="datetimeFigureOut">
              <a:rPr lang="en-US" smtClean="0"/>
              <a:t>12/3/2017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770C2-8AC2-4548-A7DC-8424B5C831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E48CB-7D0E-41FE-B63D-63E7A46AAC35}" type="datetimeFigureOut">
              <a:rPr lang="en-US" smtClean="0"/>
              <a:t>12/3/2017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770C2-8AC2-4548-A7DC-8424B5C831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E48CB-7D0E-41FE-B63D-63E7A46AAC35}" type="datetimeFigureOut">
              <a:rPr lang="en-US" smtClean="0"/>
              <a:t>12/3/2017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770C2-8AC2-4548-A7DC-8424B5C831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E48CB-7D0E-41FE-B63D-63E7A46AAC35}" type="datetimeFigureOut">
              <a:rPr lang="en-US" smtClean="0"/>
              <a:t>12/3/2017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770C2-8AC2-4548-A7DC-8424B5C831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E48CB-7D0E-41FE-B63D-63E7A46AAC35}" type="datetimeFigureOut">
              <a:rPr lang="en-US" smtClean="0"/>
              <a:t>12/3/2017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770C2-8AC2-4548-A7DC-8424B5C831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E48CB-7D0E-41FE-B63D-63E7A46AAC35}" type="datetimeFigureOut">
              <a:rPr lang="en-US" smtClean="0"/>
              <a:t>12/3/2017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770C2-8AC2-4548-A7DC-8424B5C831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E48CB-7D0E-41FE-B63D-63E7A46AAC35}" type="datetimeFigureOut">
              <a:rPr lang="en-US" smtClean="0"/>
              <a:t>12/3/2017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770C2-8AC2-4548-A7DC-8424B5C831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E48CB-7D0E-41FE-B63D-63E7A46AAC35}" type="datetimeFigureOut">
              <a:rPr lang="en-US" smtClean="0"/>
              <a:t>12/3/2017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770C2-8AC2-4548-A7DC-8424B5C831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E48CB-7D0E-41FE-B63D-63E7A46AAC35}" type="datetimeFigureOut">
              <a:rPr lang="en-US" smtClean="0"/>
              <a:t>12/3/2017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770C2-8AC2-4548-A7DC-8424B5C831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E48CB-7D0E-41FE-B63D-63E7A46AAC35}" type="datetimeFigureOut">
              <a:rPr lang="en-US" smtClean="0"/>
              <a:t>12/3/2017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770C2-8AC2-4548-A7DC-8424B5C831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5E48CB-7D0E-41FE-B63D-63E7A46AAC35}" type="datetimeFigureOut">
              <a:rPr lang="en-US" smtClean="0"/>
              <a:t>12/3/2017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770C2-8AC2-4548-A7DC-8424B5C8315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video" Target="../media/media1.wmv"/><Relationship Id="rId2" Type="http://schemas.microsoft.com/office/2007/relationships/media" Target="../media/media1.wmv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vi.wikipedia.org/wiki/Huy%E1%BB%87n_(Vi%E1%BB%87t_Nam)" TargetMode="External"/><Relationship Id="rId7" Type="http://schemas.openxmlformats.org/officeDocument/2006/relationships/hyperlink" Target="https://vi.wikipedia.org/wiki/H%C3%A0_N%E1%BB%99i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vi.wikipedia.org/wiki/S%C6%A1n_La" TargetMode="External"/><Relationship Id="rId5" Type="http://schemas.openxmlformats.org/officeDocument/2006/relationships/hyperlink" Target="https://vi.wikipedia.org/wiki/T%E1%BB%89nh_(Vi%E1%BB%87t_Nam)" TargetMode="External"/><Relationship Id="rId4" Type="http://schemas.openxmlformats.org/officeDocument/2006/relationships/hyperlink" Target="https://vi.wikipedia.org/wiki/H%C6%B0%E1%BB%9Bng_B%E1%BA%AFc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BD64A-9869-423C-95B8-7E6AC7EA3D7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6DD5596-F134-4288-AB10-EB2C7BE5535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B41B131-D003-49D2-9CCC-F61C540823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3E8B1EB-B869-418B-9514-63A655623395}"/>
              </a:ext>
            </a:extLst>
          </p:cNvPr>
          <p:cNvSpPr/>
          <p:nvPr/>
        </p:nvSpPr>
        <p:spPr>
          <a:xfrm>
            <a:off x="76200" y="1676400"/>
            <a:ext cx="8763000" cy="2209800"/>
          </a:xfrm>
          <a:prstGeom prst="rect">
            <a:avLst/>
          </a:prstGeom>
          <a:noFill/>
          <a:ln>
            <a:noFill/>
          </a:ln>
          <a:effectLst>
            <a:innerShdw blurRad="114300">
              <a:prstClr val="black"/>
            </a:innerShdw>
            <a:reflection blurRad="6350" stA="52000" endA="300" endPos="35000" dir="5400000" sy="-100000" algn="bl" rotWithShape="0"/>
          </a:effectLst>
        </p:spPr>
        <p:txBody>
          <a:bodyPr wrap="square" lIns="91440" tIns="45720" rIns="91440" bIns="45720">
            <a:prstTxWarp prst="textStop">
              <a:avLst/>
            </a:prstTxWarp>
            <a:spAutoFit/>
          </a:bodyPr>
          <a:lstStyle/>
          <a:p>
            <a:pPr algn="ctr"/>
            <a:r>
              <a:rPr lang="en-US" sz="4000" b="1" cap="none" spc="0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40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cap="none" spc="0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US" sz="40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con  </a:t>
            </a:r>
            <a:r>
              <a:rPr lang="en-US" sz="40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</a:t>
            </a:r>
            <a:endParaRPr lang="en-US" sz="4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4655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9" name="Rectangle 7"/>
          <p:cNvSpPr>
            <a:spLocks noGrp="1" noChangeArrowheads="1"/>
          </p:cNvSpPr>
          <p:nvPr>
            <p:ph type="title"/>
          </p:nvPr>
        </p:nvSpPr>
        <p:spPr>
          <a:xfrm>
            <a:off x="3124200" y="381000"/>
            <a:ext cx="2514600" cy="990600"/>
          </a:xfrm>
          <a:noFill/>
          <a:ln/>
        </p:spPr>
        <p:txBody>
          <a:bodyPr/>
          <a:lstStyle/>
          <a:p>
            <a:r>
              <a:rPr lang="en-US" b="1" dirty="0">
                <a:solidFill>
                  <a:srgbClr val="0000FF"/>
                </a:solidFill>
                <a:latin typeface=".VnTime" pitchFamily="34" charset="0"/>
              </a:rPr>
              <a:t>Nh¾c </a:t>
            </a:r>
            <a:r>
              <a:rPr lang="en-US" b="1" dirty="0" err="1">
                <a:solidFill>
                  <a:srgbClr val="0000FF"/>
                </a:solidFill>
                <a:latin typeface=".VnTime" pitchFamily="34" charset="0"/>
              </a:rPr>
              <a:t>em</a:t>
            </a:r>
            <a:endParaRPr lang="en-US" b="1" dirty="0">
              <a:solidFill>
                <a:srgbClr val="0000FF"/>
              </a:solidFill>
              <a:latin typeface=".VnTime" pitchFamily="34" charset="0"/>
            </a:endParaRPr>
          </a:p>
        </p:txBody>
      </p:sp>
      <p:pic>
        <p:nvPicPr>
          <p:cNvPr id="90120" name="Picture 8" descr="Untitled-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32" t="31126" b="43213"/>
          <a:stretch>
            <a:fillRect/>
          </a:stretch>
        </p:blipFill>
        <p:spPr bwMode="auto">
          <a:xfrm>
            <a:off x="3962400" y="1371600"/>
            <a:ext cx="3585517" cy="4754563"/>
          </a:xfr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0121" name="Picture 9" descr="Untitled-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10" t="71658" b="17528"/>
          <a:stretch>
            <a:fillRect/>
          </a:stretch>
        </p:blipFill>
        <p:spPr bwMode="auto">
          <a:xfrm>
            <a:off x="409571" y="1371600"/>
            <a:ext cx="3429000" cy="4116387"/>
          </a:xfr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4" descr="ngoi">
            <a:extLst>
              <a:ext uri="{FF2B5EF4-FFF2-40B4-BE49-F238E27FC236}">
                <a16:creationId xmlns:a16="http://schemas.microsoft.com/office/drawing/2014/main" id="{5A18079B-E3E0-4BED-9E90-CCB7DD98A8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41"/>
              </a:clrFrom>
              <a:clrTo>
                <a:srgbClr val="FFFE4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60058" y="1066800"/>
            <a:ext cx="1828800" cy="206173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98403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0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0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59">
            <a:extLst>
              <a:ext uri="{FF2B5EF4-FFF2-40B4-BE49-F238E27FC236}">
                <a16:creationId xmlns:a16="http://schemas.microsoft.com/office/drawing/2014/main" id="{2C491087-1850-4ACE-8C13-E0C1F154F4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70" y="854301"/>
            <a:ext cx="4581763" cy="478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E4822920-C817-4FBE-83C0-2D94D9551720}"/>
              </a:ext>
            </a:extLst>
          </p:cNvPr>
          <p:cNvSpPr/>
          <p:nvPr/>
        </p:nvSpPr>
        <p:spPr>
          <a:xfrm>
            <a:off x="4003246" y="1660122"/>
            <a:ext cx="152400" cy="202376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60B7F914-2864-4B79-9BAE-57EC5FF19ACB}"/>
              </a:ext>
            </a:extLst>
          </p:cNvPr>
          <p:cNvSpPr/>
          <p:nvPr/>
        </p:nvSpPr>
        <p:spPr>
          <a:xfrm>
            <a:off x="2147356" y="4707740"/>
            <a:ext cx="152400" cy="202376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35F78A55-C436-4CBE-949C-CD5EDEEEE1F9}"/>
              </a:ext>
            </a:extLst>
          </p:cNvPr>
          <p:cNvSpPr/>
          <p:nvPr/>
        </p:nvSpPr>
        <p:spPr>
          <a:xfrm>
            <a:off x="3300270" y="5010282"/>
            <a:ext cx="152400" cy="202376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2ABA5633-4332-45DC-80E2-BAA6EB985354}"/>
              </a:ext>
            </a:extLst>
          </p:cNvPr>
          <p:cNvSpPr/>
          <p:nvPr/>
        </p:nvSpPr>
        <p:spPr>
          <a:xfrm>
            <a:off x="2898951" y="1670410"/>
            <a:ext cx="152400" cy="192088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79FAE808-FEE2-4744-9C27-C25ACB84FB69}"/>
              </a:ext>
            </a:extLst>
          </p:cNvPr>
          <p:cNvSpPr/>
          <p:nvPr/>
        </p:nvSpPr>
        <p:spPr>
          <a:xfrm>
            <a:off x="1752600" y="4536176"/>
            <a:ext cx="152400" cy="192088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45B8B087-B31E-4C13-B6B9-8870F0495634}"/>
              </a:ext>
            </a:extLst>
          </p:cNvPr>
          <p:cNvSpPr/>
          <p:nvPr/>
        </p:nvSpPr>
        <p:spPr>
          <a:xfrm>
            <a:off x="5070816" y="4647219"/>
            <a:ext cx="152400" cy="192088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C35CF82D-7930-4D1F-94EA-39DDD956FEE8}"/>
              </a:ext>
            </a:extLst>
          </p:cNvPr>
          <p:cNvSpPr/>
          <p:nvPr/>
        </p:nvSpPr>
        <p:spPr>
          <a:xfrm>
            <a:off x="3259168" y="4616840"/>
            <a:ext cx="152400" cy="192088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97149A9B-B618-4537-B73C-E8102586E102}"/>
              </a:ext>
            </a:extLst>
          </p:cNvPr>
          <p:cNvSpPr/>
          <p:nvPr/>
        </p:nvSpPr>
        <p:spPr>
          <a:xfrm>
            <a:off x="3967811" y="4707740"/>
            <a:ext cx="152400" cy="202376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C028BE20-DAA0-4400-B74C-57B50A88C355}"/>
              </a:ext>
            </a:extLst>
          </p:cNvPr>
          <p:cNvSpPr/>
          <p:nvPr/>
        </p:nvSpPr>
        <p:spPr>
          <a:xfrm>
            <a:off x="3581400" y="2382017"/>
            <a:ext cx="152400" cy="202376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BCF8C3FD-18B4-47CD-B0EA-860288C8180C}"/>
              </a:ext>
            </a:extLst>
          </p:cNvPr>
          <p:cNvSpPr/>
          <p:nvPr/>
        </p:nvSpPr>
        <p:spPr>
          <a:xfrm>
            <a:off x="2514600" y="2389292"/>
            <a:ext cx="152400" cy="202376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FF57BFE8-9CBD-4533-90F1-13AF2B6AB5AD}"/>
              </a:ext>
            </a:extLst>
          </p:cNvPr>
          <p:cNvSpPr/>
          <p:nvPr/>
        </p:nvSpPr>
        <p:spPr>
          <a:xfrm>
            <a:off x="716988" y="4698570"/>
            <a:ext cx="152400" cy="202376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E3FCE2E4-3C2D-463B-9B0D-DCF2A0D98E39}"/>
              </a:ext>
            </a:extLst>
          </p:cNvPr>
          <p:cNvSpPr/>
          <p:nvPr/>
        </p:nvSpPr>
        <p:spPr>
          <a:xfrm>
            <a:off x="1295400" y="3962400"/>
            <a:ext cx="152400" cy="202376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DBEEFD62-68BC-43FD-8F35-D37E121CE23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9" t="12331" r="5273" b="19897"/>
          <a:stretch/>
        </p:blipFill>
        <p:spPr>
          <a:xfrm>
            <a:off x="5352746" y="3211983"/>
            <a:ext cx="2272081" cy="2396686"/>
          </a:xfrm>
          <a:prstGeom prst="rect">
            <a:avLst/>
          </a:prstGeom>
        </p:spPr>
      </p:pic>
      <p:sp>
        <p:nvSpPr>
          <p:cNvPr id="33" name="Oval 32">
            <a:extLst>
              <a:ext uri="{FF2B5EF4-FFF2-40B4-BE49-F238E27FC236}">
                <a16:creationId xmlns:a16="http://schemas.microsoft.com/office/drawing/2014/main" id="{4F79A72D-F431-4498-B2F9-7CA71CC7DC83}"/>
              </a:ext>
            </a:extLst>
          </p:cNvPr>
          <p:cNvSpPr/>
          <p:nvPr/>
        </p:nvSpPr>
        <p:spPr>
          <a:xfrm>
            <a:off x="6425131" y="3657600"/>
            <a:ext cx="78321" cy="89664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6DF300A7-6DF2-433D-B299-F06A0E158B01}"/>
              </a:ext>
            </a:extLst>
          </p:cNvPr>
          <p:cNvSpPr/>
          <p:nvPr/>
        </p:nvSpPr>
        <p:spPr>
          <a:xfrm>
            <a:off x="6267966" y="3962400"/>
            <a:ext cx="54513" cy="9164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14C713DB-A794-4812-8E62-F2DC825E4075}"/>
              </a:ext>
            </a:extLst>
          </p:cNvPr>
          <p:cNvSpPr/>
          <p:nvPr/>
        </p:nvSpPr>
        <p:spPr>
          <a:xfrm>
            <a:off x="7024979" y="3626836"/>
            <a:ext cx="78321" cy="89664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610E043E-685A-44D7-8D9A-3E895BFFDB5C}"/>
              </a:ext>
            </a:extLst>
          </p:cNvPr>
          <p:cNvSpPr/>
          <p:nvPr/>
        </p:nvSpPr>
        <p:spPr>
          <a:xfrm>
            <a:off x="7552368" y="5139330"/>
            <a:ext cx="78321" cy="89664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D5BDC4A3-0997-4740-AED1-38430B27E853}"/>
              </a:ext>
            </a:extLst>
          </p:cNvPr>
          <p:cNvSpPr/>
          <p:nvPr/>
        </p:nvSpPr>
        <p:spPr>
          <a:xfrm>
            <a:off x="6428711" y="5501196"/>
            <a:ext cx="78321" cy="89664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5254FEE7-D462-4DFB-BD15-45F39F067654}"/>
              </a:ext>
            </a:extLst>
          </p:cNvPr>
          <p:cNvSpPr/>
          <p:nvPr/>
        </p:nvSpPr>
        <p:spPr>
          <a:xfrm>
            <a:off x="5867400" y="5066638"/>
            <a:ext cx="78321" cy="89664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468357D8-A940-4A30-B311-64031C1CE320}"/>
              </a:ext>
            </a:extLst>
          </p:cNvPr>
          <p:cNvSpPr/>
          <p:nvPr/>
        </p:nvSpPr>
        <p:spPr>
          <a:xfrm>
            <a:off x="6783786" y="3973924"/>
            <a:ext cx="78321" cy="89664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7406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A8610DA-1483-4D2C-8B13-F120FE9324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1343891"/>
            <a:ext cx="9067800" cy="358140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Deflate">
              <a:avLst/>
            </a:prstTxWarp>
            <a:spAutoFit/>
          </a:bodyPr>
          <a:lstStyle/>
          <a:p>
            <a:pPr algn="ctr"/>
            <a:r>
              <a:rPr lang="en-US" sz="6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Chúc</a:t>
            </a:r>
            <a:r>
              <a:rPr lang="en-US" sz="6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6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các</a:t>
            </a:r>
            <a:r>
              <a:rPr lang="en-US" sz="6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 con </a:t>
            </a:r>
            <a:r>
              <a:rPr lang="en-US" sz="6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luôn</a:t>
            </a:r>
            <a:r>
              <a:rPr lang="en-US" sz="6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en-US" sz="6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chăm</a:t>
            </a:r>
            <a:r>
              <a:rPr lang="en-US" sz="6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6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ngoan</a:t>
            </a:r>
            <a:r>
              <a:rPr lang="en-US" sz="6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7887933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290">
            <a:extLst>
              <a:ext uri="{FF2B5EF4-FFF2-40B4-BE49-F238E27FC236}">
                <a16:creationId xmlns:a16="http://schemas.microsoft.com/office/drawing/2014/main" id="{7CD0D27E-4045-417D-B707-A89D7822C01B}"/>
              </a:ext>
            </a:extLst>
          </p:cNvPr>
          <p:cNvGrpSpPr>
            <a:grpSpLocks/>
          </p:cNvGrpSpPr>
          <p:nvPr/>
        </p:nvGrpSpPr>
        <p:grpSpPr bwMode="auto">
          <a:xfrm>
            <a:off x="1447800" y="1133423"/>
            <a:ext cx="3739042" cy="5267781"/>
            <a:chOff x="385" y="1114"/>
            <a:chExt cx="1373" cy="3163"/>
          </a:xfrm>
        </p:grpSpPr>
        <p:grpSp>
          <p:nvGrpSpPr>
            <p:cNvPr id="14" name="Group 291">
              <a:extLst>
                <a:ext uri="{FF2B5EF4-FFF2-40B4-BE49-F238E27FC236}">
                  <a16:creationId xmlns:a16="http://schemas.microsoft.com/office/drawing/2014/main" id="{FBDABB7D-2874-4DDF-B060-E59EDDEB61A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5" y="3446"/>
              <a:ext cx="347" cy="365"/>
              <a:chOff x="385" y="3294"/>
              <a:chExt cx="347" cy="365"/>
            </a:xfrm>
          </p:grpSpPr>
          <p:sp>
            <p:nvSpPr>
              <p:cNvPr id="48" name="Text Box 379">
                <a:extLst>
                  <a:ext uri="{FF2B5EF4-FFF2-40B4-BE49-F238E27FC236}">
                    <a16:creationId xmlns:a16="http://schemas.microsoft.com/office/drawing/2014/main" id="{21C0A4AC-30D5-408F-AEE5-F292358E082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5" y="3294"/>
                <a:ext cx="226" cy="36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algn="just">
                  <a:spcBef>
                    <a:spcPct val="50000"/>
                  </a:spcBef>
                  <a:defRPr/>
                </a:pPr>
                <a:r>
                  <a:rPr lang="en-US" sz="320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.VnTime" pitchFamily="34" charset="0"/>
                  </a:rPr>
                  <a:t>1</a:t>
                </a:r>
              </a:p>
            </p:txBody>
          </p:sp>
          <p:sp>
            <p:nvSpPr>
              <p:cNvPr id="49" name="Line 380">
                <a:extLst>
                  <a:ext uri="{FF2B5EF4-FFF2-40B4-BE49-F238E27FC236}">
                    <a16:creationId xmlns:a16="http://schemas.microsoft.com/office/drawing/2014/main" id="{62ECBD5D-481A-4A4F-A038-69D7D018915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96" y="3553"/>
                <a:ext cx="136" cy="0"/>
              </a:xfrm>
              <a:prstGeom prst="line">
                <a:avLst/>
              </a:prstGeom>
              <a:noFill/>
              <a:ln w="38100">
                <a:solidFill>
                  <a:srgbClr val="FF3399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</p:grpSp>
        <p:grpSp>
          <p:nvGrpSpPr>
            <p:cNvPr id="15" name="Group 292">
              <a:extLst>
                <a:ext uri="{FF2B5EF4-FFF2-40B4-BE49-F238E27FC236}">
                  <a16:creationId xmlns:a16="http://schemas.microsoft.com/office/drawing/2014/main" id="{03C9842D-C9DA-4CB9-AB74-13586AA0A79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1" y="3016"/>
              <a:ext cx="347" cy="365"/>
              <a:chOff x="385" y="3294"/>
              <a:chExt cx="347" cy="365"/>
            </a:xfrm>
          </p:grpSpPr>
          <p:sp>
            <p:nvSpPr>
              <p:cNvPr id="46" name="Text Box 382">
                <a:extLst>
                  <a:ext uri="{FF2B5EF4-FFF2-40B4-BE49-F238E27FC236}">
                    <a16:creationId xmlns:a16="http://schemas.microsoft.com/office/drawing/2014/main" id="{D7030457-5F81-4CD7-9D11-74580353E1C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5" y="3294"/>
                <a:ext cx="226" cy="36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algn="just">
                  <a:spcBef>
                    <a:spcPct val="50000"/>
                  </a:spcBef>
                  <a:defRPr/>
                </a:pPr>
                <a:r>
                  <a:rPr lang="en-US" sz="320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.VnTime" pitchFamily="34" charset="0"/>
                  </a:rPr>
                  <a:t>2</a:t>
                </a:r>
              </a:p>
            </p:txBody>
          </p:sp>
          <p:sp>
            <p:nvSpPr>
              <p:cNvPr id="47" name="Line 383">
                <a:extLst>
                  <a:ext uri="{FF2B5EF4-FFF2-40B4-BE49-F238E27FC236}">
                    <a16:creationId xmlns:a16="http://schemas.microsoft.com/office/drawing/2014/main" id="{735945D5-986D-4ADF-A138-7891ABB3A69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96" y="3553"/>
                <a:ext cx="136" cy="0"/>
              </a:xfrm>
              <a:prstGeom prst="line">
                <a:avLst/>
              </a:prstGeom>
              <a:noFill/>
              <a:ln w="38100">
                <a:solidFill>
                  <a:srgbClr val="FF3399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</p:grpSp>
        <p:grpSp>
          <p:nvGrpSpPr>
            <p:cNvPr id="16" name="Group 293">
              <a:extLst>
                <a:ext uri="{FF2B5EF4-FFF2-40B4-BE49-F238E27FC236}">
                  <a16:creationId xmlns:a16="http://schemas.microsoft.com/office/drawing/2014/main" id="{742A4287-68E0-4406-A2BF-2FB10712791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5" y="2557"/>
              <a:ext cx="347" cy="365"/>
              <a:chOff x="385" y="3299"/>
              <a:chExt cx="347" cy="365"/>
            </a:xfrm>
          </p:grpSpPr>
          <p:sp>
            <p:nvSpPr>
              <p:cNvPr id="44" name="Text Box 385">
                <a:extLst>
                  <a:ext uri="{FF2B5EF4-FFF2-40B4-BE49-F238E27FC236}">
                    <a16:creationId xmlns:a16="http://schemas.microsoft.com/office/drawing/2014/main" id="{C0FC70EA-88BE-4000-BDF5-E96F586AFA5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5" y="3299"/>
                <a:ext cx="226" cy="36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algn="just">
                  <a:spcBef>
                    <a:spcPct val="50000"/>
                  </a:spcBef>
                  <a:defRPr/>
                </a:pPr>
                <a:r>
                  <a:rPr lang="en-US" sz="3200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.VnTime" pitchFamily="34" charset="0"/>
                  </a:rPr>
                  <a:t>3</a:t>
                </a:r>
              </a:p>
            </p:txBody>
          </p:sp>
          <p:sp>
            <p:nvSpPr>
              <p:cNvPr id="45" name="Line 386">
                <a:extLst>
                  <a:ext uri="{FF2B5EF4-FFF2-40B4-BE49-F238E27FC236}">
                    <a16:creationId xmlns:a16="http://schemas.microsoft.com/office/drawing/2014/main" id="{4F7C7664-A848-4084-B59F-2CACADF44CE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96" y="3558"/>
                <a:ext cx="136" cy="0"/>
              </a:xfrm>
              <a:prstGeom prst="line">
                <a:avLst/>
              </a:prstGeom>
              <a:noFill/>
              <a:ln w="38100">
                <a:solidFill>
                  <a:srgbClr val="FF3399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</p:grpSp>
        <p:grpSp>
          <p:nvGrpSpPr>
            <p:cNvPr id="17" name="Group 294">
              <a:extLst>
                <a:ext uri="{FF2B5EF4-FFF2-40B4-BE49-F238E27FC236}">
                  <a16:creationId xmlns:a16="http://schemas.microsoft.com/office/drawing/2014/main" id="{0B6DE74F-8FFE-4EB7-911F-FE9376B863C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5" y="2089"/>
              <a:ext cx="357" cy="365"/>
              <a:chOff x="359" y="3308"/>
              <a:chExt cx="357" cy="365"/>
            </a:xfrm>
          </p:grpSpPr>
          <p:sp>
            <p:nvSpPr>
              <p:cNvPr id="42" name="Text Box 388">
                <a:extLst>
                  <a:ext uri="{FF2B5EF4-FFF2-40B4-BE49-F238E27FC236}">
                    <a16:creationId xmlns:a16="http://schemas.microsoft.com/office/drawing/2014/main" id="{9D463BBD-FD71-43F7-BBB7-298C6B8EFB3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9" y="3308"/>
                <a:ext cx="226" cy="36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algn="just">
                  <a:spcBef>
                    <a:spcPct val="50000"/>
                  </a:spcBef>
                  <a:defRPr/>
                </a:pPr>
                <a:r>
                  <a:rPr lang="en-US" sz="3200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.VnTime" pitchFamily="34" charset="0"/>
                  </a:rPr>
                  <a:t>4</a:t>
                </a:r>
              </a:p>
            </p:txBody>
          </p:sp>
          <p:sp>
            <p:nvSpPr>
              <p:cNvPr id="43" name="Line 389">
                <a:extLst>
                  <a:ext uri="{FF2B5EF4-FFF2-40B4-BE49-F238E27FC236}">
                    <a16:creationId xmlns:a16="http://schemas.microsoft.com/office/drawing/2014/main" id="{A6837B44-734C-4258-9FE4-F9BDB074E4B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80" y="3527"/>
                <a:ext cx="136" cy="0"/>
              </a:xfrm>
              <a:prstGeom prst="line">
                <a:avLst/>
              </a:prstGeom>
              <a:noFill/>
              <a:ln w="38100">
                <a:solidFill>
                  <a:srgbClr val="FF3399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</p:grpSp>
        <p:grpSp>
          <p:nvGrpSpPr>
            <p:cNvPr id="18" name="Group 295">
              <a:extLst>
                <a:ext uri="{FF2B5EF4-FFF2-40B4-BE49-F238E27FC236}">
                  <a16:creationId xmlns:a16="http://schemas.microsoft.com/office/drawing/2014/main" id="{50D5FE15-30D8-44BD-BF23-72323CC0361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3" y="1590"/>
              <a:ext cx="347" cy="362"/>
              <a:chOff x="377" y="3306"/>
              <a:chExt cx="347" cy="362"/>
            </a:xfrm>
          </p:grpSpPr>
          <p:sp>
            <p:nvSpPr>
              <p:cNvPr id="40" name="Text Box 391">
                <a:extLst>
                  <a:ext uri="{FF2B5EF4-FFF2-40B4-BE49-F238E27FC236}">
                    <a16:creationId xmlns:a16="http://schemas.microsoft.com/office/drawing/2014/main" id="{94333DEA-27B8-454B-AEB6-5CE20A557CD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7" y="3306"/>
                <a:ext cx="226" cy="36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algn="just">
                  <a:spcBef>
                    <a:spcPct val="50000"/>
                  </a:spcBef>
                  <a:defRPr/>
                </a:pPr>
                <a:r>
                  <a:rPr lang="en-US" sz="320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.VnTime" pitchFamily="34" charset="0"/>
                  </a:rPr>
                  <a:t>5</a:t>
                </a:r>
              </a:p>
            </p:txBody>
          </p:sp>
          <p:sp>
            <p:nvSpPr>
              <p:cNvPr id="41" name="Line 392">
                <a:extLst>
                  <a:ext uri="{FF2B5EF4-FFF2-40B4-BE49-F238E27FC236}">
                    <a16:creationId xmlns:a16="http://schemas.microsoft.com/office/drawing/2014/main" id="{FC44992E-73FB-42F7-A3AB-7BCE2B18E43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88" y="3565"/>
                <a:ext cx="136" cy="0"/>
              </a:xfrm>
              <a:prstGeom prst="line">
                <a:avLst/>
              </a:prstGeom>
              <a:noFill/>
              <a:ln w="38100">
                <a:solidFill>
                  <a:srgbClr val="FF3399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</p:grpSp>
        <p:grpSp>
          <p:nvGrpSpPr>
            <p:cNvPr id="19" name="Group 296">
              <a:extLst>
                <a:ext uri="{FF2B5EF4-FFF2-40B4-BE49-F238E27FC236}">
                  <a16:creationId xmlns:a16="http://schemas.microsoft.com/office/drawing/2014/main" id="{85E48BF8-4102-4390-BE4D-B0CBE43AA42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3" y="1114"/>
              <a:ext cx="347" cy="365"/>
              <a:chOff x="377" y="3283"/>
              <a:chExt cx="347" cy="365"/>
            </a:xfrm>
          </p:grpSpPr>
          <p:sp>
            <p:nvSpPr>
              <p:cNvPr id="38" name="Text Box 394">
                <a:extLst>
                  <a:ext uri="{FF2B5EF4-FFF2-40B4-BE49-F238E27FC236}">
                    <a16:creationId xmlns:a16="http://schemas.microsoft.com/office/drawing/2014/main" id="{CA5E8AE2-3AAC-43B1-B1C4-DD4DF008975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7" y="3283"/>
                <a:ext cx="226" cy="36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algn="just">
                  <a:spcBef>
                    <a:spcPct val="50000"/>
                  </a:spcBef>
                  <a:defRPr/>
                </a:pPr>
                <a:r>
                  <a:rPr lang="en-US" sz="3200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.VnTime" pitchFamily="34" charset="0"/>
                  </a:rPr>
                  <a:t>6</a:t>
                </a:r>
              </a:p>
            </p:txBody>
          </p:sp>
          <p:sp>
            <p:nvSpPr>
              <p:cNvPr id="39" name="Line 395">
                <a:extLst>
                  <a:ext uri="{FF2B5EF4-FFF2-40B4-BE49-F238E27FC236}">
                    <a16:creationId xmlns:a16="http://schemas.microsoft.com/office/drawing/2014/main" id="{833E8322-E8F2-4E70-800D-A290DB6C080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88" y="3542"/>
                <a:ext cx="136" cy="0"/>
              </a:xfrm>
              <a:prstGeom prst="line">
                <a:avLst/>
              </a:prstGeom>
              <a:noFill/>
              <a:ln w="38100">
                <a:solidFill>
                  <a:srgbClr val="FF3399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</p:grpSp>
        <p:grpSp>
          <p:nvGrpSpPr>
            <p:cNvPr id="20" name="Group 297">
              <a:extLst>
                <a:ext uri="{FF2B5EF4-FFF2-40B4-BE49-F238E27FC236}">
                  <a16:creationId xmlns:a16="http://schemas.microsoft.com/office/drawing/2014/main" id="{FDFECB08-A729-4A8C-B82D-04267961A2A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73" y="3790"/>
              <a:ext cx="226" cy="419"/>
              <a:chOff x="673" y="3574"/>
              <a:chExt cx="226" cy="419"/>
            </a:xfrm>
          </p:grpSpPr>
          <p:sp>
            <p:nvSpPr>
              <p:cNvPr id="36" name="Text Box 397">
                <a:extLst>
                  <a:ext uri="{FF2B5EF4-FFF2-40B4-BE49-F238E27FC236}">
                    <a16:creationId xmlns:a16="http://schemas.microsoft.com/office/drawing/2014/main" id="{22E41C2D-C138-418C-90F1-0411401F281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73" y="3628"/>
                <a:ext cx="226" cy="36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algn="just">
                  <a:spcBef>
                    <a:spcPct val="50000"/>
                  </a:spcBef>
                  <a:defRPr/>
                </a:pPr>
                <a:r>
                  <a:rPr lang="en-US" sz="3200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.VnTime" pitchFamily="34" charset="0"/>
                  </a:rPr>
                  <a:t>1</a:t>
                </a:r>
              </a:p>
            </p:txBody>
          </p:sp>
          <p:sp>
            <p:nvSpPr>
              <p:cNvPr id="37" name="Line 398">
                <a:extLst>
                  <a:ext uri="{FF2B5EF4-FFF2-40B4-BE49-F238E27FC236}">
                    <a16:creationId xmlns:a16="http://schemas.microsoft.com/office/drawing/2014/main" id="{E709D604-1879-4A11-8B3D-7F81F183A6A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49" y="3574"/>
                <a:ext cx="0" cy="112"/>
              </a:xfrm>
              <a:prstGeom prst="line">
                <a:avLst/>
              </a:prstGeom>
              <a:noFill/>
              <a:ln w="38100">
                <a:solidFill>
                  <a:srgbClr val="FF3399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</p:grpSp>
        <p:grpSp>
          <p:nvGrpSpPr>
            <p:cNvPr id="21" name="Group 298">
              <a:extLst>
                <a:ext uri="{FF2B5EF4-FFF2-40B4-BE49-F238E27FC236}">
                  <a16:creationId xmlns:a16="http://schemas.microsoft.com/office/drawing/2014/main" id="{3A6F8964-F0C5-46D2-B137-E07D6372F1D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88" y="3822"/>
              <a:ext cx="226" cy="400"/>
              <a:chOff x="609" y="3590"/>
              <a:chExt cx="226" cy="400"/>
            </a:xfrm>
          </p:grpSpPr>
          <p:sp>
            <p:nvSpPr>
              <p:cNvPr id="34" name="Text Box 400">
                <a:extLst>
                  <a:ext uri="{FF2B5EF4-FFF2-40B4-BE49-F238E27FC236}">
                    <a16:creationId xmlns:a16="http://schemas.microsoft.com/office/drawing/2014/main" id="{E27AF021-A885-458D-957A-F697AEC2F06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09" y="3625"/>
                <a:ext cx="226" cy="36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algn="just">
                  <a:spcBef>
                    <a:spcPct val="50000"/>
                  </a:spcBef>
                  <a:defRPr/>
                </a:pPr>
                <a:r>
                  <a:rPr lang="en-US" sz="3200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.VnTime" pitchFamily="34" charset="0"/>
                  </a:rPr>
                  <a:t>2</a:t>
                </a:r>
              </a:p>
            </p:txBody>
          </p:sp>
          <p:sp>
            <p:nvSpPr>
              <p:cNvPr id="35" name="Line 401">
                <a:extLst>
                  <a:ext uri="{FF2B5EF4-FFF2-40B4-BE49-F238E27FC236}">
                    <a16:creationId xmlns:a16="http://schemas.microsoft.com/office/drawing/2014/main" id="{785ADC12-B3AC-4AFF-97D3-31F038B0EB9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78" y="3590"/>
                <a:ext cx="0" cy="112"/>
              </a:xfrm>
              <a:prstGeom prst="line">
                <a:avLst/>
              </a:prstGeom>
              <a:noFill/>
              <a:ln w="38100">
                <a:solidFill>
                  <a:srgbClr val="FF3399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</p:grpSp>
        <p:grpSp>
          <p:nvGrpSpPr>
            <p:cNvPr id="22" name="Group 299">
              <a:extLst>
                <a:ext uri="{FF2B5EF4-FFF2-40B4-BE49-F238E27FC236}">
                  <a16:creationId xmlns:a16="http://schemas.microsoft.com/office/drawing/2014/main" id="{379018B0-9087-4495-8C86-A2BE9F29A2A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81" y="3828"/>
              <a:ext cx="234" cy="431"/>
              <a:chOff x="525" y="3590"/>
              <a:chExt cx="234" cy="431"/>
            </a:xfrm>
          </p:grpSpPr>
          <p:sp>
            <p:nvSpPr>
              <p:cNvPr id="32" name="Text Box 403">
                <a:extLst>
                  <a:ext uri="{FF2B5EF4-FFF2-40B4-BE49-F238E27FC236}">
                    <a16:creationId xmlns:a16="http://schemas.microsoft.com/office/drawing/2014/main" id="{55C4024B-3E21-48CC-96EE-6F65ACA7BFC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5" y="3670"/>
                <a:ext cx="234" cy="35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algn="just">
                  <a:spcBef>
                    <a:spcPct val="50000"/>
                  </a:spcBef>
                  <a:defRPr/>
                </a:pPr>
                <a:r>
                  <a:rPr lang="en-US" sz="3200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.VnTime" pitchFamily="34" charset="0"/>
                  </a:rPr>
                  <a:t>3</a:t>
                </a:r>
              </a:p>
            </p:txBody>
          </p:sp>
          <p:sp>
            <p:nvSpPr>
              <p:cNvPr id="33" name="Line 404">
                <a:extLst>
                  <a:ext uri="{FF2B5EF4-FFF2-40B4-BE49-F238E27FC236}">
                    <a16:creationId xmlns:a16="http://schemas.microsoft.com/office/drawing/2014/main" id="{6D45E4E6-7E16-4747-844D-46A61F9EBA8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08" y="3590"/>
                <a:ext cx="0" cy="112"/>
              </a:xfrm>
              <a:prstGeom prst="line">
                <a:avLst/>
              </a:prstGeom>
              <a:noFill/>
              <a:ln w="38100">
                <a:solidFill>
                  <a:srgbClr val="FF3399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</p:grpSp>
        <p:grpSp>
          <p:nvGrpSpPr>
            <p:cNvPr id="23" name="Group 300">
              <a:extLst>
                <a:ext uri="{FF2B5EF4-FFF2-40B4-BE49-F238E27FC236}">
                  <a16:creationId xmlns:a16="http://schemas.microsoft.com/office/drawing/2014/main" id="{154657D4-D814-424F-BF06-6EE29FB5007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32" y="3828"/>
              <a:ext cx="226" cy="449"/>
              <a:chOff x="403" y="3590"/>
              <a:chExt cx="226" cy="449"/>
            </a:xfrm>
          </p:grpSpPr>
          <p:sp>
            <p:nvSpPr>
              <p:cNvPr id="30" name="Text Box 406">
                <a:extLst>
                  <a:ext uri="{FF2B5EF4-FFF2-40B4-BE49-F238E27FC236}">
                    <a16:creationId xmlns:a16="http://schemas.microsoft.com/office/drawing/2014/main" id="{86CEA7F0-BAD7-42F1-BF9D-1ED7995AF84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3" y="3674"/>
                <a:ext cx="226" cy="36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algn="just">
                  <a:spcBef>
                    <a:spcPct val="50000"/>
                  </a:spcBef>
                  <a:defRPr/>
                </a:pPr>
                <a:r>
                  <a:rPr lang="en-US" sz="3200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.VnTime" pitchFamily="34" charset="0"/>
                  </a:rPr>
                  <a:t>4</a:t>
                </a:r>
              </a:p>
            </p:txBody>
          </p:sp>
          <p:sp>
            <p:nvSpPr>
              <p:cNvPr id="31" name="Line 407">
                <a:extLst>
                  <a:ext uri="{FF2B5EF4-FFF2-40B4-BE49-F238E27FC236}">
                    <a16:creationId xmlns:a16="http://schemas.microsoft.com/office/drawing/2014/main" id="{9B0EA59F-8E3B-4DF0-B5D2-6C3B737C258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87" y="3590"/>
                <a:ext cx="0" cy="112"/>
              </a:xfrm>
              <a:prstGeom prst="line">
                <a:avLst/>
              </a:prstGeom>
              <a:noFill/>
              <a:ln w="38100">
                <a:solidFill>
                  <a:srgbClr val="FF3399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</p:grpSp>
      </p:grpSp>
      <p:sp>
        <p:nvSpPr>
          <p:cNvPr id="51" name="Text Box 406">
            <a:extLst>
              <a:ext uri="{FF2B5EF4-FFF2-40B4-BE49-F238E27FC236}">
                <a16:creationId xmlns:a16="http://schemas.microsoft.com/office/drawing/2014/main" id="{00022AAB-8772-45A1-8E65-2396DB6930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5841940"/>
            <a:ext cx="589380" cy="60788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just">
              <a:spcBef>
                <a:spcPct val="50000"/>
              </a:spcBef>
              <a:defRPr/>
            </a:pPr>
            <a:r>
              <a:rPr lang="en-US" sz="32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rPr>
              <a:t>5</a:t>
            </a:r>
          </a:p>
        </p:txBody>
      </p:sp>
      <p:sp>
        <p:nvSpPr>
          <p:cNvPr id="52" name="Line 407">
            <a:extLst>
              <a:ext uri="{FF2B5EF4-FFF2-40B4-BE49-F238E27FC236}">
                <a16:creationId xmlns:a16="http://schemas.microsoft.com/office/drawing/2014/main" id="{D53EEAB8-3DB6-41FA-B37E-8D7D2FCD436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557809" y="5715000"/>
            <a:ext cx="0" cy="186529"/>
          </a:xfrm>
          <a:prstGeom prst="line">
            <a:avLst/>
          </a:prstGeom>
          <a:noFill/>
          <a:ln w="38100">
            <a:solidFill>
              <a:srgbClr val="FF33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pic>
        <p:nvPicPr>
          <p:cNvPr id="50" name="Picture 259">
            <a:extLst>
              <a:ext uri="{FF2B5EF4-FFF2-40B4-BE49-F238E27FC236}">
                <a16:creationId xmlns:a16="http://schemas.microsoft.com/office/drawing/2014/main" id="{9BCB97C5-0951-4BA7-9A31-ADC46E76AB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9828" y="746138"/>
            <a:ext cx="4581763" cy="478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" name="Text Box 406">
            <a:extLst>
              <a:ext uri="{FF2B5EF4-FFF2-40B4-BE49-F238E27FC236}">
                <a16:creationId xmlns:a16="http://schemas.microsoft.com/office/drawing/2014/main" id="{4EF99093-2516-498C-A81D-79713E6D67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6220" y="5765740"/>
            <a:ext cx="589380" cy="60788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just">
              <a:spcBef>
                <a:spcPct val="50000"/>
              </a:spcBef>
              <a:defRPr/>
            </a:pPr>
            <a:r>
              <a:rPr lang="en-US" sz="32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rPr>
              <a:t>6</a:t>
            </a:r>
          </a:p>
        </p:txBody>
      </p:sp>
      <p:sp>
        <p:nvSpPr>
          <p:cNvPr id="54" name="Line 407">
            <a:extLst>
              <a:ext uri="{FF2B5EF4-FFF2-40B4-BE49-F238E27FC236}">
                <a16:creationId xmlns:a16="http://schemas.microsoft.com/office/drawing/2014/main" id="{09647B9B-AF2B-474E-88C4-9A2A3A0136C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340029" y="5638800"/>
            <a:ext cx="0" cy="186529"/>
          </a:xfrm>
          <a:prstGeom prst="line">
            <a:avLst/>
          </a:prstGeom>
          <a:noFill/>
          <a:ln w="38100">
            <a:solidFill>
              <a:srgbClr val="FF33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64" name="Text Box 406">
            <a:extLst>
              <a:ext uri="{FF2B5EF4-FFF2-40B4-BE49-F238E27FC236}">
                <a16:creationId xmlns:a16="http://schemas.microsoft.com/office/drawing/2014/main" id="{0E7D8A10-8799-4331-A754-62260B49C2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8220" y="5841940"/>
            <a:ext cx="589380" cy="60788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just">
              <a:spcBef>
                <a:spcPct val="50000"/>
              </a:spcBef>
              <a:defRPr/>
            </a:pPr>
            <a:r>
              <a:rPr lang="en-US" sz="32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rPr>
              <a:t>7</a:t>
            </a:r>
          </a:p>
        </p:txBody>
      </p:sp>
      <p:sp>
        <p:nvSpPr>
          <p:cNvPr id="65" name="Line 407">
            <a:extLst>
              <a:ext uri="{FF2B5EF4-FFF2-40B4-BE49-F238E27FC236}">
                <a16:creationId xmlns:a16="http://schemas.microsoft.com/office/drawing/2014/main" id="{4FD70724-7BCB-42CD-840E-D4F3D68385E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102029" y="5715000"/>
            <a:ext cx="0" cy="186529"/>
          </a:xfrm>
          <a:prstGeom prst="line">
            <a:avLst/>
          </a:prstGeom>
          <a:noFill/>
          <a:ln w="38100">
            <a:solidFill>
              <a:srgbClr val="FF33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186112"/>
      </p:ext>
    </p:extLst>
  </p:cSld>
  <p:clrMapOvr>
    <a:masterClrMapping/>
  </p:clrMapOvr>
  <p:transition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hu hoa M">
            <a:hlinkClick r:id="" action="ppaction://media"/>
            <a:extLst>
              <a:ext uri="{FF2B5EF4-FFF2-40B4-BE49-F238E27FC236}">
                <a16:creationId xmlns:a16="http://schemas.microsoft.com/office/drawing/2014/main" id="{572A1BD5-9733-4932-982C-5570AAB976F8}"/>
              </a:ext>
            </a:extLst>
          </p:cNvPr>
          <p:cNvPicPr>
            <a:picLocks noGrp="1" noChangeAspect="1"/>
          </p:cNvPicPr>
          <p:nvPr>
            <p:ph idx="1"/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81000" y="533400"/>
            <a:ext cx="8458200" cy="5901696"/>
          </a:xfrm>
        </p:spPr>
      </p:pic>
    </p:spTree>
    <p:extLst>
      <p:ext uri="{BB962C8B-B14F-4D97-AF65-F5344CB8AC3E}">
        <p14:creationId xmlns:p14="http://schemas.microsoft.com/office/powerpoint/2010/main" val="11632131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354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59">
            <a:extLst>
              <a:ext uri="{FF2B5EF4-FFF2-40B4-BE49-F238E27FC236}">
                <a16:creationId xmlns:a16="http://schemas.microsoft.com/office/drawing/2014/main" id="{2C491087-1850-4ACE-8C13-E0C1F154F4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70" y="854301"/>
            <a:ext cx="4581763" cy="478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E4822920-C817-4FBE-83C0-2D94D9551720}"/>
              </a:ext>
            </a:extLst>
          </p:cNvPr>
          <p:cNvSpPr/>
          <p:nvPr/>
        </p:nvSpPr>
        <p:spPr>
          <a:xfrm>
            <a:off x="4003246" y="1660122"/>
            <a:ext cx="152400" cy="202376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60B7F914-2864-4B79-9BAE-57EC5FF19ACB}"/>
              </a:ext>
            </a:extLst>
          </p:cNvPr>
          <p:cNvSpPr/>
          <p:nvPr/>
        </p:nvSpPr>
        <p:spPr>
          <a:xfrm>
            <a:off x="2147356" y="4707740"/>
            <a:ext cx="152400" cy="202376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35F78A55-C436-4CBE-949C-CD5EDEEEE1F9}"/>
              </a:ext>
            </a:extLst>
          </p:cNvPr>
          <p:cNvSpPr/>
          <p:nvPr/>
        </p:nvSpPr>
        <p:spPr>
          <a:xfrm>
            <a:off x="3300270" y="5010282"/>
            <a:ext cx="152400" cy="202376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2ABA5633-4332-45DC-80E2-BAA6EB985354}"/>
              </a:ext>
            </a:extLst>
          </p:cNvPr>
          <p:cNvSpPr/>
          <p:nvPr/>
        </p:nvSpPr>
        <p:spPr>
          <a:xfrm>
            <a:off x="2898951" y="1670410"/>
            <a:ext cx="152400" cy="192088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79FAE808-FEE2-4744-9C27-C25ACB84FB69}"/>
              </a:ext>
            </a:extLst>
          </p:cNvPr>
          <p:cNvSpPr/>
          <p:nvPr/>
        </p:nvSpPr>
        <p:spPr>
          <a:xfrm>
            <a:off x="1752600" y="4536176"/>
            <a:ext cx="152400" cy="192088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45B8B087-B31E-4C13-B6B9-8870F0495634}"/>
              </a:ext>
            </a:extLst>
          </p:cNvPr>
          <p:cNvSpPr/>
          <p:nvPr/>
        </p:nvSpPr>
        <p:spPr>
          <a:xfrm>
            <a:off x="5070816" y="4647219"/>
            <a:ext cx="152400" cy="192088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C35CF82D-7930-4D1F-94EA-39DDD956FEE8}"/>
              </a:ext>
            </a:extLst>
          </p:cNvPr>
          <p:cNvSpPr/>
          <p:nvPr/>
        </p:nvSpPr>
        <p:spPr>
          <a:xfrm>
            <a:off x="3259168" y="4616840"/>
            <a:ext cx="152400" cy="192088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97149A9B-B618-4537-B73C-E8102586E102}"/>
              </a:ext>
            </a:extLst>
          </p:cNvPr>
          <p:cNvSpPr/>
          <p:nvPr/>
        </p:nvSpPr>
        <p:spPr>
          <a:xfrm>
            <a:off x="3967811" y="4707740"/>
            <a:ext cx="152400" cy="202376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C028BE20-DAA0-4400-B74C-57B50A88C355}"/>
              </a:ext>
            </a:extLst>
          </p:cNvPr>
          <p:cNvSpPr/>
          <p:nvPr/>
        </p:nvSpPr>
        <p:spPr>
          <a:xfrm>
            <a:off x="3581400" y="2382017"/>
            <a:ext cx="152400" cy="202376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BCF8C3FD-18B4-47CD-B0EA-860288C8180C}"/>
              </a:ext>
            </a:extLst>
          </p:cNvPr>
          <p:cNvSpPr/>
          <p:nvPr/>
        </p:nvSpPr>
        <p:spPr>
          <a:xfrm>
            <a:off x="2514600" y="2389292"/>
            <a:ext cx="152400" cy="202376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FF57BFE8-9CBD-4533-90F1-13AF2B6AB5AD}"/>
              </a:ext>
            </a:extLst>
          </p:cNvPr>
          <p:cNvSpPr/>
          <p:nvPr/>
        </p:nvSpPr>
        <p:spPr>
          <a:xfrm>
            <a:off x="716988" y="4698570"/>
            <a:ext cx="152400" cy="202376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E3FCE2E4-3C2D-463B-9B0D-DCF2A0D98E39}"/>
              </a:ext>
            </a:extLst>
          </p:cNvPr>
          <p:cNvSpPr/>
          <p:nvPr/>
        </p:nvSpPr>
        <p:spPr>
          <a:xfrm>
            <a:off x="1295400" y="3962400"/>
            <a:ext cx="152400" cy="202376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DBEEFD62-68BC-43FD-8F35-D37E121CE23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9" t="12331" r="5273" b="19897"/>
          <a:stretch/>
        </p:blipFill>
        <p:spPr>
          <a:xfrm>
            <a:off x="5352746" y="3211983"/>
            <a:ext cx="2272081" cy="2396686"/>
          </a:xfrm>
          <a:prstGeom prst="rect">
            <a:avLst/>
          </a:prstGeom>
        </p:spPr>
      </p:pic>
      <p:sp>
        <p:nvSpPr>
          <p:cNvPr id="33" name="Oval 32">
            <a:extLst>
              <a:ext uri="{FF2B5EF4-FFF2-40B4-BE49-F238E27FC236}">
                <a16:creationId xmlns:a16="http://schemas.microsoft.com/office/drawing/2014/main" id="{4F79A72D-F431-4498-B2F9-7CA71CC7DC83}"/>
              </a:ext>
            </a:extLst>
          </p:cNvPr>
          <p:cNvSpPr/>
          <p:nvPr/>
        </p:nvSpPr>
        <p:spPr>
          <a:xfrm>
            <a:off x="6425131" y="3657600"/>
            <a:ext cx="78321" cy="89664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6DF300A7-6DF2-433D-B299-F06A0E158B01}"/>
              </a:ext>
            </a:extLst>
          </p:cNvPr>
          <p:cNvSpPr/>
          <p:nvPr/>
        </p:nvSpPr>
        <p:spPr>
          <a:xfrm>
            <a:off x="6267966" y="3962400"/>
            <a:ext cx="54513" cy="9164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14C713DB-A794-4812-8E62-F2DC825E4075}"/>
              </a:ext>
            </a:extLst>
          </p:cNvPr>
          <p:cNvSpPr/>
          <p:nvPr/>
        </p:nvSpPr>
        <p:spPr>
          <a:xfrm>
            <a:off x="7024979" y="3626836"/>
            <a:ext cx="78321" cy="89664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610E043E-685A-44D7-8D9A-3E895BFFDB5C}"/>
              </a:ext>
            </a:extLst>
          </p:cNvPr>
          <p:cNvSpPr/>
          <p:nvPr/>
        </p:nvSpPr>
        <p:spPr>
          <a:xfrm>
            <a:off x="7552368" y="5139330"/>
            <a:ext cx="78321" cy="89664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D5BDC4A3-0997-4740-AED1-38430B27E853}"/>
              </a:ext>
            </a:extLst>
          </p:cNvPr>
          <p:cNvSpPr/>
          <p:nvPr/>
        </p:nvSpPr>
        <p:spPr>
          <a:xfrm>
            <a:off x="6428711" y="5501196"/>
            <a:ext cx="78321" cy="89664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5254FEE7-D462-4DFB-BD15-45F39F067654}"/>
              </a:ext>
            </a:extLst>
          </p:cNvPr>
          <p:cNvSpPr/>
          <p:nvPr/>
        </p:nvSpPr>
        <p:spPr>
          <a:xfrm>
            <a:off x="5867400" y="5066638"/>
            <a:ext cx="78321" cy="89664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468357D8-A940-4A30-B311-64031C1CE320}"/>
              </a:ext>
            </a:extLst>
          </p:cNvPr>
          <p:cNvSpPr/>
          <p:nvPr/>
        </p:nvSpPr>
        <p:spPr>
          <a:xfrm>
            <a:off x="6783786" y="3973924"/>
            <a:ext cx="78321" cy="89664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15533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F0049-FE2A-4E06-A251-864CE094B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143000"/>
            <a:ext cx="8458200" cy="3382962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err="1">
                <a:solidFill>
                  <a:srgbClr val="C00000"/>
                </a:solidFill>
              </a:rPr>
              <a:t>Mỹ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Đức</a:t>
            </a:r>
            <a:br>
              <a:rPr lang="en-US" b="1" dirty="0">
                <a:solidFill>
                  <a:srgbClr val="C00000"/>
                </a:solidFill>
              </a:rPr>
            </a:br>
            <a:r>
              <a:rPr lang="en-US" b="1" dirty="0">
                <a:solidFill>
                  <a:srgbClr val="C00000"/>
                </a:solidFill>
              </a:rPr>
              <a:t>M</a:t>
            </a:r>
            <a:r>
              <a:rPr lang="vi-VN" b="1" dirty="0">
                <a:solidFill>
                  <a:srgbClr val="C00000"/>
                </a:solidFill>
              </a:rPr>
              <a:t>ư</a:t>
            </a:r>
            <a:r>
              <a:rPr lang="en-US" b="1" dirty="0" err="1">
                <a:solidFill>
                  <a:srgbClr val="C00000"/>
                </a:solidFill>
              </a:rPr>
              <a:t>ờng</a:t>
            </a:r>
            <a:r>
              <a:rPr lang="en-US" b="1" dirty="0">
                <a:solidFill>
                  <a:srgbClr val="C00000"/>
                </a:solidFill>
              </a:rPr>
              <a:t> La</a:t>
            </a:r>
            <a:br>
              <a:rPr lang="en-US" b="1" dirty="0">
                <a:solidFill>
                  <a:srgbClr val="C00000"/>
                </a:solidFill>
              </a:rPr>
            </a:br>
            <a:r>
              <a:rPr lang="en-US" b="1" dirty="0" err="1">
                <a:solidFill>
                  <a:srgbClr val="C00000"/>
                </a:solidFill>
              </a:rPr>
              <a:t>Mỏi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gối</a:t>
            </a:r>
            <a:r>
              <a:rPr lang="en-US" b="1" dirty="0">
                <a:solidFill>
                  <a:srgbClr val="C00000"/>
                </a:solidFill>
              </a:rPr>
              <a:t>, </a:t>
            </a:r>
            <a:r>
              <a:rPr lang="en-US" b="1" dirty="0" err="1">
                <a:solidFill>
                  <a:srgbClr val="C00000"/>
                </a:solidFill>
              </a:rPr>
              <a:t>chồn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chân</a:t>
            </a:r>
            <a:br>
              <a:rPr lang="en-US" b="1" dirty="0">
                <a:solidFill>
                  <a:srgbClr val="C00000"/>
                </a:solidFill>
              </a:rPr>
            </a:br>
            <a:r>
              <a:rPr lang="en-US" b="1" dirty="0" err="1">
                <a:solidFill>
                  <a:srgbClr val="C00000"/>
                </a:solidFill>
              </a:rPr>
              <a:t>Mây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xanh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thì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nắng</a:t>
            </a:r>
            <a:r>
              <a:rPr lang="en-US" b="1" dirty="0">
                <a:solidFill>
                  <a:srgbClr val="C00000"/>
                </a:solidFill>
              </a:rPr>
              <a:t>, </a:t>
            </a:r>
            <a:r>
              <a:rPr lang="en-US" b="1" dirty="0" err="1">
                <a:solidFill>
                  <a:srgbClr val="C00000"/>
                </a:solidFill>
              </a:rPr>
              <a:t>mây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trắng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thì</a:t>
            </a:r>
            <a:r>
              <a:rPr lang="en-US" b="1" dirty="0">
                <a:solidFill>
                  <a:srgbClr val="C00000"/>
                </a:solidFill>
              </a:rPr>
              <a:t> m</a:t>
            </a:r>
            <a:r>
              <a:rPr lang="vi-VN" b="1" dirty="0">
                <a:solidFill>
                  <a:srgbClr val="C00000"/>
                </a:solidFill>
              </a:rPr>
              <a:t>ư</a:t>
            </a:r>
            <a:r>
              <a:rPr lang="en-US" b="1" dirty="0">
                <a:solidFill>
                  <a:srgbClr val="C00000"/>
                </a:solidFill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7520866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gocnhin.net/imagesM/bando-002a.jpg">
            <a:extLst>
              <a:ext uri="{FF2B5EF4-FFF2-40B4-BE49-F238E27FC236}">
                <a16:creationId xmlns:a16="http://schemas.microsoft.com/office/drawing/2014/main" id="{9BD25AEB-1CB9-4146-8129-5B90FFFE5C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6" r="6403"/>
          <a:stretch/>
        </p:blipFill>
        <p:spPr bwMode="auto">
          <a:xfrm>
            <a:off x="171165" y="381000"/>
            <a:ext cx="8801669" cy="54102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peech Bubble: Rectangle 6">
            <a:extLst>
              <a:ext uri="{FF2B5EF4-FFF2-40B4-BE49-F238E27FC236}">
                <a16:creationId xmlns:a16="http://schemas.microsoft.com/office/drawing/2014/main" id="{6AD6CC3F-ED59-4A28-96DD-20F232C2DBA0}"/>
              </a:ext>
            </a:extLst>
          </p:cNvPr>
          <p:cNvSpPr/>
          <p:nvPr/>
        </p:nvSpPr>
        <p:spPr>
          <a:xfrm>
            <a:off x="457200" y="533400"/>
            <a:ext cx="3657600" cy="762001"/>
          </a:xfrm>
          <a:prstGeom prst="wedgeRectCallout">
            <a:avLst>
              <a:gd name="adj1" fmla="val 13729"/>
              <a:gd name="adj2" fmla="val 366192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D4E6A62-3307-46D7-87C6-AA59E7F0398F}"/>
              </a:ext>
            </a:extLst>
          </p:cNvPr>
          <p:cNvSpPr/>
          <p:nvPr/>
        </p:nvSpPr>
        <p:spPr>
          <a:xfrm>
            <a:off x="533399" y="534572"/>
            <a:ext cx="4658751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b="1" dirty="0">
                <a:solidFill>
                  <a:srgbClr val="0000FF"/>
                </a:solidFill>
              </a:rPr>
              <a:t>Mường La là một </a:t>
            </a:r>
            <a:r>
              <a:rPr lang="vi-VN" b="1" dirty="0">
                <a:solidFill>
                  <a:srgbClr val="0000FF"/>
                </a:solidFill>
                <a:hlinkClick r:id="rId3" tooltip="Huyện (Việt Nam)"/>
              </a:rPr>
              <a:t>huyện</a:t>
            </a:r>
            <a:r>
              <a:rPr lang="vi-VN" b="1" dirty="0">
                <a:solidFill>
                  <a:srgbClr val="0000FF"/>
                </a:solidFill>
              </a:rPr>
              <a:t> ở </a:t>
            </a:r>
            <a:r>
              <a:rPr lang="vi-VN" b="1" dirty="0">
                <a:solidFill>
                  <a:srgbClr val="0000FF"/>
                </a:solidFill>
                <a:hlinkClick r:id="rId4" tooltip="Hướng Bắc"/>
              </a:rPr>
              <a:t>phía Bắc</a:t>
            </a:r>
            <a:r>
              <a:rPr lang="vi-VN" b="1" dirty="0">
                <a:solidFill>
                  <a:srgbClr val="0000FF"/>
                </a:solidFill>
              </a:rPr>
              <a:t> của </a:t>
            </a:r>
            <a:r>
              <a:rPr lang="vi-VN" b="1" dirty="0">
                <a:solidFill>
                  <a:srgbClr val="0000FF"/>
                </a:solidFill>
                <a:hlinkClick r:id="rId5" tooltip="Tỉnh (Việt Nam)"/>
              </a:rPr>
              <a:t>tỉnh</a:t>
            </a:r>
            <a:r>
              <a:rPr lang="vi-VN" b="1" dirty="0">
                <a:solidFill>
                  <a:srgbClr val="0000FF"/>
                </a:solidFill>
              </a:rPr>
              <a:t> </a:t>
            </a:r>
            <a:r>
              <a:rPr lang="vi-VN" b="1" dirty="0">
                <a:solidFill>
                  <a:srgbClr val="0000FF"/>
                </a:solidFill>
                <a:hlinkClick r:id="rId6" tooltip="Sơn La"/>
              </a:rPr>
              <a:t>Sơn La</a:t>
            </a:r>
            <a:r>
              <a:rPr lang="vi-VN" b="1" dirty="0">
                <a:solidFill>
                  <a:srgbClr val="0000FF"/>
                </a:solidFill>
              </a:rPr>
              <a:t>.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9" name="Speech Bubble: Rectangle 8">
            <a:extLst>
              <a:ext uri="{FF2B5EF4-FFF2-40B4-BE49-F238E27FC236}">
                <a16:creationId xmlns:a16="http://schemas.microsoft.com/office/drawing/2014/main" id="{E1A6BB3B-1B2D-42ED-BC6A-20A72142F4DE}"/>
              </a:ext>
            </a:extLst>
          </p:cNvPr>
          <p:cNvSpPr/>
          <p:nvPr/>
        </p:nvSpPr>
        <p:spPr>
          <a:xfrm>
            <a:off x="5486400" y="381000"/>
            <a:ext cx="3657600" cy="762001"/>
          </a:xfrm>
          <a:prstGeom prst="wedgeRectCallout">
            <a:avLst>
              <a:gd name="adj1" fmla="val -47425"/>
              <a:gd name="adj2" fmla="val 469576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449A125-F4A9-452C-A243-60B10C71E783}"/>
              </a:ext>
            </a:extLst>
          </p:cNvPr>
          <p:cNvSpPr/>
          <p:nvPr/>
        </p:nvSpPr>
        <p:spPr>
          <a:xfrm>
            <a:off x="5486400" y="429067"/>
            <a:ext cx="3657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b="1" dirty="0">
                <a:solidFill>
                  <a:srgbClr val="0000FF"/>
                </a:solidFill>
              </a:rPr>
              <a:t>Mỹ Đức là một </a:t>
            </a:r>
            <a:r>
              <a:rPr lang="vi-VN" b="1" dirty="0">
                <a:solidFill>
                  <a:srgbClr val="0000FF"/>
                </a:solidFill>
                <a:hlinkClick r:id="rId3" tooltip="Huyện (Việt Nam)"/>
              </a:rPr>
              <a:t>huyện</a:t>
            </a:r>
            <a:r>
              <a:rPr lang="vi-VN" b="1" dirty="0">
                <a:solidFill>
                  <a:srgbClr val="0000FF"/>
                </a:solidFill>
              </a:rPr>
              <a:t> nằm phía</a:t>
            </a:r>
            <a:endParaRPr lang="en-US" b="1" dirty="0">
              <a:solidFill>
                <a:srgbClr val="0000FF"/>
              </a:solidFill>
            </a:endParaRPr>
          </a:p>
          <a:p>
            <a:r>
              <a:rPr lang="vi-VN" b="1" dirty="0">
                <a:solidFill>
                  <a:srgbClr val="0000FF"/>
                </a:solidFill>
              </a:rPr>
              <a:t> cực nam của thủ đô </a:t>
            </a:r>
            <a:r>
              <a:rPr lang="vi-VN" b="1" dirty="0">
                <a:solidFill>
                  <a:srgbClr val="0000FF"/>
                </a:solidFill>
                <a:hlinkClick r:id="rId7" tooltip="Hà Nội"/>
              </a:rPr>
              <a:t>Hà Nội</a:t>
            </a:r>
            <a:endParaRPr lang="en-US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680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CF89D-06CE-462E-8354-B9C8B03D2D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m nhỏ">
            <a:hlinkClick r:id="" action="ppaction://media"/>
            <a:extLst>
              <a:ext uri="{FF2B5EF4-FFF2-40B4-BE49-F238E27FC236}">
                <a16:creationId xmlns:a16="http://schemas.microsoft.com/office/drawing/2014/main" id="{5C27BACA-3A4B-4E24-9B2F-A5806F9ADD22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449388" y="1600200"/>
            <a:ext cx="6245225" cy="4525963"/>
          </a:xfrm>
        </p:spPr>
      </p:pic>
    </p:spTree>
    <p:extLst>
      <p:ext uri="{BB962C8B-B14F-4D97-AF65-F5344CB8AC3E}">
        <p14:creationId xmlns:p14="http://schemas.microsoft.com/office/powerpoint/2010/main" val="3302253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58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59">
            <a:extLst>
              <a:ext uri="{FF2B5EF4-FFF2-40B4-BE49-F238E27FC236}">
                <a16:creationId xmlns:a16="http://schemas.microsoft.com/office/drawing/2014/main" id="{2C491087-1850-4ACE-8C13-E0C1F154F4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70" y="854301"/>
            <a:ext cx="4581763" cy="478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E4822920-C817-4FBE-83C0-2D94D9551720}"/>
              </a:ext>
            </a:extLst>
          </p:cNvPr>
          <p:cNvSpPr/>
          <p:nvPr/>
        </p:nvSpPr>
        <p:spPr>
          <a:xfrm>
            <a:off x="4003246" y="1660122"/>
            <a:ext cx="152400" cy="202376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60B7F914-2864-4B79-9BAE-57EC5FF19ACB}"/>
              </a:ext>
            </a:extLst>
          </p:cNvPr>
          <p:cNvSpPr/>
          <p:nvPr/>
        </p:nvSpPr>
        <p:spPr>
          <a:xfrm>
            <a:off x="2147356" y="4707740"/>
            <a:ext cx="152400" cy="202376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35F78A55-C436-4CBE-949C-CD5EDEEEE1F9}"/>
              </a:ext>
            </a:extLst>
          </p:cNvPr>
          <p:cNvSpPr/>
          <p:nvPr/>
        </p:nvSpPr>
        <p:spPr>
          <a:xfrm>
            <a:off x="3300270" y="5010282"/>
            <a:ext cx="152400" cy="202376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2ABA5633-4332-45DC-80E2-BAA6EB985354}"/>
              </a:ext>
            </a:extLst>
          </p:cNvPr>
          <p:cNvSpPr/>
          <p:nvPr/>
        </p:nvSpPr>
        <p:spPr>
          <a:xfrm>
            <a:off x="2898951" y="1670410"/>
            <a:ext cx="152400" cy="192088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79FAE808-FEE2-4744-9C27-C25ACB84FB69}"/>
              </a:ext>
            </a:extLst>
          </p:cNvPr>
          <p:cNvSpPr/>
          <p:nvPr/>
        </p:nvSpPr>
        <p:spPr>
          <a:xfrm>
            <a:off x="1752600" y="4536176"/>
            <a:ext cx="152400" cy="192088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45B8B087-B31E-4C13-B6B9-8870F0495634}"/>
              </a:ext>
            </a:extLst>
          </p:cNvPr>
          <p:cNvSpPr/>
          <p:nvPr/>
        </p:nvSpPr>
        <p:spPr>
          <a:xfrm>
            <a:off x="5070816" y="4647219"/>
            <a:ext cx="152400" cy="192088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C35CF82D-7930-4D1F-94EA-39DDD956FEE8}"/>
              </a:ext>
            </a:extLst>
          </p:cNvPr>
          <p:cNvSpPr/>
          <p:nvPr/>
        </p:nvSpPr>
        <p:spPr>
          <a:xfrm>
            <a:off x="3259168" y="4616840"/>
            <a:ext cx="152400" cy="192088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97149A9B-B618-4537-B73C-E8102586E102}"/>
              </a:ext>
            </a:extLst>
          </p:cNvPr>
          <p:cNvSpPr/>
          <p:nvPr/>
        </p:nvSpPr>
        <p:spPr>
          <a:xfrm>
            <a:off x="3967811" y="4707740"/>
            <a:ext cx="152400" cy="202376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C028BE20-DAA0-4400-B74C-57B50A88C355}"/>
              </a:ext>
            </a:extLst>
          </p:cNvPr>
          <p:cNvSpPr/>
          <p:nvPr/>
        </p:nvSpPr>
        <p:spPr>
          <a:xfrm>
            <a:off x="3581400" y="2382017"/>
            <a:ext cx="152400" cy="202376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BCF8C3FD-18B4-47CD-B0EA-860288C8180C}"/>
              </a:ext>
            </a:extLst>
          </p:cNvPr>
          <p:cNvSpPr/>
          <p:nvPr/>
        </p:nvSpPr>
        <p:spPr>
          <a:xfrm>
            <a:off x="2514600" y="2389292"/>
            <a:ext cx="152400" cy="202376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FF57BFE8-9CBD-4533-90F1-13AF2B6AB5AD}"/>
              </a:ext>
            </a:extLst>
          </p:cNvPr>
          <p:cNvSpPr/>
          <p:nvPr/>
        </p:nvSpPr>
        <p:spPr>
          <a:xfrm>
            <a:off x="716988" y="4698570"/>
            <a:ext cx="152400" cy="202376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E3FCE2E4-3C2D-463B-9B0D-DCF2A0D98E39}"/>
              </a:ext>
            </a:extLst>
          </p:cNvPr>
          <p:cNvSpPr/>
          <p:nvPr/>
        </p:nvSpPr>
        <p:spPr>
          <a:xfrm>
            <a:off x="1295400" y="3962400"/>
            <a:ext cx="152400" cy="202376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DBEEFD62-68BC-43FD-8F35-D37E121CE23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9" t="12331" r="5273" b="19897"/>
          <a:stretch/>
        </p:blipFill>
        <p:spPr>
          <a:xfrm>
            <a:off x="5352746" y="3211983"/>
            <a:ext cx="2272081" cy="2396686"/>
          </a:xfrm>
          <a:prstGeom prst="rect">
            <a:avLst/>
          </a:prstGeom>
        </p:spPr>
      </p:pic>
      <p:sp>
        <p:nvSpPr>
          <p:cNvPr id="33" name="Oval 32">
            <a:extLst>
              <a:ext uri="{FF2B5EF4-FFF2-40B4-BE49-F238E27FC236}">
                <a16:creationId xmlns:a16="http://schemas.microsoft.com/office/drawing/2014/main" id="{4F79A72D-F431-4498-B2F9-7CA71CC7DC83}"/>
              </a:ext>
            </a:extLst>
          </p:cNvPr>
          <p:cNvSpPr/>
          <p:nvPr/>
        </p:nvSpPr>
        <p:spPr>
          <a:xfrm>
            <a:off x="6425131" y="3657600"/>
            <a:ext cx="78321" cy="89664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6DF300A7-6DF2-433D-B299-F06A0E158B01}"/>
              </a:ext>
            </a:extLst>
          </p:cNvPr>
          <p:cNvSpPr/>
          <p:nvPr/>
        </p:nvSpPr>
        <p:spPr>
          <a:xfrm>
            <a:off x="6267966" y="3962400"/>
            <a:ext cx="54513" cy="9164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14C713DB-A794-4812-8E62-F2DC825E4075}"/>
              </a:ext>
            </a:extLst>
          </p:cNvPr>
          <p:cNvSpPr/>
          <p:nvPr/>
        </p:nvSpPr>
        <p:spPr>
          <a:xfrm>
            <a:off x="7024979" y="3626836"/>
            <a:ext cx="78321" cy="89664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610E043E-685A-44D7-8D9A-3E895BFFDB5C}"/>
              </a:ext>
            </a:extLst>
          </p:cNvPr>
          <p:cNvSpPr/>
          <p:nvPr/>
        </p:nvSpPr>
        <p:spPr>
          <a:xfrm>
            <a:off x="7552368" y="5139330"/>
            <a:ext cx="78321" cy="89664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D5BDC4A3-0997-4740-AED1-38430B27E853}"/>
              </a:ext>
            </a:extLst>
          </p:cNvPr>
          <p:cNvSpPr/>
          <p:nvPr/>
        </p:nvSpPr>
        <p:spPr>
          <a:xfrm>
            <a:off x="6428711" y="5501196"/>
            <a:ext cx="78321" cy="89664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5254FEE7-D462-4DFB-BD15-45F39F067654}"/>
              </a:ext>
            </a:extLst>
          </p:cNvPr>
          <p:cNvSpPr/>
          <p:nvPr/>
        </p:nvSpPr>
        <p:spPr>
          <a:xfrm>
            <a:off x="5867400" y="5066638"/>
            <a:ext cx="78321" cy="89664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468357D8-A940-4A30-B311-64031C1CE320}"/>
              </a:ext>
            </a:extLst>
          </p:cNvPr>
          <p:cNvSpPr/>
          <p:nvPr/>
        </p:nvSpPr>
        <p:spPr>
          <a:xfrm>
            <a:off x="6783786" y="3973924"/>
            <a:ext cx="78321" cy="89664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37965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7ACBE3-8AC1-4652-89DC-09814D6DFC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98438"/>
            <a:ext cx="8229600" cy="411162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 </a:t>
            </a:r>
            <a:r>
              <a:rPr lang="en-US" sz="3600" dirty="0" err="1"/>
              <a:t>Xem</a:t>
            </a:r>
            <a:r>
              <a:rPr lang="en-US" sz="3600" dirty="0"/>
              <a:t> </a:t>
            </a:r>
            <a:r>
              <a:rPr lang="en-US" sz="3600" dirty="0" err="1"/>
              <a:t>vở</a:t>
            </a:r>
            <a:r>
              <a:rPr lang="en-US" sz="3600" dirty="0"/>
              <a:t> </a:t>
            </a:r>
            <a:r>
              <a:rPr lang="en-US" sz="3600" dirty="0" err="1"/>
              <a:t>mẫu</a:t>
            </a:r>
            <a:endParaRPr lang="en-US" sz="3600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6F126A62-A3E5-4F83-A49F-CF07EAB2AA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914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67E55D2-2AAA-427C-B4A6-C46409AE8E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5500" y="630703"/>
            <a:ext cx="4173000" cy="6087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BCFA44A-D6EA-4033-848C-E556CF6D562F}"/>
              </a:ext>
            </a:extLst>
          </p:cNvPr>
          <p:cNvSpPr/>
          <p:nvPr/>
        </p:nvSpPr>
        <p:spPr>
          <a:xfrm>
            <a:off x="2771336" y="2996434"/>
            <a:ext cx="3781864" cy="2319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46381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53&quot;&gt;&lt;property id=&quot;20148&quot; value=&quot;5&quot;/&gt;&lt;property id=&quot;20300&quot; value=&quot;Slide 1 - &amp;quot;Đọc câu&amp;quot;&quot;/&gt;&lt;property id=&quot;20307&quot; value=&quot;259&quot;/&gt;&lt;/object&gt;&lt;object type=&quot;3&quot; unique_id=&quot;10054&quot;&gt;&lt;property id=&quot;20148&quot; value=&quot;5&quot;/&gt;&lt;property id=&quot;20300&quot; value=&quot;Slide 2 - &amp;quot;&amp;#x0D;&amp;#x0A;Câu 1: Có chuyện gì đã xảy ra ở lớp học?&amp;#x0D;&amp;#x0A;&amp;quot;&quot;/&gt;&lt;property id=&quot;20307&quot; value=&quot;260&quot;/&gt;&lt;/object&gt;&lt;object type=&quot;3&quot; unique_id=&quot;10125&quot;&gt;&lt;property id=&quot;20148&quot; value=&quot;5&quot;/&gt;&lt;property id=&quot;20300&quot; value=&quot;Slide 3 - &amp;quot;Câu 2: Cô giáo yêu cầu cả lớp làm gì?&amp;quot;&quot;/&gt;&lt;property id=&quot;20307&quot; value=&quot;261&quot;/&gt;&lt;/object&gt;&lt;object type=&quot;3&quot; unique_id=&quot;10126&quot;&gt;&lt;property id=&quot;20148&quot; value=&quot;5&quot;/&gt;&lt;property id=&quot;20300&quot; value=&quot;Slide 4 - &amp;quot;Câu 3: Cô giáo yêu cầu cả lớp làm gì?&amp;quot;&quot;/&gt;&lt;property id=&quot;20307&quot; value=&quot;262&quot;/&gt;&lt;/object&gt;&lt;object type=&quot;3&quot; unique_id=&quot;10145&quot;&gt;&lt;property id=&quot;20148&quot; value=&quot;5&quot;/&gt;&lt;property id=&quot;20300&quot; value=&quot;Slide 5 - &amp;quot;Hoạt động thực hành&amp;quot;&quot;/&gt;&lt;property id=&quot;20307&quot; value=&quot;264&quot;/&gt;&lt;/object&gt;&lt;object type=&quot;3&quot; unique_id=&quot;10146&quot;&gt;&lt;property id=&quot;20148&quot; value=&quot;5&quot;/&gt;&lt;property id=&quot;20300&quot; value=&quot;Slide 6 - &amp;quot;Hoạt động thực hành&amp;quot;&quot;/&gt;&lt;property id=&quot;20307&quot; value=&quot;265&quot;/&gt;&lt;/object&gt;&lt;object type=&quot;3&quot; unique_id=&quot;10147&quot;&gt;&lt;property id=&quot;20148&quot; value=&quot;5&quot;/&gt;&lt;property id=&quot;20300&quot; value=&quot;Slide 7&quot;/&gt;&lt;property id=&quot;20307&quot; value=&quot;263&quot;/&gt;&lt;/object&gt;&lt;object type=&quot;3&quot; unique_id=&quot;10238&quot;&gt;&lt;property id=&quot;20148&quot; value=&quot;5&quot;/&gt;&lt;property id=&quot;20300&quot; value=&quot;Slide 8&quot;/&gt;&lt;property id=&quot;20307&quot; value=&quot;269&quot;/&gt;&lt;/object&gt;&lt;object type=&quot;3&quot; unique_id=&quot;10239&quot;&gt;&lt;property id=&quot;20148&quot; value=&quot;5&quot;/&gt;&lt;property id=&quot;20300&quot; value=&quot;Slide 9&quot;/&gt;&lt;property id=&quot;20307&quot; value=&quot;267&quot;/&gt;&lt;/object&gt;&lt;object type=&quot;3&quot; unique_id=&quot;10240&quot;&gt;&lt;property id=&quot;20148&quot; value=&quot;5&quot;/&gt;&lt;property id=&quot;20300&quot; value=&quot;Slide 10&quot;/&gt;&lt;property id=&quot;20307&quot; value=&quot;26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849</TotalTime>
  <Words>47</Words>
  <Application>Microsoft Office PowerPoint</Application>
  <PresentationFormat>On-screen Show (4:3)</PresentationFormat>
  <Paragraphs>26</Paragraphs>
  <Slides>12</Slides>
  <Notes>4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.VnTime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Mỹ Đức Mường La Mỏi gối, chồn chân Mây xanh thì nắng, mây trắng thì mưa</vt:lpstr>
      <vt:lpstr>PowerPoint Presentation</vt:lpstr>
      <vt:lpstr>PowerPoint Presentation</vt:lpstr>
      <vt:lpstr>PowerPoint Presentation</vt:lpstr>
      <vt:lpstr> Xem vở mẫu</vt:lpstr>
      <vt:lpstr>Nh¾c em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FPTSHOP</cp:lastModifiedBy>
  <cp:revision>75</cp:revision>
  <dcterms:created xsi:type="dcterms:W3CDTF">2015-08-23T07:55:17Z</dcterms:created>
  <dcterms:modified xsi:type="dcterms:W3CDTF">2017-12-03T15:10:49Z</dcterms:modified>
</cp:coreProperties>
</file>