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271" r:id="rId3"/>
    <p:sldId id="290" r:id="rId4"/>
    <p:sldId id="306" r:id="rId5"/>
    <p:sldId id="304" r:id="rId6"/>
    <p:sldId id="305" r:id="rId7"/>
    <p:sldId id="297" r:id="rId8"/>
    <p:sldId id="307" r:id="rId9"/>
    <p:sldId id="309" r:id="rId10"/>
    <p:sldId id="308" r:id="rId11"/>
    <p:sldId id="300" r:id="rId12"/>
    <p:sldId id="289" r:id="rId13"/>
    <p:sldId id="299" r:id="rId14"/>
    <p:sldId id="298" r:id="rId15"/>
    <p:sldId id="287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3AA87-A0A6-4321-899A-E1AA17E479C5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063D1-E145-4143-9CCD-A100097CC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7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9FFB418F-F847-4861-BC45-E8C7D57FD9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A50D5E1-5D54-45C2-AC48-943120CD87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ACC982D-EADB-4A90-BD18-3553AE98E2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AE2849-4888-4067-B522-3CBB447D4BC2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9361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E48CB-7D0E-41FE-B63D-63E7A46AAC35}" type="datetimeFigureOut">
              <a:rPr lang="en-US" smtClean="0"/>
              <a:t>12/10/2017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D64A-9869-423C-95B8-7E6AC7EA3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DD5596-F134-4288-AB10-EB2C7BE553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1B131-D003-49D2-9CCC-F61C54082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E8B1EB-B869-418B-9514-63A655623395}"/>
              </a:ext>
            </a:extLst>
          </p:cNvPr>
          <p:cNvSpPr/>
          <p:nvPr/>
        </p:nvSpPr>
        <p:spPr>
          <a:xfrm>
            <a:off x="76200" y="1676400"/>
            <a:ext cx="8763000" cy="22098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40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19D6C-CD00-47DE-A1A3-D380A2D8C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2C2E2-B389-4759-A524-0BF479052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11">
            <a:extLst>
              <a:ext uri="{FF2B5EF4-FFF2-40B4-BE49-F238E27FC236}">
                <a16:creationId xmlns:a16="http://schemas.microsoft.com/office/drawing/2014/main" id="{62763F0C-CBE4-4125-AD23-86F6F73BE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3362"/>
            <a:ext cx="3810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8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13">
            <a:extLst>
              <a:ext uri="{FF2B5EF4-FFF2-40B4-BE49-F238E27FC236}">
                <a16:creationId xmlns:a16="http://schemas.microsoft.com/office/drawing/2014/main" id="{8CE936E1-78A0-4106-B504-78BA8F9755AE}"/>
              </a:ext>
            </a:extLst>
          </p:cNvPr>
          <p:cNvSpPr/>
          <p:nvPr/>
        </p:nvSpPr>
        <p:spPr>
          <a:xfrm>
            <a:off x="319087" y="1295400"/>
            <a:ext cx="8229600" cy="2457450"/>
          </a:xfrm>
          <a:prstGeom prst="horizontalScroll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0FDC1-70C4-48B5-A740-D6D3E3D4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52" y="2133600"/>
            <a:ext cx="74962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s-AR" b="1" dirty="0" err="1">
                <a:solidFill>
                  <a:srgbClr val="0000FF"/>
                </a:solidFill>
              </a:rPr>
              <a:t>Câu</a:t>
            </a:r>
            <a:r>
              <a:rPr lang="es-AR" b="1" dirty="0">
                <a:solidFill>
                  <a:srgbClr val="0000FF"/>
                </a:solidFill>
              </a:rPr>
              <a:t> </a:t>
            </a:r>
            <a:r>
              <a:rPr lang="es-AR" b="1" dirty="0" err="1">
                <a:solidFill>
                  <a:srgbClr val="0000FF"/>
                </a:solidFill>
              </a:rPr>
              <a:t>chuyện</a:t>
            </a:r>
            <a:r>
              <a:rPr lang="es-AR" b="1" dirty="0">
                <a:solidFill>
                  <a:srgbClr val="0000FF"/>
                </a:solidFill>
              </a:rPr>
              <a:t> cho </a:t>
            </a:r>
            <a:r>
              <a:rPr lang="es-AR" b="1" dirty="0" err="1">
                <a:solidFill>
                  <a:srgbClr val="0000FF"/>
                </a:solidFill>
              </a:rPr>
              <a:t>thấy</a:t>
            </a:r>
            <a:r>
              <a:rPr lang="es-AR" b="1" dirty="0">
                <a:solidFill>
                  <a:srgbClr val="0000FF"/>
                </a:solidFill>
              </a:rPr>
              <a:t> </a:t>
            </a:r>
            <a:r>
              <a:rPr lang="es-AR" b="1" dirty="0" err="1">
                <a:solidFill>
                  <a:srgbClr val="0000FF"/>
                </a:solidFill>
              </a:rPr>
              <a:t>sự</a:t>
            </a:r>
            <a:r>
              <a:rPr lang="es-AR" b="1" dirty="0">
                <a:solidFill>
                  <a:srgbClr val="0000FF"/>
                </a:solidFill>
              </a:rPr>
              <a:t> </a:t>
            </a:r>
            <a:r>
              <a:rPr lang="es-AR" b="1" dirty="0" err="1">
                <a:solidFill>
                  <a:srgbClr val="0000FF"/>
                </a:solidFill>
              </a:rPr>
              <a:t>quan</a:t>
            </a:r>
            <a:r>
              <a:rPr lang="es-AR" b="1" dirty="0">
                <a:solidFill>
                  <a:srgbClr val="0000FF"/>
                </a:solidFill>
              </a:rPr>
              <a:t> </a:t>
            </a:r>
            <a:r>
              <a:rPr lang="es-AR" b="1" dirty="0" err="1">
                <a:solidFill>
                  <a:srgbClr val="0000FF"/>
                </a:solidFill>
              </a:rPr>
              <a:t>tâm</a:t>
            </a:r>
            <a:r>
              <a:rPr lang="es-AR" b="1" dirty="0">
                <a:solidFill>
                  <a:srgbClr val="0000FF"/>
                </a:solidFill>
              </a:rPr>
              <a:t>, lo </a:t>
            </a:r>
            <a:r>
              <a:rPr lang="es-AR" b="1" dirty="0" err="1">
                <a:solidFill>
                  <a:srgbClr val="0000FF"/>
                </a:solidFill>
              </a:rPr>
              <a:t>lắng</a:t>
            </a:r>
            <a:r>
              <a:rPr lang="es-AR" b="1" dirty="0">
                <a:solidFill>
                  <a:srgbClr val="0000FF"/>
                </a:solidFill>
              </a:rPr>
              <a:t> cho </a:t>
            </a:r>
            <a:r>
              <a:rPr lang="es-AR" b="1" dirty="0" err="1">
                <a:solidFill>
                  <a:srgbClr val="0000FF"/>
                </a:solidFill>
              </a:rPr>
              <a:t>nhau</a:t>
            </a:r>
            <a:r>
              <a:rPr lang="es-AR" b="1" dirty="0">
                <a:solidFill>
                  <a:srgbClr val="0000FF"/>
                </a:solidFill>
              </a:rPr>
              <a:t> </a:t>
            </a:r>
            <a:r>
              <a:rPr lang="es-AR" b="1" dirty="0" err="1">
                <a:solidFill>
                  <a:srgbClr val="0000FF"/>
                </a:solidFill>
              </a:rPr>
              <a:t>của</a:t>
            </a:r>
            <a:r>
              <a:rPr lang="es-AR" b="1" dirty="0">
                <a:solidFill>
                  <a:srgbClr val="0000FF"/>
                </a:solidFill>
              </a:rPr>
              <a:t> </a:t>
            </a:r>
            <a:r>
              <a:rPr lang="es-AR" b="1" dirty="0" err="1">
                <a:solidFill>
                  <a:srgbClr val="0000FF"/>
                </a:solidFill>
              </a:rPr>
              <a:t>hai</a:t>
            </a:r>
            <a:r>
              <a:rPr lang="es-AR" b="1" dirty="0">
                <a:solidFill>
                  <a:srgbClr val="0000FF"/>
                </a:solidFill>
              </a:rPr>
              <a:t> </a:t>
            </a:r>
            <a:r>
              <a:rPr lang="es-AR" b="1" dirty="0" err="1">
                <a:solidFill>
                  <a:srgbClr val="0000FF"/>
                </a:solidFill>
              </a:rPr>
              <a:t>anh</a:t>
            </a:r>
            <a:r>
              <a:rPr lang="es-AR" b="1" dirty="0">
                <a:solidFill>
                  <a:srgbClr val="0000FF"/>
                </a:solidFill>
              </a:rPr>
              <a:t> em.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1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951A-3064-4F20-A32C-80EAABB3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Hai anh em">
            <a:hlinkClick r:id="" action="ppaction://media"/>
            <a:extLst>
              <a:ext uri="{FF2B5EF4-FFF2-40B4-BE49-F238E27FC236}">
                <a16:creationId xmlns:a16="http://schemas.microsoft.com/office/drawing/2014/main" id="{62316BAC-CF5C-43EA-AEBA-2D7769DA998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625" y="685800"/>
            <a:ext cx="8262741" cy="4648200"/>
          </a:xfrm>
        </p:spPr>
      </p:pic>
    </p:spTree>
    <p:extLst>
      <p:ext uri="{BB962C8B-B14F-4D97-AF65-F5344CB8AC3E}">
        <p14:creationId xmlns:p14="http://schemas.microsoft.com/office/powerpoint/2010/main" val="258554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0924C-D9CC-4037-B002-43462DAEF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971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Cách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đọc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toàn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bài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ý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3376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E50227-7293-477D-A46E-F47D2282DF47}"/>
              </a:ext>
            </a:extLst>
          </p:cNvPr>
          <p:cNvSpPr/>
          <p:nvPr/>
        </p:nvSpPr>
        <p:spPr>
          <a:xfrm>
            <a:off x="2199395" y="1447800"/>
            <a:ext cx="4745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11901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8610DA-1483-4D2C-8B13-F120FE932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343891"/>
            <a:ext cx="9067800" cy="3581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Chúc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các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con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luôn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chăm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ngoan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8879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8">
            <a:extLst>
              <a:ext uri="{FF2B5EF4-FFF2-40B4-BE49-F238E27FC236}">
                <a16:creationId xmlns:a16="http://schemas.microsoft.com/office/drawing/2014/main" id="{E5FEA7BB-BFE4-4667-8CC2-3562BB10B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609600"/>
            <a:ext cx="39624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341180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033EE0-F941-4F3E-8B04-35133F5CFFA0}"/>
              </a:ext>
            </a:extLst>
          </p:cNvPr>
          <p:cNvSpPr/>
          <p:nvPr/>
        </p:nvSpPr>
        <p:spPr>
          <a:xfrm>
            <a:off x="304800" y="1307842"/>
            <a:ext cx="8686800" cy="5016758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5090795" algn="l"/>
              </a:tabLs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090795" algn="l"/>
              </a:tabLst>
            </a:pP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tabLst>
                <a:tab pos="5090795" algn="l"/>
              </a:tabLs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- B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</a:rPr>
              <a:t>2: </a:t>
            </a:r>
            <a:r>
              <a:rPr lang="en-US" sz="3200" b="1" dirty="0" err="1">
                <a:solidFill>
                  <a:srgbClr val="0000FF"/>
                </a:solidFill>
              </a:rPr>
              <a:t>Tìm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cách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ngắt</a:t>
            </a:r>
            <a:r>
              <a:rPr lang="en-US" sz="3200" b="1" dirty="0">
                <a:solidFill>
                  <a:srgbClr val="0000FF"/>
                </a:solidFill>
              </a:rPr>
              <a:t>  </a:t>
            </a:r>
            <a:r>
              <a:rPr lang="en-US" sz="3200" b="1" dirty="0" err="1">
                <a:solidFill>
                  <a:srgbClr val="0000FF"/>
                </a:solidFill>
              </a:rPr>
              <a:t>nghỉ</a:t>
            </a:r>
            <a:r>
              <a:rPr lang="en-US" sz="3200" b="1" dirty="0">
                <a:solidFill>
                  <a:srgbClr val="0000FF"/>
                </a:solidFill>
              </a:rPr>
              <a:t>  </a:t>
            </a:r>
            <a:r>
              <a:rPr lang="en-US" sz="3200" b="1" dirty="0" err="1">
                <a:solidFill>
                  <a:srgbClr val="0000FF"/>
                </a:solidFill>
              </a:rPr>
              <a:t>câu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dài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- B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</a:rPr>
              <a:t>3: </a:t>
            </a:r>
            <a:r>
              <a:rPr lang="en-US" sz="3200" b="1" dirty="0" err="1">
                <a:solidFill>
                  <a:srgbClr val="0000FF"/>
                </a:solidFill>
              </a:rPr>
              <a:t>Em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cùng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các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bạn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đọc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phần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chú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giải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tìm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xem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từ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nào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khó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hiểu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5D61C4B-F2C7-4647-9648-7494C0C21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643"/>
            <a:ext cx="1600200" cy="1162286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4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AB5E0-A746-4ABC-8BE8-1C337AF07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5DEA447-31F8-4A55-95BD-D622169CD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47713"/>
            <a:ext cx="8534400" cy="5262979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800" dirty="0" err="1">
                <a:solidFill>
                  <a:srgbClr val="7030A0"/>
                </a:solidFill>
                <a:latin typeface=".VnArial" panose="020B7200000000000000" pitchFamily="34" charset="0"/>
              </a:rPr>
              <a:t>Đ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ªm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h«m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Êy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ngư­êi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em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nghÜ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: “Anh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m×nh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cßn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ph¶i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nu«i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vî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con.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NÕu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phÇn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lóa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m×nh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còng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b»ng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phÇn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lóa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anh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th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×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thËt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kh«ng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c«ng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b»ng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.’’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NghÜ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vËy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ngư­êi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em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ra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®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ång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lÊy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lóa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m×nh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bá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thªm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vµo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phÇn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anh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61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wallpaper_pink2.jpg">
            <a:extLst>
              <a:ext uri="{FF2B5EF4-FFF2-40B4-BE49-F238E27FC236}">
                <a16:creationId xmlns:a16="http://schemas.microsoft.com/office/drawing/2014/main" id="{BCB5AA91-77F5-49EB-95EB-12873C008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5" name="Rectangle 9">
            <a:extLst>
              <a:ext uri="{FF2B5EF4-FFF2-40B4-BE49-F238E27FC236}">
                <a16:creationId xmlns:a16="http://schemas.microsoft.com/office/drawing/2014/main" id="{5A03E4F5-B733-4B74-A5C8-AB9437A25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47713"/>
            <a:ext cx="9144000" cy="5272087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800" dirty="0" err="1">
                <a:solidFill>
                  <a:srgbClr val="7030A0"/>
                </a:solidFill>
                <a:latin typeface=".VnArial" panose="020B7200000000000000" pitchFamily="34" charset="0"/>
              </a:rPr>
              <a:t>Đ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ªm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h«m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Êy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ngư­êi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em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nghÜ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: “Anh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m×nh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cßn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ph¶i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nu«i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vî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con.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NÕu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phÇn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lóa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m×nh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còng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b»ng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phÇn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lóa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anh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th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×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thËt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kh«ng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c«ng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b»ng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.’’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NghÜ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vËy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ngư­êi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em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ra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®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ång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lÊy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lóa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m×nh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bá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thªm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vµo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phÇn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7030A0"/>
                </a:solidFill>
                <a:latin typeface=".VnTime" panose="020B7200000000000000" pitchFamily="34" charset="0"/>
              </a:rPr>
              <a:t>anh</a:t>
            </a:r>
            <a:r>
              <a:rPr lang="en-US" altLang="en-US" sz="4800" dirty="0">
                <a:solidFill>
                  <a:srgbClr val="7030A0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75787" name="Line 11">
            <a:extLst>
              <a:ext uri="{FF2B5EF4-FFF2-40B4-BE49-F238E27FC236}">
                <a16:creationId xmlns:a16="http://schemas.microsoft.com/office/drawing/2014/main" id="{18912DC9-B01A-4FB9-B428-B10295FDAB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2438400"/>
            <a:ext cx="152400" cy="4556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2" name="Line 16">
            <a:extLst>
              <a:ext uri="{FF2B5EF4-FFF2-40B4-BE49-F238E27FC236}">
                <a16:creationId xmlns:a16="http://schemas.microsoft.com/office/drawing/2014/main" id="{34B27017-7442-41FE-9601-42E7DE9860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3886200"/>
            <a:ext cx="152400" cy="4556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3" name="Line 17">
            <a:extLst>
              <a:ext uri="{FF2B5EF4-FFF2-40B4-BE49-F238E27FC236}">
                <a16:creationId xmlns:a16="http://schemas.microsoft.com/office/drawing/2014/main" id="{C0DF6A27-A88E-4CBE-8339-7B7D5AEF13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962400"/>
            <a:ext cx="152400" cy="4556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4" name="Line 18">
            <a:extLst>
              <a:ext uri="{FF2B5EF4-FFF2-40B4-BE49-F238E27FC236}">
                <a16:creationId xmlns:a16="http://schemas.microsoft.com/office/drawing/2014/main" id="{C9B7458D-C97E-4F09-9290-DC499E5D37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3886200"/>
            <a:ext cx="152400" cy="4556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7" name="Line 21">
            <a:extLst>
              <a:ext uri="{FF2B5EF4-FFF2-40B4-BE49-F238E27FC236}">
                <a16:creationId xmlns:a16="http://schemas.microsoft.com/office/drawing/2014/main" id="{00AEDAF5-DB91-4332-8EA4-A5B130C74F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67800" y="4038600"/>
            <a:ext cx="152400" cy="4556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8" name="Line 22">
            <a:extLst>
              <a:ext uri="{FF2B5EF4-FFF2-40B4-BE49-F238E27FC236}">
                <a16:creationId xmlns:a16="http://schemas.microsoft.com/office/drawing/2014/main" id="{B12A4C52-BCCF-442D-A748-AF8A829D58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9600" y="4648200"/>
            <a:ext cx="152400" cy="4556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0" name="Line 24">
            <a:extLst>
              <a:ext uri="{FF2B5EF4-FFF2-40B4-BE49-F238E27FC236}">
                <a16:creationId xmlns:a16="http://schemas.microsoft.com/office/drawing/2014/main" id="{AAE6808A-A66E-4679-AFC2-63D6C31F8D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00936" y="1009648"/>
            <a:ext cx="152400" cy="4556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1" name="Line 25">
            <a:extLst>
              <a:ext uri="{FF2B5EF4-FFF2-40B4-BE49-F238E27FC236}">
                <a16:creationId xmlns:a16="http://schemas.microsoft.com/office/drawing/2014/main" id="{CC15210F-4EDC-46F4-BAA6-81AA11AB8C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77136" y="1009648"/>
            <a:ext cx="152400" cy="4556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2" name="Line 26">
            <a:extLst>
              <a:ext uri="{FF2B5EF4-FFF2-40B4-BE49-F238E27FC236}">
                <a16:creationId xmlns:a16="http://schemas.microsoft.com/office/drawing/2014/main" id="{CB8FD57B-7580-4D83-81FD-E084F2C34B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3201193"/>
            <a:ext cx="152400" cy="4556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3" name="Line 27">
            <a:extLst>
              <a:ext uri="{FF2B5EF4-FFF2-40B4-BE49-F238E27FC236}">
                <a16:creationId xmlns:a16="http://schemas.microsoft.com/office/drawing/2014/main" id="{5A5D2A76-C493-4296-A44A-43489F953D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05736" y="1695448"/>
            <a:ext cx="152400" cy="4556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5" name="Line 29">
            <a:extLst>
              <a:ext uri="{FF2B5EF4-FFF2-40B4-BE49-F238E27FC236}">
                <a16:creationId xmlns:a16="http://schemas.microsoft.com/office/drawing/2014/main" id="{E21CD7B3-5744-4510-A357-BD55FF64FA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29536" y="1695448"/>
            <a:ext cx="152400" cy="4556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7" name="Line 31">
            <a:extLst>
              <a:ext uri="{FF2B5EF4-FFF2-40B4-BE49-F238E27FC236}">
                <a16:creationId xmlns:a16="http://schemas.microsoft.com/office/drawing/2014/main" id="{28776030-AC09-46F4-8EA5-28A771DDEE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5410200"/>
            <a:ext cx="152400" cy="4556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8" name="Line 32">
            <a:extLst>
              <a:ext uri="{FF2B5EF4-FFF2-40B4-BE49-F238E27FC236}">
                <a16:creationId xmlns:a16="http://schemas.microsoft.com/office/drawing/2014/main" id="{29F7EFF7-00B0-4564-8327-91BE2F8569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5410200"/>
            <a:ext cx="152400" cy="45561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3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CA4F965-324A-400B-B75E-66D9ADEFF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30300"/>
            <a:ext cx="9144000" cy="16129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ThÕ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råi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anh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ra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®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ång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lÊy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lóa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m×nh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bá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thªm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vµo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phÇn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cña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.VnTime" panose="020B7200000000000000" pitchFamily="34" charset="0"/>
              </a:rPr>
              <a:t>em</a:t>
            </a:r>
            <a:r>
              <a:rPr lang="en-US" altLang="en-US" sz="4800" dirty="0">
                <a:solidFill>
                  <a:srgbClr val="002060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3" name="Line 3">
            <a:extLst>
              <a:ext uri="{FF2B5EF4-FFF2-40B4-BE49-F238E27FC236}">
                <a16:creationId xmlns:a16="http://schemas.microsoft.com/office/drawing/2014/main" id="{33857500-3E74-4E11-84C3-0E1AA503B2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1341438"/>
            <a:ext cx="152400" cy="45561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E35D3B1F-0DE0-41C9-9E12-29FB41C07A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1417638"/>
            <a:ext cx="152400" cy="4556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64B1442F-0AD2-4D17-B46C-3CF6996BED55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2103438"/>
            <a:ext cx="228600" cy="457200"/>
            <a:chOff x="1056" y="3456"/>
            <a:chExt cx="144" cy="384"/>
          </a:xfrm>
        </p:grpSpPr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310A476D-A6EE-4FC2-A073-188E977CE3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" y="3456"/>
              <a:ext cx="48" cy="38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412E46A0-F514-4913-ACE8-4C3A4B16BD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3456"/>
              <a:ext cx="48" cy="38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Line 8">
            <a:extLst>
              <a:ext uri="{FF2B5EF4-FFF2-40B4-BE49-F238E27FC236}">
                <a16:creationId xmlns:a16="http://schemas.microsoft.com/office/drawing/2014/main" id="{93584E25-8423-4BD4-85DA-8E7A7726D0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2027238"/>
            <a:ext cx="762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0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116AB7-6551-4065-8557-5222E0F9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at lua">
            <a:hlinkClick r:id="" action="ppaction://media"/>
            <a:extLst>
              <a:ext uri="{FF2B5EF4-FFF2-40B4-BE49-F238E27FC236}">
                <a16:creationId xmlns:a16="http://schemas.microsoft.com/office/drawing/2014/main" id="{E8602623-5E16-4309-BBE4-BF5D7A33ECC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024" y="133018"/>
            <a:ext cx="8229599" cy="6583219"/>
          </a:xfrm>
        </p:spPr>
      </p:pic>
    </p:spTree>
    <p:extLst>
      <p:ext uri="{BB962C8B-B14F-4D97-AF65-F5344CB8AC3E}">
        <p14:creationId xmlns:p14="http://schemas.microsoft.com/office/powerpoint/2010/main" val="359335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BDB5-8CA7-446C-A814-7DA042F1B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B3686-68B7-483A-B4A1-99BE7B06C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65DA09-140E-469F-BEED-77C065248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269875"/>
            <a:ext cx="8096250" cy="62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10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9F8B5-71AE-4532-96B4-F2BEC040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177E14-97A8-4ED8-BCEF-979781DCD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6" y="381000"/>
            <a:ext cx="8043863" cy="6035977"/>
          </a:xfrm>
        </p:spPr>
      </p:pic>
    </p:spTree>
    <p:extLst>
      <p:ext uri="{BB962C8B-B14F-4D97-AF65-F5344CB8AC3E}">
        <p14:creationId xmlns:p14="http://schemas.microsoft.com/office/powerpoint/2010/main" val="29256993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53&quot;&gt;&lt;property id=&quot;20148&quot; value=&quot;5&quot;/&gt;&lt;property id=&quot;20300&quot; value=&quot;Slide 1 - &amp;quot;Đọc từ&amp;quot;&quot;/&gt;&lt;property id=&quot;20307&quot; value=&quot;259&quot;/&gt;&lt;/object&gt;&lt;object type=&quot;3&quot; unique_id=&quot;10054&quot;&gt;&lt;property id=&quot;20148&quot; value=&quot;5&quot;/&gt;&lt;property id=&quot;20300&quot; value=&quot;Slide 3 - &amp;quot;&amp;#x0D;&amp;#x0A; Câu 1: Bố Dũng đến trường làm gì?&amp;#x0D;&amp;#x0A;&amp;quot;&quot;/&gt;&lt;property id=&quot;20307&quot; value=&quot;260&quot;/&gt;&lt;/object&gt;&lt;object type=&quot;3&quot; unique_id=&quot;10125&quot;&gt;&lt;property id=&quot;20148&quot; value=&quot;5&quot;/&gt;&lt;property id=&quot;20300&quot; value=&quot;Slide 4 - &amp;quot;Câu 2: Cử chỉ nào của bố Dũng thể hiện sự kính trọng thầy giáo cũ?&amp;quot;&quot;/&gt;&lt;property id=&quot;20307&quot; value=&quot;261&quot;/&gt;&lt;/object&gt;&lt;object type=&quot;3&quot; unique_id=&quot;10126&quot;&gt;&lt;property id=&quot;20148&quot; value=&quot;5&quot;/&gt;&lt;property id=&quot;20300&quot; value=&quot;Slide 5 - &amp;quot;Câu 3: Bố Dũng nhớ nhất kỉ niệm nào về thầy ?&amp;quot;&quot;/&gt;&lt;property id=&quot;20307&quot; value=&quot;262&quot;/&gt;&lt;/object&gt;&lt;object type=&quot;3&quot; unique_id=&quot;10847&quot;&gt;&lt;property id=&quot;20148&quot; value=&quot;5&quot;/&gt;&lt;property id=&quot;20300&quot; value=&quot;Slide 2 - &amp;quot;Đọc câu&amp;quot;&quot;/&gt;&lt;property id=&quot;20307&quot; value=&quot;270&quot;/&gt;&lt;/object&gt;&lt;object type=&quot;3&quot; unique_id=&quot;10848&quot;&gt;&lt;property id=&quot;20148&quot; value=&quot;5&quot;/&gt;&lt;property id=&quot;20300&quot; value=&quot;Slide 6 - &amp;quot;Câu 4: Việc làm nào của bố khiến Dũng xúc động?&amp;quot;&quot;/&gt;&lt;property id=&quot;20307&quot; value=&quot;271&quot;/&gt;&lt;/object&gt;&lt;object type=&quot;3&quot; unique_id=&quot;10991&quot;&gt;&lt;property id=&quot;20148&quot; value=&quot;5&quot;/&gt;&lt;property id=&quot;20300&quot; value=&quot;Slide 8&quot;/&gt;&lt;property id=&quot;20307&quot; value=&quot;272&quot;/&gt;&lt;/object&gt;&lt;object type=&quot;3&quot; unique_id=&quot;10992&quot;&gt;&lt;property id=&quot;20148&quot; value=&quot;5&quot;/&gt;&lt;property id=&quot;20300&quot; value=&quot;Slide 9&quot;/&gt;&lt;property id=&quot;20307&quot; value=&quot;275&quot;/&gt;&lt;/object&gt;&lt;object type=&quot;3&quot; unique_id=&quot;10993&quot;&gt;&lt;property id=&quot;20148&quot; value=&quot;5&quot;/&gt;&lt;property id=&quot;20300&quot; value=&quot;Slide 10&quot;/&gt;&lt;property id=&quot;20307&quot; value=&quot;276&quot;/&gt;&lt;/object&gt;&lt;object type=&quot;3&quot; unique_id=&quot;10994&quot;&gt;&lt;property id=&quot;20148&quot; value=&quot;5&quot;/&gt;&lt;property id=&quot;20300&quot; value=&quot;Slide 11&quot;/&gt;&lt;property id=&quot;20307&quot; value=&quot;277&quot;/&gt;&lt;/object&gt;&lt;object type=&quot;3&quot; unique_id=&quot;10995&quot;&gt;&lt;property id=&quot;20148&quot; value=&quot;5&quot;/&gt;&lt;property id=&quot;20300&quot; value=&quot;Slide 12&quot;/&gt;&lt;property id=&quot;20307&quot; value=&quot;273&quot;/&gt;&lt;/object&gt;&lt;object type=&quot;3&quot; unique_id=&quot;10996&quot;&gt;&lt;property id=&quot;20148&quot; value=&quot;5&quot;/&gt;&lt;property id=&quot;20300&quot; value=&quot;Slide 14&quot;/&gt;&lt;property id=&quot;20307&quot; value=&quot;274&quot;/&gt;&lt;/object&gt;&lt;object type=&quot;3&quot; unique_id=&quot;11059&quot;&gt;&lt;property id=&quot;20148&quot; value=&quot;5&quot;/&gt;&lt;property id=&quot;20300&quot; value=&quot;Slide 7&quot;/&gt;&lt;property id=&quot;20307&quot; value=&quot;278&quot;/&gt;&lt;/object&gt;&lt;object type=&quot;3&quot; unique_id=&quot;11060&quot;&gt;&lt;property id=&quot;20148&quot; value=&quot;5&quot;/&gt;&lt;property id=&quot;20300&quot; value=&quot;Slide 13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358</Words>
  <Application>Microsoft Office PowerPoint</Application>
  <PresentationFormat>On-screen Show (4:3)</PresentationFormat>
  <Paragraphs>19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.VnArial</vt:lpstr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FPTSHOP</cp:lastModifiedBy>
  <cp:revision>49</cp:revision>
  <dcterms:created xsi:type="dcterms:W3CDTF">2015-08-23T07:55:17Z</dcterms:created>
  <dcterms:modified xsi:type="dcterms:W3CDTF">2017-12-10T14:15:13Z</dcterms:modified>
</cp:coreProperties>
</file>