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media/media1.WAV" ContentType="audio/x-wav"/>
  <Override PartName="/ppt/media/media2.WAV" ContentType="audio/x-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  <p:sldMasterId id="2147483685" r:id="rId4"/>
  </p:sldMasterIdLst>
  <p:notesMasterIdLst>
    <p:notesMasterId r:id="rId19"/>
  </p:notesMasterIdLst>
  <p:sldIdLst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5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8F9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062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4F96F4-953E-4209-A16D-D0C8FBAA667B}" type="datetimeFigureOut">
              <a:rPr lang="en-US" smtClean="0"/>
              <a:pPr/>
              <a:t>9/1/2019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CBBD26-F55D-4DF4-B255-CBB42879B7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6484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52F7A-FED1-40C5-B21F-506FE62C60BA}" type="datetimeFigureOut">
              <a:rPr lang="en-US" smtClean="0"/>
              <a:pPr/>
              <a:t>9/1/2019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80CE5-3EA0-4323-83FC-CDAF0CDE48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673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52F7A-FED1-40C5-B21F-506FE62C60BA}" type="datetimeFigureOut">
              <a:rPr lang="en-US" smtClean="0"/>
              <a:pPr/>
              <a:t>9/1/2019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80CE5-3EA0-4323-83FC-CDAF0CDE48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806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52F7A-FED1-40C5-B21F-506FE62C60BA}" type="datetimeFigureOut">
              <a:rPr lang="en-US" smtClean="0"/>
              <a:pPr/>
              <a:t>9/1/2019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80CE5-3EA0-4323-83FC-CDAF0CDE48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0223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6F651F-C6A0-4E9A-B9A4-BD7553AE142E}" type="datetimeFigureOut">
              <a:rPr lang="en-US"/>
              <a:pPr>
                <a:defRPr/>
              </a:pPr>
              <a:t>9/1/2019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E4FE6D-C5D8-4C71-863F-2D5B656434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4513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52F7A-FED1-40C5-B21F-506FE62C60BA}" type="datetimeFigureOut">
              <a:rPr lang="en-US" smtClean="0"/>
              <a:pPr/>
              <a:t>9/1/2019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80CE5-3EA0-4323-83FC-CDAF0CDE48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6887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52F7A-FED1-40C5-B21F-506FE62C60BA}" type="datetimeFigureOut">
              <a:rPr lang="en-US" smtClean="0"/>
              <a:pPr/>
              <a:t>9/1/2019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80CE5-3EA0-4323-83FC-CDAF0CDE48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8273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52F7A-FED1-40C5-B21F-506FE62C60BA}" type="datetimeFigureOut">
              <a:rPr lang="en-US" smtClean="0"/>
              <a:pPr/>
              <a:t>9/1/2019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80CE5-3EA0-4323-83FC-CDAF0CDE48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0451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52F7A-FED1-40C5-B21F-506FE62C60BA}" type="datetimeFigureOut">
              <a:rPr lang="en-US" smtClean="0"/>
              <a:pPr/>
              <a:t>9/1/2019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80CE5-3EA0-4323-83FC-CDAF0CDE48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0373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52F7A-FED1-40C5-B21F-506FE62C60BA}" type="datetimeFigureOut">
              <a:rPr lang="en-US" smtClean="0"/>
              <a:pPr/>
              <a:t>9/1/2019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80CE5-3EA0-4323-83FC-CDAF0CDE48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5933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52F7A-FED1-40C5-B21F-506FE62C60BA}" type="datetimeFigureOut">
              <a:rPr lang="en-US" smtClean="0"/>
              <a:pPr/>
              <a:t>9/1/2019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80CE5-3EA0-4323-83FC-CDAF0CDE48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1113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52F7A-FED1-40C5-B21F-506FE62C60BA}" type="datetimeFigureOut">
              <a:rPr lang="en-US" smtClean="0"/>
              <a:pPr/>
              <a:t>9/1/2019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80CE5-3EA0-4323-83FC-CDAF0CDE48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998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52F7A-FED1-40C5-B21F-506FE62C60BA}" type="datetimeFigureOut">
              <a:rPr lang="en-US" smtClean="0"/>
              <a:pPr/>
              <a:t>9/1/2019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80CE5-3EA0-4323-83FC-CDAF0CDE48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6435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52F7A-FED1-40C5-B21F-506FE62C60BA}" type="datetimeFigureOut">
              <a:rPr lang="en-US" smtClean="0"/>
              <a:pPr/>
              <a:t>9/1/2019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80CE5-3EA0-4323-83FC-CDAF0CDE48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9975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52F7A-FED1-40C5-B21F-506FE62C60BA}" type="datetimeFigureOut">
              <a:rPr lang="en-US" smtClean="0"/>
              <a:pPr/>
              <a:t>9/1/2019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80CE5-3EA0-4323-83FC-CDAF0CDE48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8597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52F7A-FED1-40C5-B21F-506FE62C60BA}" type="datetimeFigureOut">
              <a:rPr lang="en-US" smtClean="0"/>
              <a:pPr/>
              <a:t>9/1/2019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80CE5-3EA0-4323-83FC-CDAF0CDE48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8877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52F7A-FED1-40C5-B21F-506FE62C60BA}" type="datetimeFigureOut">
              <a:rPr lang="en-US" smtClean="0"/>
              <a:pPr/>
              <a:t>9/1/2019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80CE5-3EA0-4323-83FC-CDAF0CDE48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9363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52F7A-FED1-40C5-B21F-506FE62C60BA}" type="datetimeFigureOut">
              <a:rPr lang="en-US" smtClean="0"/>
              <a:pPr/>
              <a:t>9/1/2019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7D80CE5-3EA0-4323-83FC-CDAF0CDE487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52F7A-FED1-40C5-B21F-506FE62C60BA}" type="datetimeFigureOut">
              <a:rPr lang="en-US" smtClean="0"/>
              <a:pPr/>
              <a:t>9/1/2019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80CE5-3EA0-4323-83FC-CDAF0CDE48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52F7A-FED1-40C5-B21F-506FE62C60BA}" type="datetimeFigureOut">
              <a:rPr lang="en-US" smtClean="0"/>
              <a:pPr/>
              <a:t>9/1/2019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80CE5-3EA0-4323-83FC-CDAF0CDE487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52F7A-FED1-40C5-B21F-506FE62C60BA}" type="datetimeFigureOut">
              <a:rPr lang="en-US" smtClean="0"/>
              <a:pPr/>
              <a:t>9/1/2019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80CE5-3EA0-4323-83FC-CDAF0CDE487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52F7A-FED1-40C5-B21F-506FE62C60BA}" type="datetimeFigureOut">
              <a:rPr lang="en-US" smtClean="0"/>
              <a:pPr/>
              <a:t>9/1/2019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80CE5-3EA0-4323-83FC-CDAF0CDE487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52F7A-FED1-40C5-B21F-506FE62C60BA}" type="datetimeFigureOut">
              <a:rPr lang="en-US" smtClean="0"/>
              <a:pPr/>
              <a:t>9/1/2019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80CE5-3EA0-4323-83FC-CDAF0CDE48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52F7A-FED1-40C5-B21F-506FE62C60BA}" type="datetimeFigureOut">
              <a:rPr lang="en-US" smtClean="0"/>
              <a:pPr/>
              <a:t>9/1/2019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80CE5-3EA0-4323-83FC-CDAF0CDE48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95973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52F7A-FED1-40C5-B21F-506FE62C60BA}" type="datetimeFigureOut">
              <a:rPr lang="en-US" smtClean="0"/>
              <a:pPr/>
              <a:t>9/1/2019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80CE5-3EA0-4323-83FC-CDAF0CDE48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52F7A-FED1-40C5-B21F-506FE62C60BA}" type="datetimeFigureOut">
              <a:rPr lang="en-US" smtClean="0"/>
              <a:pPr/>
              <a:t>9/1/2019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80CE5-3EA0-4323-83FC-CDAF0CDE48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52F7A-FED1-40C5-B21F-506FE62C60BA}" type="datetimeFigureOut">
              <a:rPr lang="en-US" smtClean="0"/>
              <a:pPr/>
              <a:t>9/1/2019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80CE5-3EA0-4323-83FC-CDAF0CDE48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52F7A-FED1-40C5-B21F-506FE62C60BA}" type="datetimeFigureOut">
              <a:rPr lang="en-US" smtClean="0"/>
              <a:pPr/>
              <a:t>9/1/2019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80CE5-3EA0-4323-83FC-CDAF0CDE48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52F7A-FED1-40C5-B21F-506FE62C60BA}" type="datetimeFigureOut">
              <a:rPr lang="en-US" smtClean="0"/>
              <a:pPr/>
              <a:t>9/1/2019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80CE5-3EA0-4323-83FC-CDAF0CDE48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52F7A-FED1-40C5-B21F-506FE62C60BA}" type="datetimeFigureOut">
              <a:rPr lang="en-US" smtClean="0"/>
              <a:pPr/>
              <a:t>9/1/2019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80CE5-3EA0-4323-83FC-CDAF0CDE487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52F7A-FED1-40C5-B21F-506FE62C60BA}" type="datetimeFigureOut">
              <a:rPr lang="en-US" smtClean="0"/>
              <a:pPr/>
              <a:t>9/1/2019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80CE5-3EA0-4323-83FC-CDAF0CDE487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52F7A-FED1-40C5-B21F-506FE62C60BA}" type="datetimeFigureOut">
              <a:rPr lang="en-US" smtClean="0"/>
              <a:pPr/>
              <a:t>9/1/2019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80CE5-3EA0-4323-83FC-CDAF0CDE48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52F7A-FED1-40C5-B21F-506FE62C60BA}" type="datetimeFigureOut">
              <a:rPr lang="en-US" smtClean="0"/>
              <a:pPr/>
              <a:t>9/1/2019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80CE5-3EA0-4323-83FC-CDAF0CDE487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52F7A-FED1-40C5-B21F-506FE62C60BA}" type="datetimeFigureOut">
              <a:rPr lang="en-US" smtClean="0"/>
              <a:pPr/>
              <a:t>9/1/2019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80CE5-3EA0-4323-83FC-CDAF0CDE487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52F7A-FED1-40C5-B21F-506FE62C60BA}" type="datetimeFigureOut">
              <a:rPr lang="en-US" smtClean="0"/>
              <a:pPr/>
              <a:t>9/1/2019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80CE5-3EA0-4323-83FC-CDAF0CDE48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07701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52F7A-FED1-40C5-B21F-506FE62C60BA}" type="datetimeFigureOut">
              <a:rPr lang="en-US" smtClean="0"/>
              <a:pPr/>
              <a:t>9/1/2019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80CE5-3EA0-4323-83FC-CDAF0CDE48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52F7A-FED1-40C5-B21F-506FE62C60BA}" type="datetimeFigureOut">
              <a:rPr lang="en-US" smtClean="0"/>
              <a:pPr/>
              <a:t>9/1/2019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80CE5-3EA0-4323-83FC-CDAF0CDE48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52F7A-FED1-40C5-B21F-506FE62C60BA}" type="datetimeFigureOut">
              <a:rPr lang="en-US" smtClean="0"/>
              <a:pPr/>
              <a:t>9/1/2019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80CE5-3EA0-4323-83FC-CDAF0CDE48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52F7A-FED1-40C5-B21F-506FE62C60BA}" type="datetimeFigureOut">
              <a:rPr lang="en-US" smtClean="0"/>
              <a:pPr/>
              <a:t>9/1/2019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80CE5-3EA0-4323-83FC-CDAF0CDE487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52F7A-FED1-40C5-B21F-506FE62C60BA}" type="datetimeFigureOut">
              <a:rPr lang="en-US" smtClean="0"/>
              <a:pPr/>
              <a:t>9/1/2019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80CE5-3EA0-4323-83FC-CDAF0CDE48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52F7A-FED1-40C5-B21F-506FE62C60BA}" type="datetimeFigureOut">
              <a:rPr lang="en-US" smtClean="0"/>
              <a:pPr/>
              <a:t>9/1/2019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80CE5-3EA0-4323-83FC-CDAF0CDE48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6F651F-C6A0-4E9A-B9A4-BD7553AE142E}" type="datetimeFigureOut">
              <a:rPr lang="en-US"/>
              <a:pPr>
                <a:defRPr/>
              </a:pPr>
              <a:t>9/1/2019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E4FE6D-C5D8-4C71-863F-2D5B656434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451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52F7A-FED1-40C5-B21F-506FE62C60BA}" type="datetimeFigureOut">
              <a:rPr lang="en-US" smtClean="0"/>
              <a:pPr/>
              <a:t>9/1/2019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80CE5-3EA0-4323-83FC-CDAF0CDE48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495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52F7A-FED1-40C5-B21F-506FE62C60BA}" type="datetimeFigureOut">
              <a:rPr lang="en-US" smtClean="0"/>
              <a:pPr/>
              <a:t>9/1/2019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80CE5-3EA0-4323-83FC-CDAF0CDE48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905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52F7A-FED1-40C5-B21F-506FE62C60BA}" type="datetimeFigureOut">
              <a:rPr lang="en-US" smtClean="0"/>
              <a:pPr/>
              <a:t>9/1/2019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80CE5-3EA0-4323-83FC-CDAF0CDE48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173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52F7A-FED1-40C5-B21F-506FE62C60BA}" type="datetimeFigureOut">
              <a:rPr lang="en-US" smtClean="0"/>
              <a:pPr/>
              <a:t>9/1/2019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80CE5-3EA0-4323-83FC-CDAF0CDE48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700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52F7A-FED1-40C5-B21F-506FE62C60BA}" type="datetimeFigureOut">
              <a:rPr lang="en-US" smtClean="0"/>
              <a:pPr/>
              <a:t>9/1/2019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80CE5-3EA0-4323-83FC-CDAF0CDE48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001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152F7A-FED1-40C5-B21F-506FE62C60BA}" type="datetimeFigureOut">
              <a:rPr lang="en-US" smtClean="0"/>
              <a:pPr/>
              <a:t>9/1/2019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D80CE5-3EA0-4323-83FC-CDAF0CDE48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445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152F7A-FED1-40C5-B21F-506FE62C60BA}" type="datetimeFigureOut">
              <a:rPr lang="en-US" smtClean="0"/>
              <a:pPr/>
              <a:t>9/1/2019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D80CE5-3EA0-4323-83FC-CDAF0CDE48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19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44152F7A-FED1-40C5-B21F-506FE62C60BA}" type="datetimeFigureOut">
              <a:rPr lang="en-US" smtClean="0"/>
              <a:pPr/>
              <a:t>9/1/2019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A7D80CE5-3EA0-4323-83FC-CDAF0CDE487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4152F7A-FED1-40C5-B21F-506FE62C60BA}" type="datetimeFigureOut">
              <a:rPr lang="en-US" smtClean="0"/>
              <a:pPr/>
              <a:t>9/1/2019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7D80CE5-3EA0-4323-83FC-CDAF0CDE487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0.wav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gif"/><Relationship Id="rId13" Type="http://schemas.openxmlformats.org/officeDocument/2006/relationships/image" Target="../media/image34.gif"/><Relationship Id="rId3" Type="http://schemas.openxmlformats.org/officeDocument/2006/relationships/image" Target="../media/image24.gif"/><Relationship Id="rId7" Type="http://schemas.openxmlformats.org/officeDocument/2006/relationships/image" Target="../media/image28.png"/><Relationship Id="rId12" Type="http://schemas.openxmlformats.org/officeDocument/2006/relationships/image" Target="../media/image33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27.gif"/><Relationship Id="rId11" Type="http://schemas.openxmlformats.org/officeDocument/2006/relationships/image" Target="../media/image32.gif"/><Relationship Id="rId5" Type="http://schemas.openxmlformats.org/officeDocument/2006/relationships/image" Target="../media/image26.png"/><Relationship Id="rId10" Type="http://schemas.openxmlformats.org/officeDocument/2006/relationships/image" Target="../media/image31.gif"/><Relationship Id="rId4" Type="http://schemas.openxmlformats.org/officeDocument/2006/relationships/image" Target="../media/image25.gif"/><Relationship Id="rId9" Type="http://schemas.openxmlformats.org/officeDocument/2006/relationships/image" Target="../media/image30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13" Type="http://schemas.openxmlformats.org/officeDocument/2006/relationships/image" Target="../media/image13.jpeg"/><Relationship Id="rId3" Type="http://schemas.openxmlformats.org/officeDocument/2006/relationships/audio" Target="../media/audio2.wav"/><Relationship Id="rId7" Type="http://schemas.openxmlformats.org/officeDocument/2006/relationships/image" Target="../media/image7.gif"/><Relationship Id="rId12" Type="http://schemas.openxmlformats.org/officeDocument/2006/relationships/image" Target="../media/image12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11" Type="http://schemas.openxmlformats.org/officeDocument/2006/relationships/image" Target="../media/image11.gif"/><Relationship Id="rId5" Type="http://schemas.openxmlformats.org/officeDocument/2006/relationships/image" Target="../media/image5.gif"/><Relationship Id="rId10" Type="http://schemas.openxmlformats.org/officeDocument/2006/relationships/image" Target="../media/image10.gif"/><Relationship Id="rId4" Type="http://schemas.openxmlformats.org/officeDocument/2006/relationships/image" Target="../media/image4.gif"/><Relationship Id="rId9" Type="http://schemas.openxmlformats.org/officeDocument/2006/relationships/image" Target="../media/image9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microsoft.com/office/2007/relationships/media" Target="../media/media2.WAV"/><Relationship Id="rId7" Type="http://schemas.openxmlformats.org/officeDocument/2006/relationships/image" Target="../media/image15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4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2.WAV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KITT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429000"/>
            <a:ext cx="1557338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0" descr="KITT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648200"/>
            <a:ext cx="1557338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1" descr="KITT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3429000"/>
            <a:ext cx="1557338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12" descr="KITT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48200"/>
            <a:ext cx="1557338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13" descr="KITT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572000"/>
            <a:ext cx="1557338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Picture 14" descr="KITT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8138" y="3429000"/>
            <a:ext cx="15573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1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2819400"/>
          </a:xfrm>
        </p:spPr>
        <p:txBody>
          <a:bodyPr>
            <a:normAutofit/>
          </a:bodyPr>
          <a:lstStyle/>
          <a:p>
            <a:pPr marL="0" indent="0" algn="ctr">
              <a:buFontTx/>
              <a:buNone/>
            </a:pPr>
            <a:r>
              <a:rPr lang="en-US" sz="4400" u="sng" dirty="0" err="1" smtClean="0"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4000" u="sng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ctr">
              <a:buFontTx/>
              <a:buNone/>
            </a:pP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cũ</a:t>
            </a: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FontTx/>
              <a:buNone/>
            </a:pP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1305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2" name="vista.wav"/>
          </p:stSnd>
        </p:sndAc>
      </p:transition>
    </mc:Choice>
    <mc:Fallback xmlns="">
      <p:transition spd="slow">
        <p:circle/>
        <p:sndAc>
          <p:stSnd>
            <p:snd r:embed="rId4" name="vist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0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2"/>
          <p:cNvGrpSpPr>
            <a:grpSpLocks/>
          </p:cNvGrpSpPr>
          <p:nvPr/>
        </p:nvGrpSpPr>
        <p:grpSpPr bwMode="auto">
          <a:xfrm>
            <a:off x="6096000" y="5867400"/>
            <a:ext cx="1752600" cy="685800"/>
            <a:chOff x="768" y="1488"/>
            <a:chExt cx="1008" cy="336"/>
          </a:xfrm>
        </p:grpSpPr>
        <p:sp>
          <p:nvSpPr>
            <p:cNvPr id="10243" name="Rectangle 3"/>
            <p:cNvSpPr>
              <a:spLocks noChangeArrowheads="1"/>
            </p:cNvSpPr>
            <p:nvPr/>
          </p:nvSpPr>
          <p:spPr bwMode="auto">
            <a:xfrm>
              <a:off x="768" y="1488"/>
              <a:ext cx="336" cy="3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4400">
                <a:solidFill>
                  <a:srgbClr val="FF0066"/>
                </a:solidFill>
              </a:endParaRPr>
            </a:p>
          </p:txBody>
        </p:sp>
        <p:sp>
          <p:nvSpPr>
            <p:cNvPr id="10244" name="Rectangle 4"/>
            <p:cNvSpPr>
              <a:spLocks noChangeArrowheads="1"/>
            </p:cNvSpPr>
            <p:nvPr/>
          </p:nvSpPr>
          <p:spPr bwMode="auto">
            <a:xfrm>
              <a:off x="1104" y="1488"/>
              <a:ext cx="336" cy="3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4400">
                <a:solidFill>
                  <a:srgbClr val="FF0066"/>
                </a:solidFill>
              </a:endParaRPr>
            </a:p>
          </p:txBody>
        </p:sp>
        <p:sp>
          <p:nvSpPr>
            <p:cNvPr id="10245" name="Rectangle 5"/>
            <p:cNvSpPr>
              <a:spLocks noChangeArrowheads="1"/>
            </p:cNvSpPr>
            <p:nvPr/>
          </p:nvSpPr>
          <p:spPr bwMode="auto">
            <a:xfrm>
              <a:off x="1440" y="1488"/>
              <a:ext cx="336" cy="3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4400">
                <a:solidFill>
                  <a:srgbClr val="FF0066"/>
                </a:solidFill>
              </a:endParaRPr>
            </a:p>
          </p:txBody>
        </p:sp>
      </p:grpSp>
      <p:grpSp>
        <p:nvGrpSpPr>
          <p:cNvPr id="10246" name="Group 6"/>
          <p:cNvGrpSpPr>
            <a:grpSpLocks/>
          </p:cNvGrpSpPr>
          <p:nvPr/>
        </p:nvGrpSpPr>
        <p:grpSpPr bwMode="auto">
          <a:xfrm>
            <a:off x="1295400" y="5867400"/>
            <a:ext cx="1752600" cy="685800"/>
            <a:chOff x="768" y="1488"/>
            <a:chExt cx="1008" cy="336"/>
          </a:xfrm>
        </p:grpSpPr>
        <p:sp>
          <p:nvSpPr>
            <p:cNvPr id="10247" name="Rectangle 7"/>
            <p:cNvSpPr>
              <a:spLocks noChangeArrowheads="1"/>
            </p:cNvSpPr>
            <p:nvPr/>
          </p:nvSpPr>
          <p:spPr bwMode="auto">
            <a:xfrm>
              <a:off x="768" y="1488"/>
              <a:ext cx="336" cy="3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4400">
                <a:solidFill>
                  <a:srgbClr val="FF0066"/>
                </a:solidFill>
              </a:endParaRPr>
            </a:p>
          </p:txBody>
        </p:sp>
        <p:sp>
          <p:nvSpPr>
            <p:cNvPr id="10248" name="Rectangle 8"/>
            <p:cNvSpPr>
              <a:spLocks noChangeArrowheads="1"/>
            </p:cNvSpPr>
            <p:nvPr/>
          </p:nvSpPr>
          <p:spPr bwMode="auto">
            <a:xfrm>
              <a:off x="1104" y="1488"/>
              <a:ext cx="336" cy="3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4400">
                <a:solidFill>
                  <a:srgbClr val="FF0066"/>
                </a:solidFill>
              </a:endParaRPr>
            </a:p>
          </p:txBody>
        </p:sp>
        <p:sp>
          <p:nvSpPr>
            <p:cNvPr id="10249" name="Rectangle 9"/>
            <p:cNvSpPr>
              <a:spLocks noChangeArrowheads="1"/>
            </p:cNvSpPr>
            <p:nvPr/>
          </p:nvSpPr>
          <p:spPr bwMode="auto">
            <a:xfrm>
              <a:off x="1440" y="1488"/>
              <a:ext cx="336" cy="3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4400">
                <a:solidFill>
                  <a:srgbClr val="FF0066"/>
                </a:solidFill>
              </a:endParaRPr>
            </a:p>
          </p:txBody>
        </p:sp>
      </p:grpSp>
      <p:grpSp>
        <p:nvGrpSpPr>
          <p:cNvPr id="10250" name="Group 10"/>
          <p:cNvGrpSpPr>
            <a:grpSpLocks/>
          </p:cNvGrpSpPr>
          <p:nvPr/>
        </p:nvGrpSpPr>
        <p:grpSpPr bwMode="auto">
          <a:xfrm>
            <a:off x="6096000" y="3581400"/>
            <a:ext cx="1752600" cy="685800"/>
            <a:chOff x="768" y="1488"/>
            <a:chExt cx="1008" cy="336"/>
          </a:xfrm>
        </p:grpSpPr>
        <p:sp>
          <p:nvSpPr>
            <p:cNvPr id="10251" name="Rectangle 11"/>
            <p:cNvSpPr>
              <a:spLocks noChangeArrowheads="1"/>
            </p:cNvSpPr>
            <p:nvPr/>
          </p:nvSpPr>
          <p:spPr bwMode="auto">
            <a:xfrm>
              <a:off x="768" y="1488"/>
              <a:ext cx="336" cy="3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4400">
                <a:solidFill>
                  <a:srgbClr val="FF0066"/>
                </a:solidFill>
              </a:endParaRPr>
            </a:p>
          </p:txBody>
        </p:sp>
        <p:sp>
          <p:nvSpPr>
            <p:cNvPr id="10252" name="Rectangle 12"/>
            <p:cNvSpPr>
              <a:spLocks noChangeArrowheads="1"/>
            </p:cNvSpPr>
            <p:nvPr/>
          </p:nvSpPr>
          <p:spPr bwMode="auto">
            <a:xfrm>
              <a:off x="1104" y="1488"/>
              <a:ext cx="336" cy="3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4400">
                <a:solidFill>
                  <a:srgbClr val="FF0066"/>
                </a:solidFill>
              </a:endParaRPr>
            </a:p>
          </p:txBody>
        </p:sp>
        <p:sp>
          <p:nvSpPr>
            <p:cNvPr id="10253" name="Rectangle 13"/>
            <p:cNvSpPr>
              <a:spLocks noChangeArrowheads="1"/>
            </p:cNvSpPr>
            <p:nvPr/>
          </p:nvSpPr>
          <p:spPr bwMode="auto">
            <a:xfrm>
              <a:off x="1440" y="1488"/>
              <a:ext cx="336" cy="3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4400">
                <a:solidFill>
                  <a:srgbClr val="FF0066"/>
                </a:solidFill>
              </a:endParaRPr>
            </a:p>
          </p:txBody>
        </p:sp>
      </p:grpSp>
      <p:grpSp>
        <p:nvGrpSpPr>
          <p:cNvPr id="10254" name="Group 14"/>
          <p:cNvGrpSpPr>
            <a:grpSpLocks/>
          </p:cNvGrpSpPr>
          <p:nvPr/>
        </p:nvGrpSpPr>
        <p:grpSpPr bwMode="auto">
          <a:xfrm>
            <a:off x="2286000" y="2286000"/>
            <a:ext cx="1143000" cy="1143000"/>
            <a:chOff x="1584" y="528"/>
            <a:chExt cx="720" cy="720"/>
          </a:xfrm>
        </p:grpSpPr>
        <p:sp>
          <p:nvSpPr>
            <p:cNvPr id="10255" name="Rectangle 15"/>
            <p:cNvSpPr>
              <a:spLocks noChangeArrowheads="1"/>
            </p:cNvSpPr>
            <p:nvPr/>
          </p:nvSpPr>
          <p:spPr bwMode="auto">
            <a:xfrm>
              <a:off x="1584" y="528"/>
              <a:ext cx="720" cy="72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0256" name="Oval 16"/>
            <p:cNvSpPr>
              <a:spLocks noChangeArrowheads="1"/>
            </p:cNvSpPr>
            <p:nvPr/>
          </p:nvSpPr>
          <p:spPr bwMode="auto">
            <a:xfrm>
              <a:off x="1632" y="576"/>
              <a:ext cx="192" cy="192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0257" name="Oval 17"/>
            <p:cNvSpPr>
              <a:spLocks noChangeArrowheads="1"/>
            </p:cNvSpPr>
            <p:nvPr/>
          </p:nvSpPr>
          <p:spPr bwMode="auto">
            <a:xfrm>
              <a:off x="1824" y="768"/>
              <a:ext cx="192" cy="192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0258" name="Oval 18"/>
            <p:cNvSpPr>
              <a:spLocks noChangeArrowheads="1"/>
            </p:cNvSpPr>
            <p:nvPr/>
          </p:nvSpPr>
          <p:spPr bwMode="auto">
            <a:xfrm>
              <a:off x="2016" y="912"/>
              <a:ext cx="192" cy="192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0259" name="Oval 19"/>
            <p:cNvSpPr>
              <a:spLocks noChangeArrowheads="1"/>
            </p:cNvSpPr>
            <p:nvPr/>
          </p:nvSpPr>
          <p:spPr bwMode="auto">
            <a:xfrm>
              <a:off x="2016" y="912"/>
              <a:ext cx="192" cy="192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</p:grpSp>
      <p:grpSp>
        <p:nvGrpSpPr>
          <p:cNvPr id="10260" name="Group 20"/>
          <p:cNvGrpSpPr>
            <a:grpSpLocks/>
          </p:cNvGrpSpPr>
          <p:nvPr/>
        </p:nvGrpSpPr>
        <p:grpSpPr bwMode="auto">
          <a:xfrm>
            <a:off x="5715000" y="2286000"/>
            <a:ext cx="1143000" cy="1143000"/>
            <a:chOff x="2784" y="528"/>
            <a:chExt cx="720" cy="720"/>
          </a:xfrm>
        </p:grpSpPr>
        <p:sp>
          <p:nvSpPr>
            <p:cNvPr id="10261" name="Rectangle 21"/>
            <p:cNvSpPr>
              <a:spLocks noChangeArrowheads="1"/>
            </p:cNvSpPr>
            <p:nvPr/>
          </p:nvSpPr>
          <p:spPr bwMode="auto">
            <a:xfrm>
              <a:off x="2784" y="528"/>
              <a:ext cx="720" cy="72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0262" name="Rectangle 22"/>
            <p:cNvSpPr>
              <a:spLocks noChangeArrowheads="1"/>
            </p:cNvSpPr>
            <p:nvPr/>
          </p:nvSpPr>
          <p:spPr bwMode="auto">
            <a:xfrm>
              <a:off x="2784" y="528"/>
              <a:ext cx="720" cy="72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0263" name="Rectangle 23"/>
            <p:cNvSpPr>
              <a:spLocks noChangeArrowheads="1"/>
            </p:cNvSpPr>
            <p:nvPr/>
          </p:nvSpPr>
          <p:spPr bwMode="auto">
            <a:xfrm>
              <a:off x="2784" y="528"/>
              <a:ext cx="720" cy="72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0264" name="Oval 24"/>
            <p:cNvSpPr>
              <a:spLocks noChangeArrowheads="1"/>
            </p:cNvSpPr>
            <p:nvPr/>
          </p:nvSpPr>
          <p:spPr bwMode="auto">
            <a:xfrm>
              <a:off x="2928" y="624"/>
              <a:ext cx="192" cy="192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0265" name="Oval 25"/>
            <p:cNvSpPr>
              <a:spLocks noChangeArrowheads="1"/>
            </p:cNvSpPr>
            <p:nvPr/>
          </p:nvSpPr>
          <p:spPr bwMode="auto">
            <a:xfrm>
              <a:off x="3120" y="864"/>
              <a:ext cx="192" cy="192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</p:grpSp>
      <p:grpSp>
        <p:nvGrpSpPr>
          <p:cNvPr id="10266" name="Group 26"/>
          <p:cNvGrpSpPr>
            <a:grpSpLocks/>
          </p:cNvGrpSpPr>
          <p:nvPr/>
        </p:nvGrpSpPr>
        <p:grpSpPr bwMode="auto">
          <a:xfrm>
            <a:off x="7086600" y="2286000"/>
            <a:ext cx="1143000" cy="1143000"/>
            <a:chOff x="4176" y="528"/>
            <a:chExt cx="720" cy="720"/>
          </a:xfrm>
        </p:grpSpPr>
        <p:sp>
          <p:nvSpPr>
            <p:cNvPr id="10267" name="Rectangle 27"/>
            <p:cNvSpPr>
              <a:spLocks noChangeArrowheads="1"/>
            </p:cNvSpPr>
            <p:nvPr/>
          </p:nvSpPr>
          <p:spPr bwMode="auto">
            <a:xfrm>
              <a:off x="4176" y="528"/>
              <a:ext cx="720" cy="72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0268" name="Oval 28"/>
            <p:cNvSpPr>
              <a:spLocks noChangeArrowheads="1"/>
            </p:cNvSpPr>
            <p:nvPr/>
          </p:nvSpPr>
          <p:spPr bwMode="auto">
            <a:xfrm>
              <a:off x="4224" y="624"/>
              <a:ext cx="192" cy="192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0269" name="Oval 29"/>
            <p:cNvSpPr>
              <a:spLocks noChangeArrowheads="1"/>
            </p:cNvSpPr>
            <p:nvPr/>
          </p:nvSpPr>
          <p:spPr bwMode="auto">
            <a:xfrm>
              <a:off x="4608" y="624"/>
              <a:ext cx="192" cy="192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0270" name="Oval 30"/>
            <p:cNvSpPr>
              <a:spLocks noChangeArrowheads="1"/>
            </p:cNvSpPr>
            <p:nvPr/>
          </p:nvSpPr>
          <p:spPr bwMode="auto">
            <a:xfrm>
              <a:off x="4416" y="816"/>
              <a:ext cx="192" cy="192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0271" name="Oval 31"/>
            <p:cNvSpPr>
              <a:spLocks noChangeArrowheads="1"/>
            </p:cNvSpPr>
            <p:nvPr/>
          </p:nvSpPr>
          <p:spPr bwMode="auto">
            <a:xfrm>
              <a:off x="4224" y="960"/>
              <a:ext cx="192" cy="192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0272" name="Oval 32"/>
            <p:cNvSpPr>
              <a:spLocks noChangeArrowheads="1"/>
            </p:cNvSpPr>
            <p:nvPr/>
          </p:nvSpPr>
          <p:spPr bwMode="auto">
            <a:xfrm>
              <a:off x="4608" y="960"/>
              <a:ext cx="192" cy="192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</p:grpSp>
      <p:grpSp>
        <p:nvGrpSpPr>
          <p:cNvPr id="10273" name="Group 33"/>
          <p:cNvGrpSpPr>
            <a:grpSpLocks/>
          </p:cNvGrpSpPr>
          <p:nvPr/>
        </p:nvGrpSpPr>
        <p:grpSpPr bwMode="auto">
          <a:xfrm>
            <a:off x="914400" y="4495800"/>
            <a:ext cx="1143000" cy="1143000"/>
            <a:chOff x="432" y="2496"/>
            <a:chExt cx="720" cy="720"/>
          </a:xfrm>
        </p:grpSpPr>
        <p:sp>
          <p:nvSpPr>
            <p:cNvPr id="10274" name="Rectangle 34"/>
            <p:cNvSpPr>
              <a:spLocks noChangeArrowheads="1"/>
            </p:cNvSpPr>
            <p:nvPr/>
          </p:nvSpPr>
          <p:spPr bwMode="auto">
            <a:xfrm>
              <a:off x="432" y="2496"/>
              <a:ext cx="720" cy="72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0275" name="Oval 35"/>
            <p:cNvSpPr>
              <a:spLocks noChangeArrowheads="1"/>
            </p:cNvSpPr>
            <p:nvPr/>
          </p:nvSpPr>
          <p:spPr bwMode="auto">
            <a:xfrm>
              <a:off x="480" y="2544"/>
              <a:ext cx="192" cy="192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0276" name="Oval 36"/>
            <p:cNvSpPr>
              <a:spLocks noChangeArrowheads="1"/>
            </p:cNvSpPr>
            <p:nvPr/>
          </p:nvSpPr>
          <p:spPr bwMode="auto">
            <a:xfrm>
              <a:off x="672" y="2736"/>
              <a:ext cx="192" cy="192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0277" name="Oval 37"/>
            <p:cNvSpPr>
              <a:spLocks noChangeArrowheads="1"/>
            </p:cNvSpPr>
            <p:nvPr/>
          </p:nvSpPr>
          <p:spPr bwMode="auto">
            <a:xfrm>
              <a:off x="864" y="2928"/>
              <a:ext cx="192" cy="192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</p:grpSp>
      <p:grpSp>
        <p:nvGrpSpPr>
          <p:cNvPr id="10278" name="Group 38"/>
          <p:cNvGrpSpPr>
            <a:grpSpLocks/>
          </p:cNvGrpSpPr>
          <p:nvPr/>
        </p:nvGrpSpPr>
        <p:grpSpPr bwMode="auto">
          <a:xfrm>
            <a:off x="2286000" y="4495800"/>
            <a:ext cx="1143000" cy="1143000"/>
            <a:chOff x="1584" y="2496"/>
            <a:chExt cx="720" cy="720"/>
          </a:xfrm>
        </p:grpSpPr>
        <p:sp>
          <p:nvSpPr>
            <p:cNvPr id="10279" name="Rectangle 39"/>
            <p:cNvSpPr>
              <a:spLocks noChangeArrowheads="1"/>
            </p:cNvSpPr>
            <p:nvPr/>
          </p:nvSpPr>
          <p:spPr bwMode="auto">
            <a:xfrm>
              <a:off x="1584" y="2496"/>
              <a:ext cx="720" cy="72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0280" name="Oval 40"/>
            <p:cNvSpPr>
              <a:spLocks noChangeArrowheads="1"/>
            </p:cNvSpPr>
            <p:nvPr/>
          </p:nvSpPr>
          <p:spPr bwMode="auto">
            <a:xfrm>
              <a:off x="1680" y="2544"/>
              <a:ext cx="192" cy="192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0281" name="Oval 41"/>
            <p:cNvSpPr>
              <a:spLocks noChangeArrowheads="1"/>
            </p:cNvSpPr>
            <p:nvPr/>
          </p:nvSpPr>
          <p:spPr bwMode="auto">
            <a:xfrm>
              <a:off x="2016" y="2544"/>
              <a:ext cx="192" cy="192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0282" name="Oval 42"/>
            <p:cNvSpPr>
              <a:spLocks noChangeArrowheads="1"/>
            </p:cNvSpPr>
            <p:nvPr/>
          </p:nvSpPr>
          <p:spPr bwMode="auto">
            <a:xfrm>
              <a:off x="2016" y="2928"/>
              <a:ext cx="192" cy="192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0283" name="Oval 43"/>
            <p:cNvSpPr>
              <a:spLocks noChangeArrowheads="1"/>
            </p:cNvSpPr>
            <p:nvPr/>
          </p:nvSpPr>
          <p:spPr bwMode="auto">
            <a:xfrm>
              <a:off x="1680" y="2928"/>
              <a:ext cx="192" cy="192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</p:grpSp>
      <p:grpSp>
        <p:nvGrpSpPr>
          <p:cNvPr id="10284" name="Group 44"/>
          <p:cNvGrpSpPr>
            <a:grpSpLocks/>
          </p:cNvGrpSpPr>
          <p:nvPr/>
        </p:nvGrpSpPr>
        <p:grpSpPr bwMode="auto">
          <a:xfrm>
            <a:off x="5715000" y="4495800"/>
            <a:ext cx="1143000" cy="1143000"/>
            <a:chOff x="2832" y="2496"/>
            <a:chExt cx="720" cy="720"/>
          </a:xfrm>
        </p:grpSpPr>
        <p:sp>
          <p:nvSpPr>
            <p:cNvPr id="10285" name="Rectangle 45"/>
            <p:cNvSpPr>
              <a:spLocks noChangeArrowheads="1"/>
            </p:cNvSpPr>
            <p:nvPr/>
          </p:nvSpPr>
          <p:spPr bwMode="auto">
            <a:xfrm>
              <a:off x="2832" y="2496"/>
              <a:ext cx="720" cy="72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0286" name="Oval 46"/>
            <p:cNvSpPr>
              <a:spLocks noChangeArrowheads="1"/>
            </p:cNvSpPr>
            <p:nvPr/>
          </p:nvSpPr>
          <p:spPr bwMode="auto">
            <a:xfrm>
              <a:off x="3072" y="2736"/>
              <a:ext cx="192" cy="192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</p:grpSp>
      <p:grpSp>
        <p:nvGrpSpPr>
          <p:cNvPr id="10287" name="Group 47"/>
          <p:cNvGrpSpPr>
            <a:grpSpLocks/>
          </p:cNvGrpSpPr>
          <p:nvPr/>
        </p:nvGrpSpPr>
        <p:grpSpPr bwMode="auto">
          <a:xfrm>
            <a:off x="914400" y="2286000"/>
            <a:ext cx="1143000" cy="1143000"/>
            <a:chOff x="336" y="528"/>
            <a:chExt cx="720" cy="720"/>
          </a:xfrm>
        </p:grpSpPr>
        <p:sp>
          <p:nvSpPr>
            <p:cNvPr id="10288" name="Rectangle 48"/>
            <p:cNvSpPr>
              <a:spLocks noChangeArrowheads="1"/>
            </p:cNvSpPr>
            <p:nvPr/>
          </p:nvSpPr>
          <p:spPr bwMode="auto">
            <a:xfrm>
              <a:off x="336" y="528"/>
              <a:ext cx="720" cy="72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0289" name="Oval 49"/>
            <p:cNvSpPr>
              <a:spLocks noChangeArrowheads="1"/>
            </p:cNvSpPr>
            <p:nvPr/>
          </p:nvSpPr>
          <p:spPr bwMode="auto">
            <a:xfrm>
              <a:off x="576" y="768"/>
              <a:ext cx="192" cy="192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</p:grpSp>
      <p:grpSp>
        <p:nvGrpSpPr>
          <p:cNvPr id="10290" name="Group 50"/>
          <p:cNvGrpSpPr>
            <a:grpSpLocks/>
          </p:cNvGrpSpPr>
          <p:nvPr/>
        </p:nvGrpSpPr>
        <p:grpSpPr bwMode="auto">
          <a:xfrm>
            <a:off x="7086600" y="4495800"/>
            <a:ext cx="1143000" cy="1143000"/>
            <a:chOff x="4272" y="2496"/>
            <a:chExt cx="720" cy="720"/>
          </a:xfrm>
        </p:grpSpPr>
        <p:sp>
          <p:nvSpPr>
            <p:cNvPr id="10291" name="Rectangle 51"/>
            <p:cNvSpPr>
              <a:spLocks noChangeArrowheads="1"/>
            </p:cNvSpPr>
            <p:nvPr/>
          </p:nvSpPr>
          <p:spPr bwMode="auto">
            <a:xfrm>
              <a:off x="4272" y="2496"/>
              <a:ext cx="720" cy="72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0292" name="Oval 52"/>
            <p:cNvSpPr>
              <a:spLocks noChangeArrowheads="1"/>
            </p:cNvSpPr>
            <p:nvPr/>
          </p:nvSpPr>
          <p:spPr bwMode="auto">
            <a:xfrm>
              <a:off x="4320" y="2544"/>
              <a:ext cx="192" cy="192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0293" name="Oval 53"/>
            <p:cNvSpPr>
              <a:spLocks noChangeArrowheads="1"/>
            </p:cNvSpPr>
            <p:nvPr/>
          </p:nvSpPr>
          <p:spPr bwMode="auto">
            <a:xfrm>
              <a:off x="4752" y="2544"/>
              <a:ext cx="192" cy="192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0294" name="Oval 54"/>
            <p:cNvSpPr>
              <a:spLocks noChangeArrowheads="1"/>
            </p:cNvSpPr>
            <p:nvPr/>
          </p:nvSpPr>
          <p:spPr bwMode="auto">
            <a:xfrm>
              <a:off x="4560" y="2736"/>
              <a:ext cx="192" cy="192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0295" name="Oval 55"/>
            <p:cNvSpPr>
              <a:spLocks noChangeArrowheads="1"/>
            </p:cNvSpPr>
            <p:nvPr/>
          </p:nvSpPr>
          <p:spPr bwMode="auto">
            <a:xfrm>
              <a:off x="4320" y="2928"/>
              <a:ext cx="192" cy="192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0296" name="Oval 56"/>
            <p:cNvSpPr>
              <a:spLocks noChangeArrowheads="1"/>
            </p:cNvSpPr>
            <p:nvPr/>
          </p:nvSpPr>
          <p:spPr bwMode="auto">
            <a:xfrm>
              <a:off x="4752" y="2928"/>
              <a:ext cx="192" cy="192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</p:grpSp>
      <p:grpSp>
        <p:nvGrpSpPr>
          <p:cNvPr id="10297" name="Group 57"/>
          <p:cNvGrpSpPr>
            <a:grpSpLocks/>
          </p:cNvGrpSpPr>
          <p:nvPr/>
        </p:nvGrpSpPr>
        <p:grpSpPr bwMode="auto">
          <a:xfrm>
            <a:off x="1295400" y="3581400"/>
            <a:ext cx="1752600" cy="685800"/>
            <a:chOff x="768" y="1488"/>
            <a:chExt cx="1008" cy="336"/>
          </a:xfrm>
        </p:grpSpPr>
        <p:sp>
          <p:nvSpPr>
            <p:cNvPr id="10298" name="Rectangle 58"/>
            <p:cNvSpPr>
              <a:spLocks noChangeArrowheads="1"/>
            </p:cNvSpPr>
            <p:nvPr/>
          </p:nvSpPr>
          <p:spPr bwMode="auto">
            <a:xfrm>
              <a:off x="768" y="1488"/>
              <a:ext cx="336" cy="3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4400">
                <a:solidFill>
                  <a:srgbClr val="FF0066"/>
                </a:solidFill>
              </a:endParaRPr>
            </a:p>
          </p:txBody>
        </p:sp>
        <p:sp>
          <p:nvSpPr>
            <p:cNvPr id="10299" name="Rectangle 59"/>
            <p:cNvSpPr>
              <a:spLocks noChangeArrowheads="1"/>
            </p:cNvSpPr>
            <p:nvPr/>
          </p:nvSpPr>
          <p:spPr bwMode="auto">
            <a:xfrm>
              <a:off x="1104" y="1488"/>
              <a:ext cx="336" cy="3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4400">
                <a:solidFill>
                  <a:srgbClr val="FF0066"/>
                </a:solidFill>
              </a:endParaRPr>
            </a:p>
          </p:txBody>
        </p:sp>
        <p:sp>
          <p:nvSpPr>
            <p:cNvPr id="10300" name="Rectangle 60"/>
            <p:cNvSpPr>
              <a:spLocks noChangeArrowheads="1"/>
            </p:cNvSpPr>
            <p:nvPr/>
          </p:nvSpPr>
          <p:spPr bwMode="auto">
            <a:xfrm>
              <a:off x="1440" y="1488"/>
              <a:ext cx="336" cy="3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4400">
                <a:solidFill>
                  <a:srgbClr val="FF0066"/>
                </a:solidFill>
              </a:endParaRPr>
            </a:p>
          </p:txBody>
        </p:sp>
      </p:grpSp>
      <p:grpSp>
        <p:nvGrpSpPr>
          <p:cNvPr id="10301" name="Group 61"/>
          <p:cNvGrpSpPr>
            <a:grpSpLocks/>
          </p:cNvGrpSpPr>
          <p:nvPr/>
        </p:nvGrpSpPr>
        <p:grpSpPr bwMode="auto">
          <a:xfrm>
            <a:off x="6096000" y="3581400"/>
            <a:ext cx="1752600" cy="685800"/>
            <a:chOff x="768" y="1488"/>
            <a:chExt cx="1008" cy="336"/>
          </a:xfrm>
        </p:grpSpPr>
        <p:sp>
          <p:nvSpPr>
            <p:cNvPr id="10302" name="Rectangle 62"/>
            <p:cNvSpPr>
              <a:spLocks noChangeArrowheads="1"/>
            </p:cNvSpPr>
            <p:nvPr/>
          </p:nvSpPr>
          <p:spPr bwMode="auto">
            <a:xfrm>
              <a:off x="768" y="1488"/>
              <a:ext cx="336" cy="3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4400" dirty="0">
                  <a:solidFill>
                    <a:srgbClr val="FF0066"/>
                  </a:solidFill>
                </a:rPr>
                <a:t>2</a:t>
              </a:r>
            </a:p>
          </p:txBody>
        </p:sp>
        <p:sp>
          <p:nvSpPr>
            <p:cNvPr id="10303" name="Rectangle 63"/>
            <p:cNvSpPr>
              <a:spLocks noChangeArrowheads="1"/>
            </p:cNvSpPr>
            <p:nvPr/>
          </p:nvSpPr>
          <p:spPr bwMode="auto">
            <a:xfrm>
              <a:off x="1104" y="1488"/>
              <a:ext cx="336" cy="3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4400" dirty="0">
                  <a:solidFill>
                    <a:srgbClr val="FF0066"/>
                  </a:solidFill>
                </a:rPr>
                <a:t>&lt;</a:t>
              </a:r>
            </a:p>
          </p:txBody>
        </p:sp>
        <p:sp>
          <p:nvSpPr>
            <p:cNvPr id="10304" name="Rectangle 64"/>
            <p:cNvSpPr>
              <a:spLocks noChangeArrowheads="1"/>
            </p:cNvSpPr>
            <p:nvPr/>
          </p:nvSpPr>
          <p:spPr bwMode="auto">
            <a:xfrm>
              <a:off x="1440" y="1488"/>
              <a:ext cx="336" cy="3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4400">
                  <a:solidFill>
                    <a:srgbClr val="FF0066"/>
                  </a:solidFill>
                </a:rPr>
                <a:t>5</a:t>
              </a:r>
            </a:p>
          </p:txBody>
        </p:sp>
      </p:grpSp>
      <p:grpSp>
        <p:nvGrpSpPr>
          <p:cNvPr id="10305" name="Group 65"/>
          <p:cNvGrpSpPr>
            <a:grpSpLocks/>
          </p:cNvGrpSpPr>
          <p:nvPr/>
        </p:nvGrpSpPr>
        <p:grpSpPr bwMode="auto">
          <a:xfrm>
            <a:off x="6096000" y="5867400"/>
            <a:ext cx="1752600" cy="685800"/>
            <a:chOff x="768" y="1488"/>
            <a:chExt cx="1008" cy="336"/>
          </a:xfrm>
        </p:grpSpPr>
        <p:sp>
          <p:nvSpPr>
            <p:cNvPr id="10306" name="Rectangle 66"/>
            <p:cNvSpPr>
              <a:spLocks noChangeArrowheads="1"/>
            </p:cNvSpPr>
            <p:nvPr/>
          </p:nvSpPr>
          <p:spPr bwMode="auto">
            <a:xfrm>
              <a:off x="768" y="1488"/>
              <a:ext cx="336" cy="3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4400">
                  <a:solidFill>
                    <a:srgbClr val="FF0066"/>
                  </a:solidFill>
                </a:rPr>
                <a:t>1</a:t>
              </a:r>
            </a:p>
          </p:txBody>
        </p:sp>
        <p:sp>
          <p:nvSpPr>
            <p:cNvPr id="10307" name="Rectangle 67"/>
            <p:cNvSpPr>
              <a:spLocks noChangeArrowheads="1"/>
            </p:cNvSpPr>
            <p:nvPr/>
          </p:nvSpPr>
          <p:spPr bwMode="auto">
            <a:xfrm>
              <a:off x="1104" y="1488"/>
              <a:ext cx="336" cy="3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4400">
                  <a:solidFill>
                    <a:srgbClr val="FF0066"/>
                  </a:solidFill>
                </a:rPr>
                <a:t>&lt;</a:t>
              </a:r>
            </a:p>
          </p:txBody>
        </p:sp>
        <p:sp>
          <p:nvSpPr>
            <p:cNvPr id="10308" name="Rectangle 68"/>
            <p:cNvSpPr>
              <a:spLocks noChangeArrowheads="1"/>
            </p:cNvSpPr>
            <p:nvPr/>
          </p:nvSpPr>
          <p:spPr bwMode="auto">
            <a:xfrm>
              <a:off x="1440" y="1488"/>
              <a:ext cx="336" cy="3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4400">
                  <a:solidFill>
                    <a:srgbClr val="FF0066"/>
                  </a:solidFill>
                </a:rPr>
                <a:t>5</a:t>
              </a:r>
            </a:p>
          </p:txBody>
        </p:sp>
      </p:grpSp>
      <p:grpSp>
        <p:nvGrpSpPr>
          <p:cNvPr id="10309" name="Group 69"/>
          <p:cNvGrpSpPr>
            <a:grpSpLocks/>
          </p:cNvGrpSpPr>
          <p:nvPr/>
        </p:nvGrpSpPr>
        <p:grpSpPr bwMode="auto">
          <a:xfrm>
            <a:off x="1295400" y="5867400"/>
            <a:ext cx="1752600" cy="685800"/>
            <a:chOff x="768" y="1488"/>
            <a:chExt cx="1008" cy="336"/>
          </a:xfrm>
        </p:grpSpPr>
        <p:sp>
          <p:nvSpPr>
            <p:cNvPr id="10310" name="Rectangle 70"/>
            <p:cNvSpPr>
              <a:spLocks noChangeArrowheads="1"/>
            </p:cNvSpPr>
            <p:nvPr/>
          </p:nvSpPr>
          <p:spPr bwMode="auto">
            <a:xfrm>
              <a:off x="768" y="1488"/>
              <a:ext cx="336" cy="3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4400">
                  <a:solidFill>
                    <a:srgbClr val="FF0066"/>
                  </a:solidFill>
                </a:rPr>
                <a:t>3</a:t>
              </a:r>
            </a:p>
          </p:txBody>
        </p:sp>
        <p:sp>
          <p:nvSpPr>
            <p:cNvPr id="10311" name="Rectangle 71"/>
            <p:cNvSpPr>
              <a:spLocks noChangeArrowheads="1"/>
            </p:cNvSpPr>
            <p:nvPr/>
          </p:nvSpPr>
          <p:spPr bwMode="auto">
            <a:xfrm>
              <a:off x="1104" y="1488"/>
              <a:ext cx="336" cy="3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4400">
                  <a:solidFill>
                    <a:srgbClr val="FF0066"/>
                  </a:solidFill>
                </a:rPr>
                <a:t>&lt;</a:t>
              </a:r>
            </a:p>
          </p:txBody>
        </p:sp>
        <p:sp>
          <p:nvSpPr>
            <p:cNvPr id="10312" name="Rectangle 72"/>
            <p:cNvSpPr>
              <a:spLocks noChangeArrowheads="1"/>
            </p:cNvSpPr>
            <p:nvPr/>
          </p:nvSpPr>
          <p:spPr bwMode="auto">
            <a:xfrm>
              <a:off x="1440" y="1488"/>
              <a:ext cx="336" cy="3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4400">
                  <a:solidFill>
                    <a:srgbClr val="FF0066"/>
                  </a:solidFill>
                </a:rPr>
                <a:t>4</a:t>
              </a:r>
            </a:p>
          </p:txBody>
        </p:sp>
      </p:grpSp>
      <p:sp>
        <p:nvSpPr>
          <p:cNvPr id="10313" name="Text Box 73"/>
          <p:cNvSpPr txBox="1">
            <a:spLocks noChangeArrowheads="1"/>
          </p:cNvSpPr>
          <p:nvPr/>
        </p:nvSpPr>
        <p:spPr bwMode="auto">
          <a:xfrm>
            <a:off x="304800" y="1554163"/>
            <a:ext cx="4953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u="sng">
                <a:solidFill>
                  <a:schemeClr val="accent2"/>
                </a:solidFill>
                <a:latin typeface="Times New Roman" pitchFamily="18" charset="0"/>
              </a:rPr>
              <a:t>Bài 3</a:t>
            </a:r>
            <a:r>
              <a:rPr lang="en-US" sz="3200" b="1">
                <a:solidFill>
                  <a:schemeClr val="accent2"/>
                </a:solidFill>
                <a:latin typeface="Times New Roman" pitchFamily="18" charset="0"/>
              </a:rPr>
              <a:t>: Viết (theo mẫu)</a:t>
            </a:r>
          </a:p>
        </p:txBody>
      </p:sp>
      <p:sp>
        <p:nvSpPr>
          <p:cNvPr id="10314" name="Rectangle 74"/>
          <p:cNvSpPr>
            <a:spLocks noChangeArrowheads="1"/>
          </p:cNvSpPr>
          <p:nvPr/>
        </p:nvSpPr>
        <p:spPr bwMode="auto">
          <a:xfrm>
            <a:off x="1371600" y="3657600"/>
            <a:ext cx="533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400">
                <a:solidFill>
                  <a:srgbClr val="FF0066"/>
                </a:solidFill>
              </a:rPr>
              <a:t>1</a:t>
            </a:r>
          </a:p>
        </p:txBody>
      </p:sp>
      <p:sp>
        <p:nvSpPr>
          <p:cNvPr id="10315" name="Rectangle 75"/>
          <p:cNvSpPr>
            <a:spLocks noChangeArrowheads="1"/>
          </p:cNvSpPr>
          <p:nvPr/>
        </p:nvSpPr>
        <p:spPr bwMode="auto">
          <a:xfrm>
            <a:off x="1905000" y="3657600"/>
            <a:ext cx="533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400">
                <a:solidFill>
                  <a:srgbClr val="FF0066"/>
                </a:solidFill>
              </a:rPr>
              <a:t>&lt;</a:t>
            </a:r>
          </a:p>
        </p:txBody>
      </p:sp>
      <p:sp>
        <p:nvSpPr>
          <p:cNvPr id="10316" name="Rectangle 76"/>
          <p:cNvSpPr>
            <a:spLocks noChangeArrowheads="1"/>
          </p:cNvSpPr>
          <p:nvPr/>
        </p:nvSpPr>
        <p:spPr bwMode="auto">
          <a:xfrm>
            <a:off x="2438400" y="3657600"/>
            <a:ext cx="533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400" dirty="0">
                <a:solidFill>
                  <a:srgbClr val="FF0066"/>
                </a:solidFill>
              </a:rPr>
              <a:t>3</a:t>
            </a:r>
          </a:p>
        </p:txBody>
      </p:sp>
      <p:sp>
        <p:nvSpPr>
          <p:cNvPr id="10317" name="WordArt 77"/>
          <p:cNvSpPr>
            <a:spLocks noChangeArrowheads="1" noChangeShapeType="1" noTextEdit="1"/>
          </p:cNvSpPr>
          <p:nvPr/>
        </p:nvSpPr>
        <p:spPr bwMode="auto">
          <a:xfrm>
            <a:off x="3276600" y="533400"/>
            <a:ext cx="3352800" cy="533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571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Bé hơn , dấu &lt;</a:t>
            </a:r>
            <a:endParaRPr lang="en-US" sz="3600" kern="10">
              <a:ln w="57150">
                <a:solidFill>
                  <a:srgbClr val="0000FF"/>
                </a:solidFill>
                <a:round/>
                <a:headEnd/>
                <a:tailEnd/>
              </a:ln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5392721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14" grpId="0"/>
      <p:bldP spid="10315" grpId="0"/>
      <p:bldP spid="103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304800" y="2011363"/>
            <a:ext cx="7239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u="sng">
                <a:solidFill>
                  <a:schemeClr val="accent2"/>
                </a:solidFill>
                <a:latin typeface="Times New Roman" pitchFamily="18" charset="0"/>
              </a:rPr>
              <a:t>Bài 4</a:t>
            </a:r>
            <a:r>
              <a:rPr lang="en-US" sz="3200" b="1">
                <a:solidFill>
                  <a:schemeClr val="accent2"/>
                </a:solidFill>
                <a:latin typeface="Times New Roman" pitchFamily="18" charset="0"/>
              </a:rPr>
              <a:t>: Viết dấu &lt; vào ô trống:</a:t>
            </a:r>
          </a:p>
        </p:txBody>
      </p:sp>
      <p:grpSp>
        <p:nvGrpSpPr>
          <p:cNvPr id="11267" name="Group 3"/>
          <p:cNvGrpSpPr>
            <a:grpSpLocks/>
          </p:cNvGrpSpPr>
          <p:nvPr/>
        </p:nvGrpSpPr>
        <p:grpSpPr bwMode="auto">
          <a:xfrm>
            <a:off x="939800" y="3429000"/>
            <a:ext cx="1905000" cy="533400"/>
            <a:chOff x="1200" y="1776"/>
            <a:chExt cx="1200" cy="336"/>
          </a:xfrm>
        </p:grpSpPr>
        <p:sp>
          <p:nvSpPr>
            <p:cNvPr id="11268" name="Rectangle 4"/>
            <p:cNvSpPr>
              <a:spLocks noChangeArrowheads="1"/>
            </p:cNvSpPr>
            <p:nvPr/>
          </p:nvSpPr>
          <p:spPr bwMode="auto">
            <a:xfrm>
              <a:off x="1200" y="1776"/>
              <a:ext cx="336" cy="3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4400"/>
                <a:t>1</a:t>
              </a:r>
            </a:p>
          </p:txBody>
        </p:sp>
        <p:sp>
          <p:nvSpPr>
            <p:cNvPr id="11269" name="Rectangle 5"/>
            <p:cNvSpPr>
              <a:spLocks noChangeArrowheads="1"/>
            </p:cNvSpPr>
            <p:nvPr/>
          </p:nvSpPr>
          <p:spPr bwMode="auto">
            <a:xfrm>
              <a:off x="1632" y="1776"/>
              <a:ext cx="336" cy="3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3200"/>
            </a:p>
          </p:txBody>
        </p:sp>
        <p:sp>
          <p:nvSpPr>
            <p:cNvPr id="11270" name="Rectangle 6"/>
            <p:cNvSpPr>
              <a:spLocks noChangeArrowheads="1"/>
            </p:cNvSpPr>
            <p:nvPr/>
          </p:nvSpPr>
          <p:spPr bwMode="auto">
            <a:xfrm>
              <a:off x="1200" y="1776"/>
              <a:ext cx="336" cy="3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4400"/>
                <a:t>1</a:t>
              </a:r>
            </a:p>
          </p:txBody>
        </p:sp>
        <p:sp>
          <p:nvSpPr>
            <p:cNvPr id="11271" name="Rectangle 7"/>
            <p:cNvSpPr>
              <a:spLocks noChangeArrowheads="1"/>
            </p:cNvSpPr>
            <p:nvPr/>
          </p:nvSpPr>
          <p:spPr bwMode="auto">
            <a:xfrm>
              <a:off x="2064" y="1776"/>
              <a:ext cx="336" cy="3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4400"/>
                <a:t>2</a:t>
              </a:r>
            </a:p>
          </p:txBody>
        </p:sp>
      </p:grpSp>
      <p:grpSp>
        <p:nvGrpSpPr>
          <p:cNvPr id="11272" name="Group 8"/>
          <p:cNvGrpSpPr>
            <a:grpSpLocks/>
          </p:cNvGrpSpPr>
          <p:nvPr/>
        </p:nvGrpSpPr>
        <p:grpSpPr bwMode="auto">
          <a:xfrm>
            <a:off x="939800" y="5105400"/>
            <a:ext cx="1905000" cy="533400"/>
            <a:chOff x="1200" y="1776"/>
            <a:chExt cx="1200" cy="336"/>
          </a:xfrm>
        </p:grpSpPr>
        <p:sp>
          <p:nvSpPr>
            <p:cNvPr id="11273" name="Rectangle 9"/>
            <p:cNvSpPr>
              <a:spLocks noChangeArrowheads="1"/>
            </p:cNvSpPr>
            <p:nvPr/>
          </p:nvSpPr>
          <p:spPr bwMode="auto">
            <a:xfrm>
              <a:off x="1200" y="1776"/>
              <a:ext cx="336" cy="3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4400"/>
                <a:t>1</a:t>
              </a:r>
            </a:p>
          </p:txBody>
        </p:sp>
        <p:sp>
          <p:nvSpPr>
            <p:cNvPr id="11274" name="Rectangle 10"/>
            <p:cNvSpPr>
              <a:spLocks noChangeArrowheads="1"/>
            </p:cNvSpPr>
            <p:nvPr/>
          </p:nvSpPr>
          <p:spPr bwMode="auto">
            <a:xfrm>
              <a:off x="1632" y="1776"/>
              <a:ext cx="336" cy="3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3200"/>
            </a:p>
          </p:txBody>
        </p:sp>
        <p:sp>
          <p:nvSpPr>
            <p:cNvPr id="11275" name="Rectangle 11"/>
            <p:cNvSpPr>
              <a:spLocks noChangeArrowheads="1"/>
            </p:cNvSpPr>
            <p:nvPr/>
          </p:nvSpPr>
          <p:spPr bwMode="auto">
            <a:xfrm>
              <a:off x="1200" y="1776"/>
              <a:ext cx="336" cy="3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4400"/>
                <a:t>4</a:t>
              </a:r>
            </a:p>
          </p:txBody>
        </p:sp>
        <p:sp>
          <p:nvSpPr>
            <p:cNvPr id="11276" name="Rectangle 12"/>
            <p:cNvSpPr>
              <a:spLocks noChangeArrowheads="1"/>
            </p:cNvSpPr>
            <p:nvPr/>
          </p:nvSpPr>
          <p:spPr bwMode="auto">
            <a:xfrm>
              <a:off x="2064" y="1776"/>
              <a:ext cx="336" cy="3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4400"/>
                <a:t>5</a:t>
              </a:r>
            </a:p>
          </p:txBody>
        </p:sp>
      </p:grpSp>
      <p:grpSp>
        <p:nvGrpSpPr>
          <p:cNvPr id="11277" name="Group 13"/>
          <p:cNvGrpSpPr>
            <a:grpSpLocks/>
          </p:cNvGrpSpPr>
          <p:nvPr/>
        </p:nvGrpSpPr>
        <p:grpSpPr bwMode="auto">
          <a:xfrm>
            <a:off x="3429000" y="3429000"/>
            <a:ext cx="1905000" cy="533400"/>
            <a:chOff x="1200" y="1776"/>
            <a:chExt cx="1200" cy="336"/>
          </a:xfrm>
        </p:grpSpPr>
        <p:sp>
          <p:nvSpPr>
            <p:cNvPr id="11278" name="Rectangle 14"/>
            <p:cNvSpPr>
              <a:spLocks noChangeArrowheads="1"/>
            </p:cNvSpPr>
            <p:nvPr/>
          </p:nvSpPr>
          <p:spPr bwMode="auto">
            <a:xfrm>
              <a:off x="1200" y="1776"/>
              <a:ext cx="336" cy="3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4400"/>
                <a:t>1</a:t>
              </a:r>
            </a:p>
          </p:txBody>
        </p:sp>
        <p:sp>
          <p:nvSpPr>
            <p:cNvPr id="11279" name="Rectangle 15"/>
            <p:cNvSpPr>
              <a:spLocks noChangeArrowheads="1"/>
            </p:cNvSpPr>
            <p:nvPr/>
          </p:nvSpPr>
          <p:spPr bwMode="auto">
            <a:xfrm>
              <a:off x="1632" y="1776"/>
              <a:ext cx="336" cy="3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3200"/>
            </a:p>
          </p:txBody>
        </p:sp>
        <p:sp>
          <p:nvSpPr>
            <p:cNvPr id="11280" name="Rectangle 16"/>
            <p:cNvSpPr>
              <a:spLocks noChangeArrowheads="1"/>
            </p:cNvSpPr>
            <p:nvPr/>
          </p:nvSpPr>
          <p:spPr bwMode="auto">
            <a:xfrm>
              <a:off x="1200" y="1776"/>
              <a:ext cx="336" cy="3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4400"/>
                <a:t>2</a:t>
              </a:r>
            </a:p>
          </p:txBody>
        </p:sp>
        <p:sp>
          <p:nvSpPr>
            <p:cNvPr id="11281" name="Rectangle 17"/>
            <p:cNvSpPr>
              <a:spLocks noChangeArrowheads="1"/>
            </p:cNvSpPr>
            <p:nvPr/>
          </p:nvSpPr>
          <p:spPr bwMode="auto">
            <a:xfrm>
              <a:off x="2064" y="1776"/>
              <a:ext cx="336" cy="3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4400"/>
                <a:t>3</a:t>
              </a:r>
            </a:p>
          </p:txBody>
        </p:sp>
      </p:grpSp>
      <p:grpSp>
        <p:nvGrpSpPr>
          <p:cNvPr id="11282" name="Group 18"/>
          <p:cNvGrpSpPr>
            <a:grpSpLocks/>
          </p:cNvGrpSpPr>
          <p:nvPr/>
        </p:nvGrpSpPr>
        <p:grpSpPr bwMode="auto">
          <a:xfrm>
            <a:off x="6096000" y="3429000"/>
            <a:ext cx="1905000" cy="533400"/>
            <a:chOff x="1200" y="1776"/>
            <a:chExt cx="1200" cy="336"/>
          </a:xfrm>
        </p:grpSpPr>
        <p:sp>
          <p:nvSpPr>
            <p:cNvPr id="11283" name="Rectangle 19"/>
            <p:cNvSpPr>
              <a:spLocks noChangeArrowheads="1"/>
            </p:cNvSpPr>
            <p:nvPr/>
          </p:nvSpPr>
          <p:spPr bwMode="auto">
            <a:xfrm>
              <a:off x="1200" y="1776"/>
              <a:ext cx="336" cy="3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4400"/>
                <a:t>1</a:t>
              </a:r>
            </a:p>
          </p:txBody>
        </p:sp>
        <p:sp>
          <p:nvSpPr>
            <p:cNvPr id="11284" name="Rectangle 20"/>
            <p:cNvSpPr>
              <a:spLocks noChangeArrowheads="1"/>
            </p:cNvSpPr>
            <p:nvPr/>
          </p:nvSpPr>
          <p:spPr bwMode="auto">
            <a:xfrm>
              <a:off x="1632" y="1776"/>
              <a:ext cx="336" cy="3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3200"/>
            </a:p>
          </p:txBody>
        </p:sp>
        <p:sp>
          <p:nvSpPr>
            <p:cNvPr id="11285" name="Rectangle 21"/>
            <p:cNvSpPr>
              <a:spLocks noChangeArrowheads="1"/>
            </p:cNvSpPr>
            <p:nvPr/>
          </p:nvSpPr>
          <p:spPr bwMode="auto">
            <a:xfrm>
              <a:off x="1200" y="1776"/>
              <a:ext cx="336" cy="3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4400"/>
                <a:t>3</a:t>
              </a:r>
            </a:p>
          </p:txBody>
        </p:sp>
        <p:sp>
          <p:nvSpPr>
            <p:cNvPr id="11286" name="Rectangle 22"/>
            <p:cNvSpPr>
              <a:spLocks noChangeArrowheads="1"/>
            </p:cNvSpPr>
            <p:nvPr/>
          </p:nvSpPr>
          <p:spPr bwMode="auto">
            <a:xfrm>
              <a:off x="2064" y="1776"/>
              <a:ext cx="336" cy="3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4400"/>
                <a:t>4</a:t>
              </a:r>
            </a:p>
          </p:txBody>
        </p:sp>
      </p:grpSp>
      <p:grpSp>
        <p:nvGrpSpPr>
          <p:cNvPr id="11287" name="Group 23"/>
          <p:cNvGrpSpPr>
            <a:grpSpLocks/>
          </p:cNvGrpSpPr>
          <p:nvPr/>
        </p:nvGrpSpPr>
        <p:grpSpPr bwMode="auto">
          <a:xfrm>
            <a:off x="3429000" y="5105400"/>
            <a:ext cx="1905000" cy="533400"/>
            <a:chOff x="1200" y="1776"/>
            <a:chExt cx="1200" cy="336"/>
          </a:xfrm>
        </p:grpSpPr>
        <p:sp>
          <p:nvSpPr>
            <p:cNvPr id="11288" name="Rectangle 24"/>
            <p:cNvSpPr>
              <a:spLocks noChangeArrowheads="1"/>
            </p:cNvSpPr>
            <p:nvPr/>
          </p:nvSpPr>
          <p:spPr bwMode="auto">
            <a:xfrm>
              <a:off x="1200" y="1776"/>
              <a:ext cx="336" cy="3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4400"/>
                <a:t>1</a:t>
              </a:r>
            </a:p>
          </p:txBody>
        </p:sp>
        <p:sp>
          <p:nvSpPr>
            <p:cNvPr id="11289" name="Rectangle 25"/>
            <p:cNvSpPr>
              <a:spLocks noChangeArrowheads="1"/>
            </p:cNvSpPr>
            <p:nvPr/>
          </p:nvSpPr>
          <p:spPr bwMode="auto">
            <a:xfrm>
              <a:off x="1632" y="1776"/>
              <a:ext cx="336" cy="3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3200"/>
            </a:p>
          </p:txBody>
        </p:sp>
        <p:sp>
          <p:nvSpPr>
            <p:cNvPr id="11290" name="Rectangle 26"/>
            <p:cNvSpPr>
              <a:spLocks noChangeArrowheads="1"/>
            </p:cNvSpPr>
            <p:nvPr/>
          </p:nvSpPr>
          <p:spPr bwMode="auto">
            <a:xfrm>
              <a:off x="1200" y="1776"/>
              <a:ext cx="336" cy="3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4400"/>
                <a:t>2</a:t>
              </a:r>
            </a:p>
          </p:txBody>
        </p:sp>
        <p:sp>
          <p:nvSpPr>
            <p:cNvPr id="11291" name="Rectangle 27"/>
            <p:cNvSpPr>
              <a:spLocks noChangeArrowheads="1"/>
            </p:cNvSpPr>
            <p:nvPr/>
          </p:nvSpPr>
          <p:spPr bwMode="auto">
            <a:xfrm>
              <a:off x="2064" y="1776"/>
              <a:ext cx="336" cy="3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4400"/>
                <a:t>4</a:t>
              </a:r>
            </a:p>
          </p:txBody>
        </p:sp>
      </p:grpSp>
      <p:grpSp>
        <p:nvGrpSpPr>
          <p:cNvPr id="11292" name="Group 28"/>
          <p:cNvGrpSpPr>
            <a:grpSpLocks/>
          </p:cNvGrpSpPr>
          <p:nvPr/>
        </p:nvGrpSpPr>
        <p:grpSpPr bwMode="auto">
          <a:xfrm>
            <a:off x="6096000" y="5105400"/>
            <a:ext cx="1905000" cy="533400"/>
            <a:chOff x="1200" y="1776"/>
            <a:chExt cx="1200" cy="336"/>
          </a:xfrm>
        </p:grpSpPr>
        <p:sp>
          <p:nvSpPr>
            <p:cNvPr id="11293" name="Rectangle 29"/>
            <p:cNvSpPr>
              <a:spLocks noChangeArrowheads="1"/>
            </p:cNvSpPr>
            <p:nvPr/>
          </p:nvSpPr>
          <p:spPr bwMode="auto">
            <a:xfrm>
              <a:off x="1200" y="1776"/>
              <a:ext cx="336" cy="3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4400"/>
                <a:t>1</a:t>
              </a:r>
            </a:p>
          </p:txBody>
        </p:sp>
        <p:sp>
          <p:nvSpPr>
            <p:cNvPr id="11294" name="Rectangle 30"/>
            <p:cNvSpPr>
              <a:spLocks noChangeArrowheads="1"/>
            </p:cNvSpPr>
            <p:nvPr/>
          </p:nvSpPr>
          <p:spPr bwMode="auto">
            <a:xfrm>
              <a:off x="1632" y="1776"/>
              <a:ext cx="336" cy="3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3200"/>
            </a:p>
          </p:txBody>
        </p:sp>
        <p:sp>
          <p:nvSpPr>
            <p:cNvPr id="11295" name="Rectangle 31"/>
            <p:cNvSpPr>
              <a:spLocks noChangeArrowheads="1"/>
            </p:cNvSpPr>
            <p:nvPr/>
          </p:nvSpPr>
          <p:spPr bwMode="auto">
            <a:xfrm>
              <a:off x="1200" y="1776"/>
              <a:ext cx="336" cy="3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4400"/>
                <a:t>3</a:t>
              </a:r>
            </a:p>
          </p:txBody>
        </p:sp>
        <p:sp>
          <p:nvSpPr>
            <p:cNvPr id="11296" name="Rectangle 32"/>
            <p:cNvSpPr>
              <a:spLocks noChangeArrowheads="1"/>
            </p:cNvSpPr>
            <p:nvPr/>
          </p:nvSpPr>
          <p:spPr bwMode="auto">
            <a:xfrm>
              <a:off x="2064" y="1776"/>
              <a:ext cx="336" cy="3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4400"/>
                <a:t>5</a:t>
              </a:r>
            </a:p>
          </p:txBody>
        </p:sp>
      </p:grpSp>
      <p:sp>
        <p:nvSpPr>
          <p:cNvPr id="11297" name="Rectangle 33"/>
          <p:cNvSpPr>
            <a:spLocks noChangeArrowheads="1"/>
          </p:cNvSpPr>
          <p:nvPr/>
        </p:nvSpPr>
        <p:spPr bwMode="auto">
          <a:xfrm>
            <a:off x="1625600" y="3429000"/>
            <a:ext cx="533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FF0066"/>
                </a:solidFill>
              </a:rPr>
              <a:t>&lt;</a:t>
            </a:r>
          </a:p>
        </p:txBody>
      </p:sp>
      <p:sp>
        <p:nvSpPr>
          <p:cNvPr id="11298" name="AutoShape 34"/>
          <p:cNvSpPr>
            <a:spLocks noChangeArrowheads="1"/>
          </p:cNvSpPr>
          <p:nvPr/>
        </p:nvSpPr>
        <p:spPr bwMode="auto">
          <a:xfrm>
            <a:off x="685800" y="2819400"/>
            <a:ext cx="2362200" cy="33528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1299" name="AutoShape 35"/>
          <p:cNvSpPr>
            <a:spLocks noChangeArrowheads="1"/>
          </p:cNvSpPr>
          <p:nvPr/>
        </p:nvSpPr>
        <p:spPr bwMode="auto">
          <a:xfrm>
            <a:off x="3236913" y="2819400"/>
            <a:ext cx="2362200" cy="33528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1300" name="AutoShape 36"/>
          <p:cNvSpPr>
            <a:spLocks noChangeArrowheads="1"/>
          </p:cNvSpPr>
          <p:nvPr/>
        </p:nvSpPr>
        <p:spPr bwMode="auto">
          <a:xfrm>
            <a:off x="5867400" y="2819400"/>
            <a:ext cx="2362200" cy="33528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1301" name="Rectangle 37"/>
          <p:cNvSpPr>
            <a:spLocks noChangeArrowheads="1"/>
          </p:cNvSpPr>
          <p:nvPr/>
        </p:nvSpPr>
        <p:spPr bwMode="auto">
          <a:xfrm>
            <a:off x="4114800" y="3429000"/>
            <a:ext cx="533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FF0066"/>
                </a:solidFill>
              </a:rPr>
              <a:t>&lt;</a:t>
            </a:r>
          </a:p>
        </p:txBody>
      </p:sp>
      <p:sp>
        <p:nvSpPr>
          <p:cNvPr id="11302" name="Rectangle 38"/>
          <p:cNvSpPr>
            <a:spLocks noChangeArrowheads="1"/>
          </p:cNvSpPr>
          <p:nvPr/>
        </p:nvSpPr>
        <p:spPr bwMode="auto">
          <a:xfrm>
            <a:off x="6781800" y="3429000"/>
            <a:ext cx="533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FF0066"/>
                </a:solidFill>
              </a:rPr>
              <a:t>&lt;</a:t>
            </a:r>
          </a:p>
        </p:txBody>
      </p:sp>
      <p:sp>
        <p:nvSpPr>
          <p:cNvPr id="11303" name="Rectangle 39"/>
          <p:cNvSpPr>
            <a:spLocks noChangeArrowheads="1"/>
          </p:cNvSpPr>
          <p:nvPr/>
        </p:nvSpPr>
        <p:spPr bwMode="auto">
          <a:xfrm>
            <a:off x="1625600" y="5105400"/>
            <a:ext cx="533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FF0066"/>
                </a:solidFill>
              </a:rPr>
              <a:t>&lt;</a:t>
            </a:r>
          </a:p>
        </p:txBody>
      </p:sp>
      <p:sp>
        <p:nvSpPr>
          <p:cNvPr id="11304" name="Rectangle 40"/>
          <p:cNvSpPr>
            <a:spLocks noChangeArrowheads="1"/>
          </p:cNvSpPr>
          <p:nvPr/>
        </p:nvSpPr>
        <p:spPr bwMode="auto">
          <a:xfrm>
            <a:off x="4114800" y="5105400"/>
            <a:ext cx="533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FF0066"/>
                </a:solidFill>
              </a:rPr>
              <a:t>&lt;</a:t>
            </a:r>
          </a:p>
        </p:txBody>
      </p:sp>
      <p:sp>
        <p:nvSpPr>
          <p:cNvPr id="11305" name="Rectangle 41"/>
          <p:cNvSpPr>
            <a:spLocks noChangeArrowheads="1"/>
          </p:cNvSpPr>
          <p:nvPr/>
        </p:nvSpPr>
        <p:spPr bwMode="auto">
          <a:xfrm>
            <a:off x="6781800" y="5105400"/>
            <a:ext cx="533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FF0066"/>
                </a:solidFill>
              </a:rPr>
              <a:t>&lt;</a:t>
            </a:r>
          </a:p>
        </p:txBody>
      </p:sp>
      <p:sp>
        <p:nvSpPr>
          <p:cNvPr id="11306" name="WordArt 42"/>
          <p:cNvSpPr>
            <a:spLocks noChangeArrowheads="1" noChangeShapeType="1" noTextEdit="1"/>
          </p:cNvSpPr>
          <p:nvPr/>
        </p:nvSpPr>
        <p:spPr bwMode="auto">
          <a:xfrm>
            <a:off x="2971800" y="838200"/>
            <a:ext cx="3352800" cy="533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571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Bé hơn , dấu &lt;</a:t>
            </a:r>
            <a:endParaRPr lang="en-US" sz="3600" kern="10">
              <a:ln w="57150">
                <a:solidFill>
                  <a:srgbClr val="0000FF"/>
                </a:solidFill>
                <a:round/>
                <a:headEnd/>
                <a:tailEnd/>
              </a:ln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41151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97" grpId="0"/>
      <p:bldP spid="11301" grpId="0"/>
      <p:bldP spid="11302" grpId="0"/>
      <p:bldP spid="11303" grpId="0"/>
      <p:bldP spid="11304" grpId="0"/>
      <p:bldP spid="1130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Oval 2"/>
          <p:cNvSpPr>
            <a:spLocks noChangeArrowheads="1"/>
          </p:cNvSpPr>
          <p:nvPr/>
        </p:nvSpPr>
        <p:spPr bwMode="auto">
          <a:xfrm>
            <a:off x="2819400" y="3276600"/>
            <a:ext cx="762000" cy="7620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FF0066"/>
                </a:solidFill>
              </a:rPr>
              <a:t>2</a:t>
            </a:r>
          </a:p>
        </p:txBody>
      </p:sp>
      <p:sp>
        <p:nvSpPr>
          <p:cNvPr id="12291" name="Oval 3"/>
          <p:cNvSpPr>
            <a:spLocks noChangeArrowheads="1"/>
          </p:cNvSpPr>
          <p:nvPr/>
        </p:nvSpPr>
        <p:spPr bwMode="auto">
          <a:xfrm>
            <a:off x="1524000" y="3276600"/>
            <a:ext cx="762000" cy="7620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FF0066"/>
                </a:solidFill>
              </a:rPr>
              <a:t>1</a:t>
            </a:r>
          </a:p>
        </p:txBody>
      </p:sp>
      <p:sp>
        <p:nvSpPr>
          <p:cNvPr id="12292" name="Oval 4"/>
          <p:cNvSpPr>
            <a:spLocks noChangeArrowheads="1"/>
          </p:cNvSpPr>
          <p:nvPr/>
        </p:nvSpPr>
        <p:spPr bwMode="auto">
          <a:xfrm>
            <a:off x="4114800" y="3276600"/>
            <a:ext cx="762000" cy="7620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FF0066"/>
                </a:solidFill>
              </a:rPr>
              <a:t>3</a:t>
            </a:r>
          </a:p>
        </p:txBody>
      </p:sp>
      <p:sp>
        <p:nvSpPr>
          <p:cNvPr id="12293" name="Oval 5"/>
          <p:cNvSpPr>
            <a:spLocks noChangeArrowheads="1"/>
          </p:cNvSpPr>
          <p:nvPr/>
        </p:nvSpPr>
        <p:spPr bwMode="auto">
          <a:xfrm>
            <a:off x="5410200" y="3276600"/>
            <a:ext cx="762000" cy="7620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FF0066"/>
                </a:solidFill>
              </a:rPr>
              <a:t>4</a:t>
            </a:r>
          </a:p>
        </p:txBody>
      </p:sp>
      <p:sp>
        <p:nvSpPr>
          <p:cNvPr id="12294" name="Oval 6"/>
          <p:cNvSpPr>
            <a:spLocks noChangeArrowheads="1"/>
          </p:cNvSpPr>
          <p:nvPr/>
        </p:nvSpPr>
        <p:spPr bwMode="auto">
          <a:xfrm>
            <a:off x="6705600" y="3276600"/>
            <a:ext cx="762000" cy="7620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FF0066"/>
                </a:solidFill>
              </a:rPr>
              <a:t>5</a:t>
            </a:r>
          </a:p>
        </p:txBody>
      </p:sp>
      <p:grpSp>
        <p:nvGrpSpPr>
          <p:cNvPr id="12295" name="Group 7"/>
          <p:cNvGrpSpPr>
            <a:grpSpLocks/>
          </p:cNvGrpSpPr>
          <p:nvPr/>
        </p:nvGrpSpPr>
        <p:grpSpPr bwMode="auto">
          <a:xfrm>
            <a:off x="304800" y="4648200"/>
            <a:ext cx="1600200" cy="533400"/>
            <a:chOff x="768" y="1488"/>
            <a:chExt cx="1008" cy="336"/>
          </a:xfrm>
        </p:grpSpPr>
        <p:sp>
          <p:nvSpPr>
            <p:cNvPr id="12296" name="Rectangle 8"/>
            <p:cNvSpPr>
              <a:spLocks noChangeArrowheads="1"/>
            </p:cNvSpPr>
            <p:nvPr/>
          </p:nvSpPr>
          <p:spPr bwMode="auto">
            <a:xfrm>
              <a:off x="768" y="1488"/>
              <a:ext cx="336" cy="3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4400"/>
                <a:t>1</a:t>
              </a:r>
            </a:p>
          </p:txBody>
        </p:sp>
        <p:sp>
          <p:nvSpPr>
            <p:cNvPr id="12297" name="Rectangle 9"/>
            <p:cNvSpPr>
              <a:spLocks noChangeArrowheads="1"/>
            </p:cNvSpPr>
            <p:nvPr/>
          </p:nvSpPr>
          <p:spPr bwMode="auto">
            <a:xfrm>
              <a:off x="1104" y="1488"/>
              <a:ext cx="336" cy="3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4400" b="1"/>
                <a:t>&lt;</a:t>
              </a:r>
            </a:p>
          </p:txBody>
        </p:sp>
        <p:sp>
          <p:nvSpPr>
            <p:cNvPr id="12298" name="Rectangle 10"/>
            <p:cNvSpPr>
              <a:spLocks noChangeArrowheads="1"/>
            </p:cNvSpPr>
            <p:nvPr/>
          </p:nvSpPr>
          <p:spPr bwMode="auto">
            <a:xfrm>
              <a:off x="1440" y="1488"/>
              <a:ext cx="336" cy="3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</p:grpSp>
      <p:grpSp>
        <p:nvGrpSpPr>
          <p:cNvPr id="12299" name="Group 11"/>
          <p:cNvGrpSpPr>
            <a:grpSpLocks/>
          </p:cNvGrpSpPr>
          <p:nvPr/>
        </p:nvGrpSpPr>
        <p:grpSpPr bwMode="auto">
          <a:xfrm>
            <a:off x="4724400" y="4648200"/>
            <a:ext cx="1600200" cy="533400"/>
            <a:chOff x="768" y="1488"/>
            <a:chExt cx="1008" cy="336"/>
          </a:xfrm>
        </p:grpSpPr>
        <p:sp>
          <p:nvSpPr>
            <p:cNvPr id="12300" name="Rectangle 12"/>
            <p:cNvSpPr>
              <a:spLocks noChangeArrowheads="1"/>
            </p:cNvSpPr>
            <p:nvPr/>
          </p:nvSpPr>
          <p:spPr bwMode="auto">
            <a:xfrm>
              <a:off x="768" y="1488"/>
              <a:ext cx="336" cy="3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4400"/>
                <a:t>3</a:t>
              </a:r>
            </a:p>
          </p:txBody>
        </p:sp>
        <p:sp>
          <p:nvSpPr>
            <p:cNvPr id="12301" name="Rectangle 13"/>
            <p:cNvSpPr>
              <a:spLocks noChangeArrowheads="1"/>
            </p:cNvSpPr>
            <p:nvPr/>
          </p:nvSpPr>
          <p:spPr bwMode="auto">
            <a:xfrm>
              <a:off x="1104" y="1488"/>
              <a:ext cx="336" cy="3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4400" b="1"/>
                <a:t>&lt;</a:t>
              </a:r>
            </a:p>
          </p:txBody>
        </p:sp>
        <p:sp>
          <p:nvSpPr>
            <p:cNvPr id="12302" name="Rectangle 14"/>
            <p:cNvSpPr>
              <a:spLocks noChangeArrowheads="1"/>
            </p:cNvSpPr>
            <p:nvPr/>
          </p:nvSpPr>
          <p:spPr bwMode="auto">
            <a:xfrm>
              <a:off x="1440" y="1488"/>
              <a:ext cx="336" cy="3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</p:grpSp>
      <p:grpSp>
        <p:nvGrpSpPr>
          <p:cNvPr id="12303" name="Group 15"/>
          <p:cNvGrpSpPr>
            <a:grpSpLocks/>
          </p:cNvGrpSpPr>
          <p:nvPr/>
        </p:nvGrpSpPr>
        <p:grpSpPr bwMode="auto">
          <a:xfrm>
            <a:off x="2514600" y="4648200"/>
            <a:ext cx="1600200" cy="533400"/>
            <a:chOff x="768" y="1488"/>
            <a:chExt cx="1008" cy="336"/>
          </a:xfrm>
        </p:grpSpPr>
        <p:sp>
          <p:nvSpPr>
            <p:cNvPr id="12304" name="Rectangle 16"/>
            <p:cNvSpPr>
              <a:spLocks noChangeArrowheads="1"/>
            </p:cNvSpPr>
            <p:nvPr/>
          </p:nvSpPr>
          <p:spPr bwMode="auto">
            <a:xfrm>
              <a:off x="768" y="1488"/>
              <a:ext cx="336" cy="3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4400"/>
                <a:t>2</a:t>
              </a:r>
            </a:p>
          </p:txBody>
        </p:sp>
        <p:sp>
          <p:nvSpPr>
            <p:cNvPr id="12305" name="Rectangle 17"/>
            <p:cNvSpPr>
              <a:spLocks noChangeArrowheads="1"/>
            </p:cNvSpPr>
            <p:nvPr/>
          </p:nvSpPr>
          <p:spPr bwMode="auto">
            <a:xfrm>
              <a:off x="1104" y="1488"/>
              <a:ext cx="336" cy="3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4400" b="1"/>
                <a:t>&lt;</a:t>
              </a:r>
            </a:p>
          </p:txBody>
        </p:sp>
        <p:sp>
          <p:nvSpPr>
            <p:cNvPr id="12306" name="Rectangle 18"/>
            <p:cNvSpPr>
              <a:spLocks noChangeArrowheads="1"/>
            </p:cNvSpPr>
            <p:nvPr/>
          </p:nvSpPr>
          <p:spPr bwMode="auto">
            <a:xfrm>
              <a:off x="1440" y="1488"/>
              <a:ext cx="336" cy="3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</p:grpSp>
      <p:grpSp>
        <p:nvGrpSpPr>
          <p:cNvPr id="12307" name="Group 19"/>
          <p:cNvGrpSpPr>
            <a:grpSpLocks/>
          </p:cNvGrpSpPr>
          <p:nvPr/>
        </p:nvGrpSpPr>
        <p:grpSpPr bwMode="auto">
          <a:xfrm>
            <a:off x="6934200" y="4648200"/>
            <a:ext cx="1600200" cy="533400"/>
            <a:chOff x="768" y="1488"/>
            <a:chExt cx="1008" cy="336"/>
          </a:xfrm>
        </p:grpSpPr>
        <p:sp>
          <p:nvSpPr>
            <p:cNvPr id="12308" name="Rectangle 20"/>
            <p:cNvSpPr>
              <a:spLocks noChangeArrowheads="1"/>
            </p:cNvSpPr>
            <p:nvPr/>
          </p:nvSpPr>
          <p:spPr bwMode="auto">
            <a:xfrm>
              <a:off x="768" y="1488"/>
              <a:ext cx="336" cy="3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4400"/>
                <a:t>4</a:t>
              </a:r>
            </a:p>
          </p:txBody>
        </p:sp>
        <p:sp>
          <p:nvSpPr>
            <p:cNvPr id="12309" name="Rectangle 21"/>
            <p:cNvSpPr>
              <a:spLocks noChangeArrowheads="1"/>
            </p:cNvSpPr>
            <p:nvPr/>
          </p:nvSpPr>
          <p:spPr bwMode="auto">
            <a:xfrm>
              <a:off x="1104" y="1488"/>
              <a:ext cx="336" cy="3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4400" b="1"/>
                <a:t>&lt;</a:t>
              </a:r>
            </a:p>
          </p:txBody>
        </p:sp>
        <p:sp>
          <p:nvSpPr>
            <p:cNvPr id="12310" name="Rectangle 22"/>
            <p:cNvSpPr>
              <a:spLocks noChangeArrowheads="1"/>
            </p:cNvSpPr>
            <p:nvPr/>
          </p:nvSpPr>
          <p:spPr bwMode="auto">
            <a:xfrm>
              <a:off x="1440" y="1488"/>
              <a:ext cx="336" cy="3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</p:grpSp>
      <p:sp>
        <p:nvSpPr>
          <p:cNvPr id="12311" name="Rectangle 23"/>
          <p:cNvSpPr>
            <a:spLocks noChangeArrowheads="1"/>
          </p:cNvSpPr>
          <p:nvPr/>
        </p:nvSpPr>
        <p:spPr bwMode="auto">
          <a:xfrm>
            <a:off x="2590800" y="2286000"/>
            <a:ext cx="5334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2312" name="Text Box 24"/>
          <p:cNvSpPr txBox="1">
            <a:spLocks noChangeArrowheads="1"/>
          </p:cNvSpPr>
          <p:nvPr/>
        </p:nvSpPr>
        <p:spPr bwMode="auto">
          <a:xfrm>
            <a:off x="0" y="2209800"/>
            <a:ext cx="7620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u="sng">
                <a:solidFill>
                  <a:schemeClr val="accent2"/>
                </a:solidFill>
                <a:latin typeface="Times New Roman" pitchFamily="18" charset="0"/>
              </a:rPr>
              <a:t>Bài 5</a:t>
            </a:r>
            <a:r>
              <a:rPr lang="en-US" sz="4000" b="1">
                <a:solidFill>
                  <a:schemeClr val="accent2"/>
                </a:solidFill>
                <a:latin typeface="Times New Roman" pitchFamily="18" charset="0"/>
              </a:rPr>
              <a:t>:  Nối       với số thích hợp:</a:t>
            </a:r>
          </a:p>
        </p:txBody>
      </p:sp>
      <p:sp>
        <p:nvSpPr>
          <p:cNvPr id="12313" name="WordArt 25"/>
          <p:cNvSpPr>
            <a:spLocks noChangeArrowheads="1" noChangeShapeType="1" noTextEdit="1"/>
          </p:cNvSpPr>
          <p:nvPr/>
        </p:nvSpPr>
        <p:spPr bwMode="auto">
          <a:xfrm>
            <a:off x="2895600" y="609600"/>
            <a:ext cx="3352800" cy="533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571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Bé hơn , dấu &lt;</a:t>
            </a:r>
            <a:endParaRPr lang="en-US" sz="3600" kern="10">
              <a:ln w="57150">
                <a:solidFill>
                  <a:srgbClr val="0000FF"/>
                </a:solidFill>
                <a:round/>
                <a:headEnd/>
                <a:tailEnd/>
              </a:ln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731883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991" name="Oval 7"/>
          <p:cNvSpPr>
            <a:spLocks noChangeArrowheads="1"/>
          </p:cNvSpPr>
          <p:nvPr/>
        </p:nvSpPr>
        <p:spPr bwMode="auto">
          <a:xfrm>
            <a:off x="1905000" y="2133600"/>
            <a:ext cx="457200" cy="609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992" name="Oval 8"/>
          <p:cNvSpPr>
            <a:spLocks noChangeArrowheads="1"/>
          </p:cNvSpPr>
          <p:nvPr/>
        </p:nvSpPr>
        <p:spPr bwMode="auto">
          <a:xfrm>
            <a:off x="3048000" y="2133600"/>
            <a:ext cx="457200" cy="609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993" name="Oval 9"/>
          <p:cNvSpPr>
            <a:spLocks noChangeArrowheads="1"/>
          </p:cNvSpPr>
          <p:nvPr/>
        </p:nvSpPr>
        <p:spPr bwMode="auto">
          <a:xfrm>
            <a:off x="4114800" y="2133600"/>
            <a:ext cx="457200" cy="609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994" name="Oval 10"/>
          <p:cNvSpPr>
            <a:spLocks noChangeArrowheads="1"/>
          </p:cNvSpPr>
          <p:nvPr/>
        </p:nvSpPr>
        <p:spPr bwMode="auto">
          <a:xfrm>
            <a:off x="5334000" y="2133600"/>
            <a:ext cx="457200" cy="609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995" name="Oval 11"/>
          <p:cNvSpPr>
            <a:spLocks noChangeArrowheads="1"/>
          </p:cNvSpPr>
          <p:nvPr/>
        </p:nvSpPr>
        <p:spPr bwMode="auto">
          <a:xfrm>
            <a:off x="6629400" y="2133600"/>
            <a:ext cx="457200" cy="609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997" name="Rectangle 13"/>
          <p:cNvSpPr>
            <a:spLocks noChangeArrowheads="1"/>
          </p:cNvSpPr>
          <p:nvPr/>
        </p:nvSpPr>
        <p:spPr bwMode="auto">
          <a:xfrm>
            <a:off x="1905000" y="44196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999" name="Rectangle 15"/>
          <p:cNvSpPr>
            <a:spLocks noChangeArrowheads="1"/>
          </p:cNvSpPr>
          <p:nvPr/>
        </p:nvSpPr>
        <p:spPr bwMode="auto">
          <a:xfrm>
            <a:off x="3657600" y="44196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4000" name="Rectangle 16"/>
          <p:cNvSpPr>
            <a:spLocks noChangeArrowheads="1"/>
          </p:cNvSpPr>
          <p:nvPr/>
        </p:nvSpPr>
        <p:spPr bwMode="auto">
          <a:xfrm>
            <a:off x="7696200" y="44196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4001" name="Rectangle 17"/>
          <p:cNvSpPr>
            <a:spLocks noChangeArrowheads="1"/>
          </p:cNvSpPr>
          <p:nvPr/>
        </p:nvSpPr>
        <p:spPr bwMode="auto">
          <a:xfrm>
            <a:off x="5638800" y="44196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4002" name="Text Box 18"/>
          <p:cNvSpPr txBox="1">
            <a:spLocks noChangeArrowheads="1"/>
          </p:cNvSpPr>
          <p:nvPr/>
        </p:nvSpPr>
        <p:spPr bwMode="auto">
          <a:xfrm>
            <a:off x="1952625" y="2195513"/>
            <a:ext cx="457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Times New Roman" pitchFamily="18" charset="0"/>
              </a:rPr>
              <a:t>1</a:t>
            </a:r>
          </a:p>
        </p:txBody>
      </p:sp>
      <p:sp>
        <p:nvSpPr>
          <p:cNvPr id="554003" name="Text Box 19"/>
          <p:cNvSpPr txBox="1">
            <a:spLocks noChangeArrowheads="1"/>
          </p:cNvSpPr>
          <p:nvPr/>
        </p:nvSpPr>
        <p:spPr bwMode="auto">
          <a:xfrm>
            <a:off x="3090863" y="2176463"/>
            <a:ext cx="457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Times New Roman" pitchFamily="18" charset="0"/>
              </a:rPr>
              <a:t>2</a:t>
            </a:r>
          </a:p>
        </p:txBody>
      </p:sp>
      <p:sp>
        <p:nvSpPr>
          <p:cNvPr id="554004" name="Text Box 20"/>
          <p:cNvSpPr txBox="1">
            <a:spLocks noChangeArrowheads="1"/>
          </p:cNvSpPr>
          <p:nvPr/>
        </p:nvSpPr>
        <p:spPr bwMode="auto">
          <a:xfrm>
            <a:off x="4143375" y="2181225"/>
            <a:ext cx="457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Times New Roman" pitchFamily="18" charset="0"/>
              </a:rPr>
              <a:t>3</a:t>
            </a:r>
          </a:p>
        </p:txBody>
      </p:sp>
      <p:sp>
        <p:nvSpPr>
          <p:cNvPr id="554005" name="Text Box 21"/>
          <p:cNvSpPr txBox="1">
            <a:spLocks noChangeArrowheads="1"/>
          </p:cNvSpPr>
          <p:nvPr/>
        </p:nvSpPr>
        <p:spPr bwMode="auto">
          <a:xfrm>
            <a:off x="5376863" y="2166938"/>
            <a:ext cx="457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Times New Roman" pitchFamily="18" charset="0"/>
              </a:rPr>
              <a:t>4</a:t>
            </a:r>
          </a:p>
        </p:txBody>
      </p:sp>
      <p:sp>
        <p:nvSpPr>
          <p:cNvPr id="554006" name="Text Box 22"/>
          <p:cNvSpPr txBox="1">
            <a:spLocks noChangeArrowheads="1"/>
          </p:cNvSpPr>
          <p:nvPr/>
        </p:nvSpPr>
        <p:spPr bwMode="auto">
          <a:xfrm>
            <a:off x="6672263" y="2181225"/>
            <a:ext cx="457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Times New Roman" pitchFamily="18" charset="0"/>
              </a:rPr>
              <a:t>5</a:t>
            </a:r>
          </a:p>
        </p:txBody>
      </p:sp>
      <p:sp>
        <p:nvSpPr>
          <p:cNvPr id="554007" name="Text Box 23"/>
          <p:cNvSpPr txBox="1">
            <a:spLocks noChangeArrowheads="1"/>
          </p:cNvSpPr>
          <p:nvPr/>
        </p:nvSpPr>
        <p:spPr bwMode="auto">
          <a:xfrm>
            <a:off x="1143000" y="4357688"/>
            <a:ext cx="457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Times New Roman" pitchFamily="18" charset="0"/>
              </a:rPr>
              <a:t>1</a:t>
            </a:r>
          </a:p>
        </p:txBody>
      </p:sp>
      <p:sp>
        <p:nvSpPr>
          <p:cNvPr id="554008" name="Text Box 24"/>
          <p:cNvSpPr txBox="1">
            <a:spLocks noChangeArrowheads="1"/>
          </p:cNvSpPr>
          <p:nvPr/>
        </p:nvSpPr>
        <p:spPr bwMode="auto">
          <a:xfrm>
            <a:off x="2895600" y="4357688"/>
            <a:ext cx="457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Times New Roman" pitchFamily="18" charset="0"/>
              </a:rPr>
              <a:t>2</a:t>
            </a:r>
          </a:p>
        </p:txBody>
      </p:sp>
      <p:sp>
        <p:nvSpPr>
          <p:cNvPr id="554009" name="Text Box 25"/>
          <p:cNvSpPr txBox="1">
            <a:spLocks noChangeArrowheads="1"/>
          </p:cNvSpPr>
          <p:nvPr/>
        </p:nvSpPr>
        <p:spPr bwMode="auto">
          <a:xfrm>
            <a:off x="4800600" y="4343400"/>
            <a:ext cx="457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Times New Roman" pitchFamily="18" charset="0"/>
              </a:rPr>
              <a:t>3</a:t>
            </a:r>
          </a:p>
        </p:txBody>
      </p:sp>
      <p:sp>
        <p:nvSpPr>
          <p:cNvPr id="554010" name="Text Box 26"/>
          <p:cNvSpPr txBox="1">
            <a:spLocks noChangeArrowheads="1"/>
          </p:cNvSpPr>
          <p:nvPr/>
        </p:nvSpPr>
        <p:spPr bwMode="auto">
          <a:xfrm>
            <a:off x="6781800" y="4343400"/>
            <a:ext cx="457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Times New Roman" pitchFamily="18" charset="0"/>
              </a:rPr>
              <a:t>4</a:t>
            </a:r>
          </a:p>
        </p:txBody>
      </p:sp>
      <p:grpSp>
        <p:nvGrpSpPr>
          <p:cNvPr id="554015" name="Group 31"/>
          <p:cNvGrpSpPr>
            <a:grpSpLocks/>
          </p:cNvGrpSpPr>
          <p:nvPr/>
        </p:nvGrpSpPr>
        <p:grpSpPr bwMode="auto">
          <a:xfrm>
            <a:off x="1476375" y="4514850"/>
            <a:ext cx="228600" cy="228600"/>
            <a:chOff x="624" y="3408"/>
            <a:chExt cx="192" cy="192"/>
          </a:xfrm>
        </p:grpSpPr>
        <p:sp>
          <p:nvSpPr>
            <p:cNvPr id="554013" name="Line 29"/>
            <p:cNvSpPr>
              <a:spLocks noChangeShapeType="1"/>
            </p:cNvSpPr>
            <p:nvPr/>
          </p:nvSpPr>
          <p:spPr bwMode="auto">
            <a:xfrm flipH="1">
              <a:off x="624" y="3408"/>
              <a:ext cx="192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4014" name="Line 30"/>
            <p:cNvSpPr>
              <a:spLocks noChangeShapeType="1"/>
            </p:cNvSpPr>
            <p:nvPr/>
          </p:nvSpPr>
          <p:spPr bwMode="auto">
            <a:xfrm>
              <a:off x="624" y="3504"/>
              <a:ext cx="192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54016" name="Group 32"/>
          <p:cNvGrpSpPr>
            <a:grpSpLocks/>
          </p:cNvGrpSpPr>
          <p:nvPr/>
        </p:nvGrpSpPr>
        <p:grpSpPr bwMode="auto">
          <a:xfrm>
            <a:off x="3243263" y="4524375"/>
            <a:ext cx="228600" cy="228600"/>
            <a:chOff x="624" y="3408"/>
            <a:chExt cx="192" cy="192"/>
          </a:xfrm>
        </p:grpSpPr>
        <p:sp>
          <p:nvSpPr>
            <p:cNvPr id="554017" name="Line 33"/>
            <p:cNvSpPr>
              <a:spLocks noChangeShapeType="1"/>
            </p:cNvSpPr>
            <p:nvPr/>
          </p:nvSpPr>
          <p:spPr bwMode="auto">
            <a:xfrm flipH="1">
              <a:off x="624" y="3408"/>
              <a:ext cx="192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4018" name="Line 34"/>
            <p:cNvSpPr>
              <a:spLocks noChangeShapeType="1"/>
            </p:cNvSpPr>
            <p:nvPr/>
          </p:nvSpPr>
          <p:spPr bwMode="auto">
            <a:xfrm>
              <a:off x="624" y="3504"/>
              <a:ext cx="192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54019" name="Group 35"/>
          <p:cNvGrpSpPr>
            <a:grpSpLocks/>
          </p:cNvGrpSpPr>
          <p:nvPr/>
        </p:nvGrpSpPr>
        <p:grpSpPr bwMode="auto">
          <a:xfrm>
            <a:off x="5181600" y="4524375"/>
            <a:ext cx="228600" cy="228600"/>
            <a:chOff x="624" y="3408"/>
            <a:chExt cx="192" cy="192"/>
          </a:xfrm>
        </p:grpSpPr>
        <p:sp>
          <p:nvSpPr>
            <p:cNvPr id="554020" name="Line 36"/>
            <p:cNvSpPr>
              <a:spLocks noChangeShapeType="1"/>
            </p:cNvSpPr>
            <p:nvPr/>
          </p:nvSpPr>
          <p:spPr bwMode="auto">
            <a:xfrm flipH="1">
              <a:off x="624" y="3408"/>
              <a:ext cx="192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4021" name="Line 37"/>
            <p:cNvSpPr>
              <a:spLocks noChangeShapeType="1"/>
            </p:cNvSpPr>
            <p:nvPr/>
          </p:nvSpPr>
          <p:spPr bwMode="auto">
            <a:xfrm>
              <a:off x="624" y="3504"/>
              <a:ext cx="192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54022" name="Group 38"/>
          <p:cNvGrpSpPr>
            <a:grpSpLocks/>
          </p:cNvGrpSpPr>
          <p:nvPr/>
        </p:nvGrpSpPr>
        <p:grpSpPr bwMode="auto">
          <a:xfrm>
            <a:off x="7239000" y="4524375"/>
            <a:ext cx="228600" cy="228600"/>
            <a:chOff x="624" y="3408"/>
            <a:chExt cx="192" cy="192"/>
          </a:xfrm>
        </p:grpSpPr>
        <p:sp>
          <p:nvSpPr>
            <p:cNvPr id="554023" name="Line 39"/>
            <p:cNvSpPr>
              <a:spLocks noChangeShapeType="1"/>
            </p:cNvSpPr>
            <p:nvPr/>
          </p:nvSpPr>
          <p:spPr bwMode="auto">
            <a:xfrm flipH="1">
              <a:off x="624" y="3408"/>
              <a:ext cx="192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4024" name="Line 40"/>
            <p:cNvSpPr>
              <a:spLocks noChangeShapeType="1"/>
            </p:cNvSpPr>
            <p:nvPr/>
          </p:nvSpPr>
          <p:spPr bwMode="auto">
            <a:xfrm>
              <a:off x="624" y="3504"/>
              <a:ext cx="192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54025" name="Line 41"/>
          <p:cNvSpPr>
            <a:spLocks noChangeShapeType="1"/>
          </p:cNvSpPr>
          <p:nvPr/>
        </p:nvSpPr>
        <p:spPr bwMode="auto">
          <a:xfrm flipV="1">
            <a:off x="2238375" y="2743200"/>
            <a:ext cx="1066800" cy="1676400"/>
          </a:xfrm>
          <a:prstGeom prst="line">
            <a:avLst/>
          </a:prstGeom>
          <a:noFill/>
          <a:ln w="19050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4026" name="Line 42"/>
          <p:cNvSpPr>
            <a:spLocks noChangeShapeType="1"/>
          </p:cNvSpPr>
          <p:nvPr/>
        </p:nvSpPr>
        <p:spPr bwMode="auto">
          <a:xfrm flipV="1">
            <a:off x="2224088" y="2743200"/>
            <a:ext cx="2043112" cy="1690688"/>
          </a:xfrm>
          <a:prstGeom prst="line">
            <a:avLst/>
          </a:prstGeom>
          <a:noFill/>
          <a:ln w="19050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4027" name="Line 43"/>
          <p:cNvSpPr>
            <a:spLocks noChangeShapeType="1"/>
          </p:cNvSpPr>
          <p:nvPr/>
        </p:nvSpPr>
        <p:spPr bwMode="auto">
          <a:xfrm flipV="1">
            <a:off x="2209800" y="2757488"/>
            <a:ext cx="3276600" cy="1662112"/>
          </a:xfrm>
          <a:prstGeom prst="line">
            <a:avLst/>
          </a:prstGeom>
          <a:noFill/>
          <a:ln w="19050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4028" name="Line 44"/>
          <p:cNvSpPr>
            <a:spLocks noChangeShapeType="1"/>
          </p:cNvSpPr>
          <p:nvPr/>
        </p:nvSpPr>
        <p:spPr bwMode="auto">
          <a:xfrm flipV="1">
            <a:off x="2209800" y="2743200"/>
            <a:ext cx="4572000" cy="1676400"/>
          </a:xfrm>
          <a:prstGeom prst="line">
            <a:avLst/>
          </a:prstGeom>
          <a:noFill/>
          <a:ln w="19050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4029" name="Line 45"/>
          <p:cNvSpPr>
            <a:spLocks noChangeShapeType="1"/>
          </p:cNvSpPr>
          <p:nvPr/>
        </p:nvSpPr>
        <p:spPr bwMode="auto">
          <a:xfrm flipV="1">
            <a:off x="3886200" y="2743200"/>
            <a:ext cx="381000" cy="1676400"/>
          </a:xfrm>
          <a:prstGeom prst="line">
            <a:avLst/>
          </a:prstGeom>
          <a:noFill/>
          <a:ln w="19050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4030" name="Line 46"/>
          <p:cNvSpPr>
            <a:spLocks noChangeShapeType="1"/>
          </p:cNvSpPr>
          <p:nvPr/>
        </p:nvSpPr>
        <p:spPr bwMode="auto">
          <a:xfrm flipV="1">
            <a:off x="3857625" y="2743200"/>
            <a:ext cx="1676400" cy="1676400"/>
          </a:xfrm>
          <a:prstGeom prst="line">
            <a:avLst/>
          </a:prstGeom>
          <a:noFill/>
          <a:ln w="19050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4031" name="Line 47"/>
          <p:cNvSpPr>
            <a:spLocks noChangeShapeType="1"/>
          </p:cNvSpPr>
          <p:nvPr/>
        </p:nvSpPr>
        <p:spPr bwMode="auto">
          <a:xfrm flipV="1">
            <a:off x="3900488" y="2728913"/>
            <a:ext cx="2895600" cy="1676400"/>
          </a:xfrm>
          <a:prstGeom prst="line">
            <a:avLst/>
          </a:prstGeom>
          <a:noFill/>
          <a:ln w="19050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4032" name="Line 48"/>
          <p:cNvSpPr>
            <a:spLocks noChangeShapeType="1"/>
          </p:cNvSpPr>
          <p:nvPr/>
        </p:nvSpPr>
        <p:spPr bwMode="auto">
          <a:xfrm flipH="1" flipV="1">
            <a:off x="5534025" y="2743200"/>
            <a:ext cx="304800" cy="1676400"/>
          </a:xfrm>
          <a:prstGeom prst="line">
            <a:avLst/>
          </a:prstGeom>
          <a:noFill/>
          <a:ln w="19050">
            <a:solidFill>
              <a:srgbClr val="3333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4033" name="Line 49"/>
          <p:cNvSpPr>
            <a:spLocks noChangeShapeType="1"/>
          </p:cNvSpPr>
          <p:nvPr/>
        </p:nvSpPr>
        <p:spPr bwMode="auto">
          <a:xfrm flipV="1">
            <a:off x="5848350" y="2728913"/>
            <a:ext cx="914400" cy="1676400"/>
          </a:xfrm>
          <a:prstGeom prst="line">
            <a:avLst/>
          </a:prstGeom>
          <a:noFill/>
          <a:ln w="19050">
            <a:solidFill>
              <a:srgbClr val="3333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4035" name="Line 51"/>
          <p:cNvSpPr>
            <a:spLocks noChangeShapeType="1"/>
          </p:cNvSpPr>
          <p:nvPr/>
        </p:nvSpPr>
        <p:spPr bwMode="auto">
          <a:xfrm flipH="1" flipV="1">
            <a:off x="6781800" y="2743200"/>
            <a:ext cx="1066800" cy="1676400"/>
          </a:xfrm>
          <a:prstGeom prst="line">
            <a:avLst/>
          </a:prstGeom>
          <a:noFill/>
          <a:ln w="19050">
            <a:solidFill>
              <a:srgbClr val="FF99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4037" name="WordArt 53"/>
          <p:cNvSpPr>
            <a:spLocks noChangeArrowheads="1" noChangeShapeType="1" noTextEdit="1"/>
          </p:cNvSpPr>
          <p:nvPr/>
        </p:nvSpPr>
        <p:spPr bwMode="auto">
          <a:xfrm>
            <a:off x="1295400" y="381000"/>
            <a:ext cx="6581775" cy="914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218"/>
              </a:avLst>
            </a:prstTxWarp>
          </a:bodyPr>
          <a:lstStyle/>
          <a:p>
            <a:pPr algn="ctr"/>
            <a:r>
              <a:rPr lang="vi-VN" sz="3600" b="1" kern="1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Trò chơi thi tìm nhanh kết quả đúng?</a:t>
            </a:r>
            <a:endParaRPr lang="en-US" sz="3600" b="1" kern="10"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74622002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554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554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554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554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1000"/>
                                        <p:tgtEl>
                                          <p:spTgt spid="554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1000"/>
                                        <p:tgtEl>
                                          <p:spTgt spid="554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7" dur="1000"/>
                                        <p:tgtEl>
                                          <p:spTgt spid="554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554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554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554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554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1000"/>
                                        <p:tgtEl>
                                          <p:spTgt spid="554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4025" grpId="0" animBg="1"/>
      <p:bldP spid="554026" grpId="0" animBg="1"/>
      <p:bldP spid="554027" grpId="0" animBg="1"/>
      <p:bldP spid="554028" grpId="0" animBg="1"/>
      <p:bldP spid="554029" grpId="0" animBg="1"/>
      <p:bldP spid="554030" grpId="0" animBg="1"/>
      <p:bldP spid="554031" grpId="0" animBg="1"/>
      <p:bldP spid="554032" grpId="0" animBg="1"/>
      <p:bldP spid="554033" grpId="0" animBg="1"/>
      <p:bldP spid="55403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blumen-pflanzen04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5105400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3" descr="blumen-pflanzen04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445000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4" descr="blumen-pflanzen11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276600" y="4343400"/>
            <a:ext cx="2286000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5" descr="blumen-pflanzen11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276600" y="4314825"/>
            <a:ext cx="2286000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6" descr="blumen-pflanzen04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953000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7" descr="WhitecornerFlow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481965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Picture 8" descr="200463042511690xy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267200"/>
            <a:ext cx="25146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3" name="Picture 9" descr="200463042511690xy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505200"/>
            <a:ext cx="123825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4" name="Picture 10" descr="200463042511690xy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667000"/>
            <a:ext cx="123825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5" name="Picture 11" descr="200463042511690xy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048000"/>
            <a:ext cx="12192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6" name="Picture 12" descr="blumen-pflanzen04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521200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7" name="Picture 13" descr="WhitecornerFlowe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43400"/>
            <a:ext cx="17526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8" name="Picture 14" descr="blumen-pflanzen04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903788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9" name="Picture 15" descr="Blue_rose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657600"/>
            <a:ext cx="1420813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0" name="Picture 16" descr="blumen-pflanzen04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800600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1" name="Picture 17" descr="blumen-pflanzen04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953000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2" name="Picture 18" descr="blumen-pflanzen04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800600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3" name="Picture 19" descr="blumen-pflanzen04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883150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4" name="Picture 20" descr="Blue_rose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343400"/>
            <a:ext cx="10223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5" name="Picture 21"/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038600"/>
            <a:ext cx="3048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6" name="Picture 22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505200"/>
            <a:ext cx="6667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7" name="Picture 23"/>
          <p:cNvPicPr>
            <a:picLocks noChangeAspect="1" noChangeArrowheads="1" noCrop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682075">
            <a:off x="76200" y="4343400"/>
            <a:ext cx="60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8" name="Picture 24"/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733800"/>
            <a:ext cx="3048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9" name="Picture 25"/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505200"/>
            <a:ext cx="3048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30" name="Picture 26"/>
          <p:cNvPicPr>
            <a:picLocks noChangeAspect="1" noChangeArrowheads="1" noCrop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137955">
            <a:off x="1301750" y="5041900"/>
            <a:ext cx="576263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31" name="Picture 27"/>
          <p:cNvPicPr>
            <a:picLocks noChangeAspect="1" noChangeArrowheads="1" noCrop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682075">
            <a:off x="8610600" y="4800600"/>
            <a:ext cx="5334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32" name="Picture 28" descr="200463042511690xy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362200"/>
            <a:ext cx="12192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33" name="Picture 29" descr="200463042511690xy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685800"/>
            <a:ext cx="3402013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34" name="Picture 30" descr="200463042511690xy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733800"/>
            <a:ext cx="12192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55" name="Rectangle 31"/>
          <p:cNvSpPr>
            <a:spLocks noChangeArrowheads="1"/>
          </p:cNvSpPr>
          <p:nvPr/>
        </p:nvSpPr>
        <p:spPr bwMode="auto">
          <a:xfrm>
            <a:off x="381000" y="990600"/>
            <a:ext cx="868680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7200" i="1" dirty="0">
                <a:solidFill>
                  <a:srgbClr val="FFFF00"/>
                </a:solidFill>
              </a:rPr>
              <a:t> </a:t>
            </a:r>
            <a:r>
              <a:rPr lang="en-US" sz="7200" b="1" i="1" dirty="0" err="1">
                <a:solidFill>
                  <a:srgbClr val="3333FF"/>
                </a:solidFill>
              </a:rPr>
              <a:t>Chúc</a:t>
            </a:r>
            <a:r>
              <a:rPr lang="en-US" sz="7200" b="1" i="1" dirty="0">
                <a:solidFill>
                  <a:srgbClr val="3333FF"/>
                </a:solidFill>
              </a:rPr>
              <a:t> </a:t>
            </a:r>
            <a:r>
              <a:rPr lang="en-US" sz="7200" b="1" i="1" dirty="0" err="1">
                <a:solidFill>
                  <a:srgbClr val="3333FF"/>
                </a:solidFill>
              </a:rPr>
              <a:t>các</a:t>
            </a:r>
            <a:r>
              <a:rPr lang="en-US" sz="7200" b="1" i="1" dirty="0">
                <a:solidFill>
                  <a:srgbClr val="3333FF"/>
                </a:solidFill>
              </a:rPr>
              <a:t> </a:t>
            </a:r>
            <a:r>
              <a:rPr lang="en-US" sz="7200" b="1" i="1" dirty="0" err="1" smtClean="0">
                <a:solidFill>
                  <a:srgbClr val="3333FF"/>
                </a:solidFill>
              </a:rPr>
              <a:t>Em</a:t>
            </a:r>
            <a:r>
              <a:rPr lang="en-US" sz="7200" b="1" i="1" dirty="0" smtClean="0">
                <a:solidFill>
                  <a:srgbClr val="3333FF"/>
                </a:solidFill>
              </a:rPr>
              <a:t> </a:t>
            </a:r>
            <a:r>
              <a:rPr lang="en-US" sz="7200" b="1" i="1" dirty="0" err="1" smtClean="0">
                <a:solidFill>
                  <a:srgbClr val="3333FF"/>
                </a:solidFill>
              </a:rPr>
              <a:t>học</a:t>
            </a:r>
            <a:r>
              <a:rPr lang="en-US" sz="7200" b="1" i="1" dirty="0" smtClean="0">
                <a:solidFill>
                  <a:srgbClr val="3333FF"/>
                </a:solidFill>
              </a:rPr>
              <a:t> </a:t>
            </a:r>
            <a:r>
              <a:rPr lang="en-US" sz="7200" b="1" i="1" dirty="0" err="1" smtClean="0">
                <a:solidFill>
                  <a:srgbClr val="3333FF"/>
                </a:solidFill>
              </a:rPr>
              <a:t>giỏi</a:t>
            </a:r>
            <a:r>
              <a:rPr lang="en-US" sz="7200" b="1" i="1" dirty="0" smtClean="0">
                <a:solidFill>
                  <a:srgbClr val="3333FF"/>
                </a:solidFill>
              </a:rPr>
              <a:t> </a:t>
            </a:r>
            <a:r>
              <a:rPr lang="en-US" sz="7200" b="1" i="1" dirty="0" err="1" smtClean="0">
                <a:solidFill>
                  <a:srgbClr val="3333FF"/>
                </a:solidFill>
              </a:rPr>
              <a:t>chăm</a:t>
            </a:r>
            <a:r>
              <a:rPr lang="en-US" sz="7200" b="1" i="1" dirty="0" smtClean="0">
                <a:solidFill>
                  <a:srgbClr val="3333FF"/>
                </a:solidFill>
              </a:rPr>
              <a:t> </a:t>
            </a:r>
            <a:r>
              <a:rPr lang="en-US" sz="7200" b="1" i="1" smtClean="0">
                <a:solidFill>
                  <a:srgbClr val="3333FF"/>
                </a:solidFill>
              </a:rPr>
              <a:t>ngon!</a:t>
            </a:r>
            <a:endParaRPr lang="en-US" sz="7200" b="1" i="1" dirty="0">
              <a:solidFill>
                <a:srgbClr val="3333FF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668001" y="6096000"/>
            <a:ext cx="2475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GV : TRƯƠNG HOÀNG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2182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34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34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34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34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103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34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34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2000"/>
                                        <p:tgtEl>
                                          <p:spTgt spid="1034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9" presetClass="entr" presetSubtype="1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1034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1034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4" presetID="20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5000"/>
                                        <p:tgtEl>
                                          <p:spTgt spid="1034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10345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55" grpId="0"/>
      <p:bldP spid="103455" grpId="1"/>
      <p:bldP spid="103455" grpId="2"/>
      <p:bldP spid="103455" grpId="3"/>
      <p:bldP spid="103455" grpId="4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4"/>
          <p:cNvSpPr>
            <a:spLocks noChangeArrowheads="1"/>
          </p:cNvSpPr>
          <p:nvPr/>
        </p:nvSpPr>
        <p:spPr bwMode="auto">
          <a:xfrm>
            <a:off x="0" y="0"/>
            <a:ext cx="1981200" cy="1219200"/>
          </a:xfrm>
          <a:prstGeom prst="irregularSeal1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 dirty="0" err="1"/>
              <a:t>Câu</a:t>
            </a:r>
            <a:r>
              <a:rPr lang="en-US" sz="2800" b="1" dirty="0"/>
              <a:t> 1</a:t>
            </a:r>
          </a:p>
        </p:txBody>
      </p:sp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914400" y="1447800"/>
            <a:ext cx="470693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600" b="1"/>
              <a:t>a)Đếm số từ 1 đến 5:</a:t>
            </a:r>
          </a:p>
        </p:txBody>
      </p:sp>
      <p:sp>
        <p:nvSpPr>
          <p:cNvPr id="31750" name="Text Box 6"/>
          <p:cNvSpPr txBox="1">
            <a:spLocks noChangeArrowheads="1"/>
          </p:cNvSpPr>
          <p:nvPr/>
        </p:nvSpPr>
        <p:spPr bwMode="auto">
          <a:xfrm>
            <a:off x="914400" y="3913188"/>
            <a:ext cx="473233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600" b="1"/>
              <a:t>b)Đếm số từ 5 đến 1:</a:t>
            </a:r>
          </a:p>
        </p:txBody>
      </p:sp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3409950" y="2590800"/>
            <a:ext cx="685800" cy="701675"/>
            <a:chOff x="1296" y="1632"/>
            <a:chExt cx="432" cy="442"/>
          </a:xfrm>
        </p:grpSpPr>
        <p:sp>
          <p:nvSpPr>
            <p:cNvPr id="4129" name="Rectangle 15"/>
            <p:cNvSpPr>
              <a:spLocks noChangeArrowheads="1"/>
            </p:cNvSpPr>
            <p:nvPr/>
          </p:nvSpPr>
          <p:spPr bwMode="auto">
            <a:xfrm>
              <a:off x="1296" y="1632"/>
              <a:ext cx="432" cy="43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4130" name="Text Box 7"/>
            <p:cNvSpPr txBox="1">
              <a:spLocks noChangeArrowheads="1"/>
            </p:cNvSpPr>
            <p:nvPr/>
          </p:nvSpPr>
          <p:spPr bwMode="auto">
            <a:xfrm>
              <a:off x="1344" y="1632"/>
              <a:ext cx="294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4000" b="1" dirty="0">
                  <a:solidFill>
                    <a:srgbClr val="FF3300"/>
                  </a:solidFill>
                </a:rPr>
                <a:t>2</a:t>
              </a:r>
            </a:p>
          </p:txBody>
        </p:sp>
      </p:grpSp>
      <p:grpSp>
        <p:nvGrpSpPr>
          <p:cNvPr id="3" name="Group 27"/>
          <p:cNvGrpSpPr>
            <a:grpSpLocks/>
          </p:cNvGrpSpPr>
          <p:nvPr/>
        </p:nvGrpSpPr>
        <p:grpSpPr bwMode="auto">
          <a:xfrm>
            <a:off x="4419600" y="2590800"/>
            <a:ext cx="685800" cy="701675"/>
            <a:chOff x="1872" y="1632"/>
            <a:chExt cx="432" cy="442"/>
          </a:xfrm>
        </p:grpSpPr>
        <p:sp>
          <p:nvSpPr>
            <p:cNvPr id="4127" name="Rectangle 16"/>
            <p:cNvSpPr>
              <a:spLocks noChangeArrowheads="1"/>
            </p:cNvSpPr>
            <p:nvPr/>
          </p:nvSpPr>
          <p:spPr bwMode="auto">
            <a:xfrm>
              <a:off x="1872" y="1632"/>
              <a:ext cx="432" cy="43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4128" name="Text Box 26"/>
            <p:cNvSpPr txBox="1">
              <a:spLocks noChangeArrowheads="1"/>
            </p:cNvSpPr>
            <p:nvPr/>
          </p:nvSpPr>
          <p:spPr bwMode="auto">
            <a:xfrm>
              <a:off x="1920" y="1632"/>
              <a:ext cx="294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4000" b="1">
                  <a:solidFill>
                    <a:srgbClr val="FF3300"/>
                  </a:solidFill>
                </a:rPr>
                <a:t>3</a:t>
              </a:r>
            </a:p>
          </p:txBody>
        </p:sp>
      </p:grpSp>
      <p:grpSp>
        <p:nvGrpSpPr>
          <p:cNvPr id="4" name="Group 52"/>
          <p:cNvGrpSpPr>
            <a:grpSpLocks/>
          </p:cNvGrpSpPr>
          <p:nvPr/>
        </p:nvGrpSpPr>
        <p:grpSpPr bwMode="auto">
          <a:xfrm>
            <a:off x="5410200" y="2590800"/>
            <a:ext cx="685800" cy="701675"/>
            <a:chOff x="2400" y="1632"/>
            <a:chExt cx="432" cy="452"/>
          </a:xfrm>
        </p:grpSpPr>
        <p:sp>
          <p:nvSpPr>
            <p:cNvPr id="4125" name="Rectangle 18"/>
            <p:cNvSpPr>
              <a:spLocks noChangeArrowheads="1"/>
            </p:cNvSpPr>
            <p:nvPr/>
          </p:nvSpPr>
          <p:spPr bwMode="auto">
            <a:xfrm>
              <a:off x="2400" y="1632"/>
              <a:ext cx="432" cy="43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4126" name="Text Box 32"/>
            <p:cNvSpPr txBox="1">
              <a:spLocks noChangeArrowheads="1"/>
            </p:cNvSpPr>
            <p:nvPr/>
          </p:nvSpPr>
          <p:spPr bwMode="auto">
            <a:xfrm>
              <a:off x="2400" y="1632"/>
              <a:ext cx="383" cy="4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4000" b="1">
                  <a:solidFill>
                    <a:srgbClr val="FF3300"/>
                  </a:solidFill>
                </a:rPr>
                <a:t> 4</a:t>
              </a:r>
            </a:p>
          </p:txBody>
        </p:sp>
      </p:grpSp>
      <p:grpSp>
        <p:nvGrpSpPr>
          <p:cNvPr id="5" name="Group 37"/>
          <p:cNvGrpSpPr>
            <a:grpSpLocks/>
          </p:cNvGrpSpPr>
          <p:nvPr/>
        </p:nvGrpSpPr>
        <p:grpSpPr bwMode="auto">
          <a:xfrm>
            <a:off x="2438400" y="2590800"/>
            <a:ext cx="685800" cy="701675"/>
            <a:chOff x="768" y="1632"/>
            <a:chExt cx="432" cy="442"/>
          </a:xfrm>
        </p:grpSpPr>
        <p:sp>
          <p:nvSpPr>
            <p:cNvPr id="4123" name="Rectangle 38"/>
            <p:cNvSpPr>
              <a:spLocks noChangeArrowheads="1"/>
            </p:cNvSpPr>
            <p:nvPr/>
          </p:nvSpPr>
          <p:spPr bwMode="auto">
            <a:xfrm>
              <a:off x="768" y="1632"/>
              <a:ext cx="432" cy="43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4124" name="Text Box 39"/>
            <p:cNvSpPr txBox="1">
              <a:spLocks noChangeArrowheads="1"/>
            </p:cNvSpPr>
            <p:nvPr/>
          </p:nvSpPr>
          <p:spPr bwMode="auto">
            <a:xfrm>
              <a:off x="864" y="1632"/>
              <a:ext cx="294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4000" b="1">
                  <a:solidFill>
                    <a:srgbClr val="FF3300"/>
                  </a:solidFill>
                </a:rPr>
                <a:t>1</a:t>
              </a:r>
            </a:p>
          </p:txBody>
        </p:sp>
      </p:grpSp>
      <p:grpSp>
        <p:nvGrpSpPr>
          <p:cNvPr id="6" name="Group 42"/>
          <p:cNvGrpSpPr>
            <a:grpSpLocks/>
          </p:cNvGrpSpPr>
          <p:nvPr/>
        </p:nvGrpSpPr>
        <p:grpSpPr bwMode="auto">
          <a:xfrm>
            <a:off x="6324600" y="2590800"/>
            <a:ext cx="762000" cy="701675"/>
            <a:chOff x="2880" y="1632"/>
            <a:chExt cx="432" cy="442"/>
          </a:xfrm>
        </p:grpSpPr>
        <p:sp>
          <p:nvSpPr>
            <p:cNvPr id="4121" name="Rectangle 17"/>
            <p:cNvSpPr>
              <a:spLocks noChangeArrowheads="1"/>
            </p:cNvSpPr>
            <p:nvPr/>
          </p:nvSpPr>
          <p:spPr bwMode="auto">
            <a:xfrm>
              <a:off x="2880" y="1632"/>
              <a:ext cx="432" cy="43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4122" name="Text Box 41"/>
            <p:cNvSpPr txBox="1">
              <a:spLocks noChangeArrowheads="1"/>
            </p:cNvSpPr>
            <p:nvPr/>
          </p:nvSpPr>
          <p:spPr bwMode="auto">
            <a:xfrm>
              <a:off x="2880" y="1632"/>
              <a:ext cx="345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4000" b="1">
                  <a:solidFill>
                    <a:srgbClr val="FF3300"/>
                  </a:solidFill>
                </a:rPr>
                <a:t> 5</a:t>
              </a:r>
            </a:p>
          </p:txBody>
        </p:sp>
      </p:grpSp>
      <p:grpSp>
        <p:nvGrpSpPr>
          <p:cNvPr id="7" name="Group 24"/>
          <p:cNvGrpSpPr>
            <a:grpSpLocks/>
          </p:cNvGrpSpPr>
          <p:nvPr/>
        </p:nvGrpSpPr>
        <p:grpSpPr bwMode="auto">
          <a:xfrm>
            <a:off x="6400800" y="5181600"/>
            <a:ext cx="685800" cy="701675"/>
            <a:chOff x="768" y="1632"/>
            <a:chExt cx="432" cy="442"/>
          </a:xfrm>
        </p:grpSpPr>
        <p:sp>
          <p:nvSpPr>
            <p:cNvPr id="4119" name="Rectangle 12"/>
            <p:cNvSpPr>
              <a:spLocks noChangeArrowheads="1"/>
            </p:cNvSpPr>
            <p:nvPr/>
          </p:nvSpPr>
          <p:spPr bwMode="auto">
            <a:xfrm>
              <a:off x="768" y="1632"/>
              <a:ext cx="432" cy="43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4120" name="Text Box 8"/>
            <p:cNvSpPr txBox="1">
              <a:spLocks noChangeArrowheads="1"/>
            </p:cNvSpPr>
            <p:nvPr/>
          </p:nvSpPr>
          <p:spPr bwMode="auto">
            <a:xfrm>
              <a:off x="864" y="1632"/>
              <a:ext cx="294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4000" b="1">
                  <a:solidFill>
                    <a:srgbClr val="FF3300"/>
                  </a:solidFill>
                </a:rPr>
                <a:t>1</a:t>
              </a:r>
            </a:p>
          </p:txBody>
        </p:sp>
      </p:grpSp>
      <p:grpSp>
        <p:nvGrpSpPr>
          <p:cNvPr id="8" name="Group 43"/>
          <p:cNvGrpSpPr>
            <a:grpSpLocks/>
          </p:cNvGrpSpPr>
          <p:nvPr/>
        </p:nvGrpSpPr>
        <p:grpSpPr bwMode="auto">
          <a:xfrm>
            <a:off x="2438400" y="5181600"/>
            <a:ext cx="685800" cy="701675"/>
            <a:chOff x="2880" y="1632"/>
            <a:chExt cx="432" cy="442"/>
          </a:xfrm>
        </p:grpSpPr>
        <p:sp>
          <p:nvSpPr>
            <p:cNvPr id="4117" name="Rectangle 44"/>
            <p:cNvSpPr>
              <a:spLocks noChangeArrowheads="1"/>
            </p:cNvSpPr>
            <p:nvPr/>
          </p:nvSpPr>
          <p:spPr bwMode="auto">
            <a:xfrm>
              <a:off x="2880" y="1632"/>
              <a:ext cx="432" cy="43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4118" name="Text Box 45"/>
            <p:cNvSpPr txBox="1">
              <a:spLocks noChangeArrowheads="1"/>
            </p:cNvSpPr>
            <p:nvPr/>
          </p:nvSpPr>
          <p:spPr bwMode="auto">
            <a:xfrm>
              <a:off x="2880" y="1632"/>
              <a:ext cx="383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4000" b="1">
                  <a:solidFill>
                    <a:srgbClr val="FF3300"/>
                  </a:solidFill>
                </a:rPr>
                <a:t> 5</a:t>
              </a:r>
            </a:p>
          </p:txBody>
        </p:sp>
      </p:grpSp>
      <p:grpSp>
        <p:nvGrpSpPr>
          <p:cNvPr id="9" name="Group 49"/>
          <p:cNvGrpSpPr>
            <a:grpSpLocks/>
          </p:cNvGrpSpPr>
          <p:nvPr/>
        </p:nvGrpSpPr>
        <p:grpSpPr bwMode="auto">
          <a:xfrm>
            <a:off x="5410200" y="5181600"/>
            <a:ext cx="685800" cy="701675"/>
            <a:chOff x="1296" y="1632"/>
            <a:chExt cx="432" cy="442"/>
          </a:xfrm>
        </p:grpSpPr>
        <p:sp>
          <p:nvSpPr>
            <p:cNvPr id="4115" name="Rectangle 50"/>
            <p:cNvSpPr>
              <a:spLocks noChangeArrowheads="1"/>
            </p:cNvSpPr>
            <p:nvPr/>
          </p:nvSpPr>
          <p:spPr bwMode="auto">
            <a:xfrm>
              <a:off x="1296" y="1632"/>
              <a:ext cx="432" cy="43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4116" name="Text Box 51"/>
            <p:cNvSpPr txBox="1">
              <a:spLocks noChangeArrowheads="1"/>
            </p:cNvSpPr>
            <p:nvPr/>
          </p:nvSpPr>
          <p:spPr bwMode="auto">
            <a:xfrm>
              <a:off x="1344" y="1632"/>
              <a:ext cx="294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4000" b="1">
                  <a:solidFill>
                    <a:srgbClr val="FF3300"/>
                  </a:solidFill>
                </a:rPr>
                <a:t>2</a:t>
              </a:r>
            </a:p>
          </p:txBody>
        </p:sp>
      </p:grpSp>
      <p:grpSp>
        <p:nvGrpSpPr>
          <p:cNvPr id="10" name="Group 53"/>
          <p:cNvGrpSpPr>
            <a:grpSpLocks/>
          </p:cNvGrpSpPr>
          <p:nvPr/>
        </p:nvGrpSpPr>
        <p:grpSpPr bwMode="auto">
          <a:xfrm>
            <a:off x="3429000" y="5181600"/>
            <a:ext cx="685800" cy="701675"/>
            <a:chOff x="2400" y="1632"/>
            <a:chExt cx="432" cy="442"/>
          </a:xfrm>
        </p:grpSpPr>
        <p:sp>
          <p:nvSpPr>
            <p:cNvPr id="4113" name="Rectangle 54"/>
            <p:cNvSpPr>
              <a:spLocks noChangeArrowheads="1"/>
            </p:cNvSpPr>
            <p:nvPr/>
          </p:nvSpPr>
          <p:spPr bwMode="auto">
            <a:xfrm>
              <a:off x="2400" y="1632"/>
              <a:ext cx="432" cy="43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4114" name="Text Box 55"/>
            <p:cNvSpPr txBox="1">
              <a:spLocks noChangeArrowheads="1"/>
            </p:cNvSpPr>
            <p:nvPr/>
          </p:nvSpPr>
          <p:spPr bwMode="auto">
            <a:xfrm>
              <a:off x="2400" y="1632"/>
              <a:ext cx="383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4000" b="1">
                  <a:solidFill>
                    <a:srgbClr val="FF3300"/>
                  </a:solidFill>
                </a:rPr>
                <a:t> 4</a:t>
              </a:r>
            </a:p>
          </p:txBody>
        </p:sp>
      </p:grpSp>
      <p:grpSp>
        <p:nvGrpSpPr>
          <p:cNvPr id="11" name="Group 56"/>
          <p:cNvGrpSpPr>
            <a:grpSpLocks/>
          </p:cNvGrpSpPr>
          <p:nvPr/>
        </p:nvGrpSpPr>
        <p:grpSpPr bwMode="auto">
          <a:xfrm>
            <a:off x="4419600" y="5181600"/>
            <a:ext cx="685800" cy="701675"/>
            <a:chOff x="1872" y="1632"/>
            <a:chExt cx="432" cy="442"/>
          </a:xfrm>
        </p:grpSpPr>
        <p:sp>
          <p:nvSpPr>
            <p:cNvPr id="4111" name="Rectangle 57"/>
            <p:cNvSpPr>
              <a:spLocks noChangeArrowheads="1"/>
            </p:cNvSpPr>
            <p:nvPr/>
          </p:nvSpPr>
          <p:spPr bwMode="auto">
            <a:xfrm>
              <a:off x="1872" y="1632"/>
              <a:ext cx="432" cy="43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4112" name="Text Box 58"/>
            <p:cNvSpPr txBox="1">
              <a:spLocks noChangeArrowheads="1"/>
            </p:cNvSpPr>
            <p:nvPr/>
          </p:nvSpPr>
          <p:spPr bwMode="auto">
            <a:xfrm>
              <a:off x="1920" y="1632"/>
              <a:ext cx="294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4000" b="1">
                  <a:solidFill>
                    <a:srgbClr val="FF3300"/>
                  </a:solidFill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9018228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85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385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385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385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85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385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4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5" dur="385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6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7" dur="385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8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0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385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385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4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5" dur="385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6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7" dur="385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8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0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385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385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4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5" dur="385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6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7" dur="385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8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0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385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385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4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5" dur="385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6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7" dur="385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8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385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385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0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1" dur="385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2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3" dur="385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4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6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385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385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0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1" dur="385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2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3" dur="385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4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6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385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385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0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91" dur="385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92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3" dur="385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4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6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385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9" dur="385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00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1" dur="385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02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3" dur="385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04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06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385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9" dur="385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10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11" dur="385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2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13" dur="385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14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9" grpId="0"/>
      <p:bldP spid="3175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2"/>
          <p:cNvGrpSpPr>
            <a:grpSpLocks/>
          </p:cNvGrpSpPr>
          <p:nvPr/>
        </p:nvGrpSpPr>
        <p:grpSpPr bwMode="auto">
          <a:xfrm>
            <a:off x="990600" y="2286000"/>
            <a:ext cx="3810000" cy="914400"/>
            <a:chOff x="384" y="912"/>
            <a:chExt cx="2688" cy="696"/>
          </a:xfrm>
        </p:grpSpPr>
        <p:pic>
          <p:nvPicPr>
            <p:cNvPr id="22558" name="Picture 16" descr="SANTA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" y="912"/>
              <a:ext cx="480" cy="6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59" name="Picture 17" descr="SANTA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912"/>
              <a:ext cx="480" cy="6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60" name="Picture 18" descr="SANTA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4" y="912"/>
              <a:ext cx="480" cy="6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61" name="Picture 19" descr="SANTA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2" y="912"/>
              <a:ext cx="480" cy="6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43"/>
          <p:cNvGrpSpPr>
            <a:grpSpLocks/>
          </p:cNvGrpSpPr>
          <p:nvPr/>
        </p:nvGrpSpPr>
        <p:grpSpPr bwMode="auto">
          <a:xfrm>
            <a:off x="914400" y="3276600"/>
            <a:ext cx="2819400" cy="1066800"/>
            <a:chOff x="326" y="1872"/>
            <a:chExt cx="2060" cy="768"/>
          </a:xfrm>
        </p:grpSpPr>
        <p:pic>
          <p:nvPicPr>
            <p:cNvPr id="22555" name="Picture 20" descr="ctree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" y="1920"/>
              <a:ext cx="428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56" name="Picture 21" descr="ctree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0" y="1920"/>
              <a:ext cx="428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57" name="Picture 22" descr="ctree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58" y="1872"/>
              <a:ext cx="428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Group 53"/>
          <p:cNvGrpSpPr>
            <a:grpSpLocks/>
          </p:cNvGrpSpPr>
          <p:nvPr/>
        </p:nvGrpSpPr>
        <p:grpSpPr bwMode="auto">
          <a:xfrm>
            <a:off x="762000" y="4419600"/>
            <a:ext cx="5029200" cy="990600"/>
            <a:chOff x="288" y="2448"/>
            <a:chExt cx="3870" cy="816"/>
          </a:xfrm>
        </p:grpSpPr>
        <p:pic>
          <p:nvPicPr>
            <p:cNvPr id="22550" name="Picture 31" descr="angelfish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2496"/>
              <a:ext cx="750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51" name="Picture 32" descr="angelfish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2496"/>
              <a:ext cx="750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52" name="Picture 33" descr="angelfish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2" y="2448"/>
              <a:ext cx="750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53" name="Picture 34" descr="angelfish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0" y="2448"/>
              <a:ext cx="750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54" name="Picture 36" descr="angelfish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8" y="2448"/>
              <a:ext cx="750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2533" name="Group 33"/>
          <p:cNvGrpSpPr>
            <a:grpSpLocks/>
          </p:cNvGrpSpPr>
          <p:nvPr/>
        </p:nvGrpSpPr>
        <p:grpSpPr bwMode="auto">
          <a:xfrm>
            <a:off x="1066800" y="1371600"/>
            <a:ext cx="1676400" cy="609600"/>
            <a:chOff x="1066800" y="1371600"/>
            <a:chExt cx="1676400" cy="609600"/>
          </a:xfrm>
        </p:grpSpPr>
        <p:pic>
          <p:nvPicPr>
            <p:cNvPr id="22548" name="Picture 37" descr="soccer_w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800" y="1371600"/>
              <a:ext cx="609600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49" name="Picture 51" descr="soccer_w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3600" y="1371600"/>
              <a:ext cx="609600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263" name="Rectangle 23"/>
          <p:cNvSpPr>
            <a:spLocks noChangeArrowheads="1"/>
          </p:cNvSpPr>
          <p:nvPr/>
        </p:nvSpPr>
        <p:spPr bwMode="auto">
          <a:xfrm>
            <a:off x="7315200" y="2314575"/>
            <a:ext cx="838200" cy="815975"/>
          </a:xfrm>
          <a:prstGeom prst="rect">
            <a:avLst/>
          </a:prstGeom>
          <a:solidFill>
            <a:schemeClr val="bg1"/>
          </a:solidFill>
          <a:ln w="57150">
            <a:solidFill>
              <a:srgbClr val="00206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vi-VN"/>
          </a:p>
        </p:txBody>
      </p:sp>
      <p:sp>
        <p:nvSpPr>
          <p:cNvPr id="10264" name="Rectangle 24"/>
          <p:cNvSpPr>
            <a:spLocks noChangeArrowheads="1"/>
          </p:cNvSpPr>
          <p:nvPr/>
        </p:nvSpPr>
        <p:spPr bwMode="auto">
          <a:xfrm>
            <a:off x="7315200" y="5508625"/>
            <a:ext cx="838200" cy="815975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vi-VN" sz="2400" b="1"/>
          </a:p>
        </p:txBody>
      </p:sp>
      <p:sp>
        <p:nvSpPr>
          <p:cNvPr id="10265" name="Rectangle 25"/>
          <p:cNvSpPr>
            <a:spLocks noChangeArrowheads="1"/>
          </p:cNvSpPr>
          <p:nvPr/>
        </p:nvSpPr>
        <p:spPr bwMode="auto">
          <a:xfrm>
            <a:off x="7315200" y="4421188"/>
            <a:ext cx="838200" cy="815975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vi-VN"/>
          </a:p>
        </p:txBody>
      </p:sp>
      <p:sp>
        <p:nvSpPr>
          <p:cNvPr id="10268" name="Rectangle 28"/>
          <p:cNvSpPr>
            <a:spLocks noChangeArrowheads="1"/>
          </p:cNvSpPr>
          <p:nvPr/>
        </p:nvSpPr>
        <p:spPr bwMode="auto">
          <a:xfrm>
            <a:off x="7315200" y="3333750"/>
            <a:ext cx="838200" cy="815975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vi-VN"/>
          </a:p>
        </p:txBody>
      </p:sp>
      <p:pic>
        <p:nvPicPr>
          <p:cNvPr id="10288" name="Picture 48" descr="4_md_whtn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2438400"/>
            <a:ext cx="4381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9" name="Picture 49" descr="5_md_whtn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4572000"/>
            <a:ext cx="3841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0" name="Picture 50" descr="1_md_whtn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638800"/>
            <a:ext cx="381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7" name="Rectangle 57"/>
          <p:cNvSpPr>
            <a:spLocks noChangeArrowheads="1"/>
          </p:cNvSpPr>
          <p:nvPr/>
        </p:nvSpPr>
        <p:spPr bwMode="auto">
          <a:xfrm>
            <a:off x="7315200" y="1295400"/>
            <a:ext cx="838200" cy="838200"/>
          </a:xfrm>
          <a:prstGeom prst="rect">
            <a:avLst/>
          </a:prstGeom>
          <a:solidFill>
            <a:schemeClr val="bg1"/>
          </a:solidFill>
          <a:ln w="57150">
            <a:solidFill>
              <a:srgbClr val="00206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vi-VN"/>
          </a:p>
        </p:txBody>
      </p:sp>
      <p:pic>
        <p:nvPicPr>
          <p:cNvPr id="10298" name="Picture 58" descr="2_md_whtn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447800"/>
            <a:ext cx="3841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9" name="Picture 59" descr="3_md_whtn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505200"/>
            <a:ext cx="376238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44" name="AutoShape 61"/>
          <p:cNvSpPr>
            <a:spLocks noChangeArrowheads="1"/>
          </p:cNvSpPr>
          <p:nvPr/>
        </p:nvSpPr>
        <p:spPr bwMode="auto">
          <a:xfrm>
            <a:off x="0" y="0"/>
            <a:ext cx="1981200" cy="1219200"/>
          </a:xfrm>
          <a:prstGeom prst="irregularSeal1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/>
              <a:t>Câu 2</a:t>
            </a:r>
          </a:p>
        </p:txBody>
      </p:sp>
      <p:sp>
        <p:nvSpPr>
          <p:cNvPr id="22545" name="Text Box 62"/>
          <p:cNvSpPr txBox="1">
            <a:spLocks noChangeArrowheads="1"/>
          </p:cNvSpPr>
          <p:nvPr/>
        </p:nvSpPr>
        <p:spPr bwMode="auto">
          <a:xfrm>
            <a:off x="2743200" y="228600"/>
            <a:ext cx="55943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b="1"/>
              <a:t>Đếm và điền số vào ô trống</a:t>
            </a:r>
            <a:r>
              <a:rPr lang="en-US" sz="3200"/>
              <a:t>:</a:t>
            </a:r>
          </a:p>
        </p:txBody>
      </p:sp>
      <p:pic>
        <p:nvPicPr>
          <p:cNvPr id="10305" name="Picture 65" descr="Picture135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562600"/>
            <a:ext cx="12192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521958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2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0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0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3" dur="2000"/>
                                        <p:tgtEl>
                                          <p:spTgt spid="103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10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0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0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3" grpId="0" animBg="1"/>
      <p:bldP spid="10264" grpId="0" animBg="1"/>
      <p:bldP spid="10265" grpId="0" animBg="1"/>
      <p:bldP spid="10268" grpId="0" animBg="1"/>
      <p:bldP spid="1029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066800" y="4343400"/>
            <a:ext cx="630238" cy="658813"/>
          </a:xfrm>
          <a:prstGeom prst="actionButtonBlank">
            <a:avLst/>
          </a:prstGeom>
          <a:gradFill rotWithShape="1">
            <a:gsLst>
              <a:gs pos="0">
                <a:schemeClr val="folHlink"/>
              </a:gs>
              <a:gs pos="50000">
                <a:schemeClr val="bg1"/>
              </a:gs>
              <a:gs pos="100000">
                <a:schemeClr val="folHlink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800">
                <a:solidFill>
                  <a:srgbClr val="FF0066"/>
                </a:solidFill>
              </a:rPr>
              <a:t>1</a:t>
            </a:r>
          </a:p>
        </p:txBody>
      </p:sp>
      <p:sp>
        <p:nvSpPr>
          <p:cNvPr id="4099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713163" y="4191000"/>
            <a:ext cx="630237" cy="715963"/>
          </a:xfrm>
          <a:prstGeom prst="actionButtonBlank">
            <a:avLst/>
          </a:prstGeom>
          <a:gradFill rotWithShape="1">
            <a:gsLst>
              <a:gs pos="0">
                <a:schemeClr val="folHlink"/>
              </a:gs>
              <a:gs pos="50000">
                <a:schemeClr val="bg1"/>
              </a:gs>
              <a:gs pos="100000">
                <a:schemeClr val="folHlink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000">
                <a:solidFill>
                  <a:srgbClr val="FF0066"/>
                </a:solidFill>
              </a:rPr>
              <a:t>2</a:t>
            </a:r>
          </a:p>
        </p:txBody>
      </p:sp>
      <p:grpSp>
        <p:nvGrpSpPr>
          <p:cNvPr id="4100" name="Group 4"/>
          <p:cNvGrpSpPr>
            <a:grpSpLocks/>
          </p:cNvGrpSpPr>
          <p:nvPr/>
        </p:nvGrpSpPr>
        <p:grpSpPr bwMode="auto">
          <a:xfrm>
            <a:off x="152400" y="2286000"/>
            <a:ext cx="5105400" cy="3455988"/>
            <a:chOff x="336" y="672"/>
            <a:chExt cx="5136" cy="2928"/>
          </a:xfrm>
        </p:grpSpPr>
        <p:sp>
          <p:nvSpPr>
            <p:cNvPr id="4101" name="Rectangle 5"/>
            <p:cNvSpPr>
              <a:spLocks noChangeArrowheads="1"/>
            </p:cNvSpPr>
            <p:nvPr/>
          </p:nvSpPr>
          <p:spPr bwMode="auto">
            <a:xfrm>
              <a:off x="336" y="672"/>
              <a:ext cx="5136" cy="2928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4102" name="Line 6"/>
            <p:cNvSpPr>
              <a:spLocks noChangeShapeType="1"/>
            </p:cNvSpPr>
            <p:nvPr/>
          </p:nvSpPr>
          <p:spPr bwMode="auto">
            <a:xfrm flipH="1">
              <a:off x="2592" y="672"/>
              <a:ext cx="528" cy="292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4103" name="Picture 7" descr="j0433895[1]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819400"/>
            <a:ext cx="1944688" cy="1500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j0434818[1]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743200"/>
            <a:ext cx="1620838" cy="1150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 descr="j0434818[1]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962400"/>
            <a:ext cx="1620838" cy="114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thắn2038.wav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13176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7" name="thắn2054.wav">
            <a:hlinkClick r:id="" action="ppaction://media"/>
          </p:cNvPr>
          <p:cNvPicPr>
            <a:picLocks noChangeAspect="1" noChangeArrowheads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250" y="13176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8" name="WordArt 12"/>
          <p:cNvSpPr>
            <a:spLocks noChangeArrowheads="1" noChangeShapeType="1" noTextEdit="1"/>
          </p:cNvSpPr>
          <p:nvPr/>
        </p:nvSpPr>
        <p:spPr bwMode="auto">
          <a:xfrm>
            <a:off x="2971800" y="762000"/>
            <a:ext cx="3352800" cy="533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571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Bé hơn , dấu &lt;</a:t>
            </a:r>
            <a:endParaRPr lang="en-US" sz="3600" kern="10" dirty="0">
              <a:ln w="57150">
                <a:solidFill>
                  <a:srgbClr val="0000FF"/>
                </a:solidFill>
                <a:round/>
                <a:headEnd/>
                <a:tailEnd/>
              </a:ln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grpSp>
        <p:nvGrpSpPr>
          <p:cNvPr id="4112" name="Group 16"/>
          <p:cNvGrpSpPr>
            <a:grpSpLocks/>
          </p:cNvGrpSpPr>
          <p:nvPr/>
        </p:nvGrpSpPr>
        <p:grpSpPr bwMode="auto">
          <a:xfrm>
            <a:off x="5791200" y="3124200"/>
            <a:ext cx="2819400" cy="1828800"/>
            <a:chOff x="729" y="528"/>
            <a:chExt cx="1968" cy="2064"/>
          </a:xfrm>
        </p:grpSpPr>
        <p:sp>
          <p:nvSpPr>
            <p:cNvPr id="4113" name="Rectangle 17"/>
            <p:cNvSpPr>
              <a:spLocks noChangeArrowheads="1"/>
            </p:cNvSpPr>
            <p:nvPr/>
          </p:nvSpPr>
          <p:spPr bwMode="auto">
            <a:xfrm>
              <a:off x="859" y="747"/>
              <a:ext cx="315" cy="453"/>
            </a:xfrm>
            <a:prstGeom prst="rect">
              <a:avLst/>
            </a:prstGeom>
            <a:solidFill>
              <a:srgbClr val="0033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4114" name="Rectangle 18"/>
            <p:cNvSpPr>
              <a:spLocks noChangeArrowheads="1"/>
            </p:cNvSpPr>
            <p:nvPr/>
          </p:nvSpPr>
          <p:spPr bwMode="auto">
            <a:xfrm>
              <a:off x="2265" y="747"/>
              <a:ext cx="297" cy="463"/>
            </a:xfrm>
            <a:prstGeom prst="rect">
              <a:avLst/>
            </a:prstGeom>
            <a:solidFill>
              <a:srgbClr val="0033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4115" name="Rectangle 19"/>
            <p:cNvSpPr>
              <a:spLocks noChangeArrowheads="1"/>
            </p:cNvSpPr>
            <p:nvPr/>
          </p:nvSpPr>
          <p:spPr bwMode="auto">
            <a:xfrm>
              <a:off x="2271" y="1419"/>
              <a:ext cx="291" cy="458"/>
            </a:xfrm>
            <a:prstGeom prst="rect">
              <a:avLst/>
            </a:prstGeom>
            <a:solidFill>
              <a:srgbClr val="0033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4116" name="Line 20"/>
            <p:cNvSpPr>
              <a:spLocks noChangeShapeType="1"/>
            </p:cNvSpPr>
            <p:nvPr/>
          </p:nvSpPr>
          <p:spPr bwMode="auto">
            <a:xfrm>
              <a:off x="1209" y="1008"/>
              <a:ext cx="9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7" name="AutoShape 21"/>
            <p:cNvSpPr>
              <a:spLocks noChangeArrowheads="1"/>
            </p:cNvSpPr>
            <p:nvPr/>
          </p:nvSpPr>
          <p:spPr bwMode="auto">
            <a:xfrm>
              <a:off x="2121" y="528"/>
              <a:ext cx="576" cy="2064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4118" name="AutoShape 22"/>
            <p:cNvSpPr>
              <a:spLocks noChangeArrowheads="1"/>
            </p:cNvSpPr>
            <p:nvPr/>
          </p:nvSpPr>
          <p:spPr bwMode="auto">
            <a:xfrm>
              <a:off x="729" y="528"/>
              <a:ext cx="576" cy="2064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</p:grpSp>
      <p:sp>
        <p:nvSpPr>
          <p:cNvPr id="4119" name="AutoShape 2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776913" y="6038850"/>
            <a:ext cx="974725" cy="60325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00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4120" name="AutoShape 2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43713" y="6038850"/>
            <a:ext cx="974725" cy="60325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400">
                <a:solidFill>
                  <a:schemeClr val="accent1"/>
                </a:solidFill>
              </a:rPr>
              <a:t>&lt;</a:t>
            </a:r>
          </a:p>
        </p:txBody>
      </p:sp>
      <p:sp>
        <p:nvSpPr>
          <p:cNvPr id="4121" name="AutoShape 2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910513" y="6038850"/>
            <a:ext cx="974725" cy="60325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000">
                <a:solidFill>
                  <a:schemeClr val="accent1"/>
                </a:solidFill>
              </a:rPr>
              <a:t>2</a:t>
            </a:r>
          </a:p>
        </p:txBody>
      </p:sp>
      <p:sp>
        <p:nvSpPr>
          <p:cNvPr id="4122" name="AutoShape 26"/>
          <p:cNvSpPr>
            <a:spLocks noChangeArrowheads="1"/>
          </p:cNvSpPr>
          <p:nvPr/>
        </p:nvSpPr>
        <p:spPr bwMode="auto">
          <a:xfrm>
            <a:off x="5410200" y="2362200"/>
            <a:ext cx="3581400" cy="3276600"/>
          </a:xfrm>
          <a:prstGeom prst="roundRect">
            <a:avLst>
              <a:gd name="adj" fmla="val 16667"/>
            </a:avLst>
          </a:prstGeom>
          <a:noFill/>
          <a:ln w="57150" cmpd="thickThin">
            <a:solidFill>
              <a:srgbClr val="F6BCC4"/>
            </a:solidFill>
            <a:round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9631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402" fill="hold"/>
                                        <p:tgtEl>
                                          <p:spTgt spid="410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3524" fill="hold"/>
                                        <p:tgtEl>
                                          <p:spTgt spid="410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42775E-6 L -0.00104 0.2407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120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1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2.25434E-6 L -0.00712 0.25873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" y="129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4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4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4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3" dur="2000" fill="hold"/>
                                        <p:tgtEl>
                                          <p:spTgt spid="411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7" dur="2000" fill="hold"/>
                                        <p:tgtEl>
                                          <p:spTgt spid="412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2000" fill="hold"/>
                                        <p:tgtEl>
                                          <p:spTgt spid="412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7000" showWhenStopped="0">
                <p:cTn id="8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06"/>
                </p:tgtEl>
              </p:cMediaNode>
            </p:audio>
            <p:audio>
              <p:cMediaNode vol="100000" showWhenStopped="0">
                <p:cTn id="8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07"/>
                </p:tgtEl>
              </p:cMediaNode>
            </p:audio>
          </p:childTnLst>
        </p:cTn>
      </p:par>
    </p:tnLst>
    <p:bldLst>
      <p:bldP spid="4098" grpId="0" animBg="1"/>
      <p:bldP spid="4098" grpId="1" animBg="1"/>
      <p:bldP spid="4099" grpId="0" animBg="1"/>
      <p:bldP spid="4099" grpId="1" animBg="1"/>
      <p:bldP spid="4108" grpId="0"/>
      <p:bldP spid="4119" grpId="0"/>
      <p:bldP spid="4119" grpId="1" animBg="1"/>
      <p:bldP spid="4120" grpId="0"/>
      <p:bldP spid="4120" grpId="1" animBg="1"/>
      <p:bldP spid="4121" grpId="0"/>
      <p:bldP spid="4121" grpId="1" animBg="1"/>
      <p:bldP spid="41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533400" y="2544762"/>
            <a:ext cx="7239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 smtClean="0">
                <a:solidFill>
                  <a:srgbClr val="003399"/>
                </a:solidFill>
                <a:latin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3399"/>
                </a:solidFill>
                <a:latin typeface="Times New Roman" pitchFamily="18" charset="0"/>
              </a:rPr>
              <a:t>Viết</a:t>
            </a:r>
            <a:r>
              <a:rPr lang="en-US" sz="4800" b="1" dirty="0">
                <a:solidFill>
                  <a:srgbClr val="003399"/>
                </a:solidFill>
                <a:latin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3399"/>
                </a:solidFill>
                <a:latin typeface="Times New Roman" pitchFamily="18" charset="0"/>
              </a:rPr>
              <a:t>dấu</a:t>
            </a:r>
            <a:r>
              <a:rPr lang="en-US" sz="4800" b="1" dirty="0">
                <a:solidFill>
                  <a:srgbClr val="003399"/>
                </a:solidFill>
                <a:latin typeface="Times New Roman" pitchFamily="18" charset="0"/>
              </a:rPr>
              <a:t> &lt; </a:t>
            </a:r>
            <a:endParaRPr lang="en-US" sz="4000" b="1" dirty="0">
              <a:solidFill>
                <a:srgbClr val="003399"/>
              </a:solidFill>
              <a:latin typeface="Times New Roman" pitchFamily="18" charset="0"/>
            </a:endParaRPr>
          </a:p>
        </p:txBody>
      </p:sp>
      <p:grpSp>
        <p:nvGrpSpPr>
          <p:cNvPr id="8195" name="Group 3"/>
          <p:cNvGrpSpPr>
            <a:grpSpLocks/>
          </p:cNvGrpSpPr>
          <p:nvPr/>
        </p:nvGrpSpPr>
        <p:grpSpPr bwMode="auto">
          <a:xfrm>
            <a:off x="838200" y="4114800"/>
            <a:ext cx="7772400" cy="1219200"/>
            <a:chOff x="192" y="1632"/>
            <a:chExt cx="4608" cy="384"/>
          </a:xfrm>
        </p:grpSpPr>
        <p:grpSp>
          <p:nvGrpSpPr>
            <p:cNvPr id="8196" name="Group 4"/>
            <p:cNvGrpSpPr>
              <a:grpSpLocks/>
            </p:cNvGrpSpPr>
            <p:nvPr/>
          </p:nvGrpSpPr>
          <p:grpSpPr bwMode="auto">
            <a:xfrm>
              <a:off x="192" y="1632"/>
              <a:ext cx="1536" cy="384"/>
              <a:chOff x="192" y="1632"/>
              <a:chExt cx="1536" cy="384"/>
            </a:xfrm>
          </p:grpSpPr>
          <p:sp>
            <p:nvSpPr>
              <p:cNvPr id="8197" name="Rectangle 264"/>
              <p:cNvSpPr>
                <a:spLocks noChangeArrowheads="1"/>
              </p:cNvSpPr>
              <p:nvPr/>
            </p:nvSpPr>
            <p:spPr bwMode="auto">
              <a:xfrm>
                <a:off x="192" y="1632"/>
                <a:ext cx="384" cy="38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7200"/>
              </a:p>
            </p:txBody>
          </p:sp>
          <p:sp>
            <p:nvSpPr>
              <p:cNvPr id="8198" name="Line 265"/>
              <p:cNvSpPr>
                <a:spLocks noChangeShapeType="1"/>
              </p:cNvSpPr>
              <p:nvPr/>
            </p:nvSpPr>
            <p:spPr bwMode="auto">
              <a:xfrm>
                <a:off x="192" y="1632"/>
                <a:ext cx="38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99" name="Line 266"/>
              <p:cNvSpPr>
                <a:spLocks noChangeShapeType="1"/>
              </p:cNvSpPr>
              <p:nvPr/>
            </p:nvSpPr>
            <p:spPr bwMode="auto">
              <a:xfrm>
                <a:off x="192" y="1728"/>
                <a:ext cx="38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00" name="Line 267"/>
              <p:cNvSpPr>
                <a:spLocks noChangeShapeType="1"/>
              </p:cNvSpPr>
              <p:nvPr/>
            </p:nvSpPr>
            <p:spPr bwMode="auto">
              <a:xfrm>
                <a:off x="192" y="1824"/>
                <a:ext cx="38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01" name="Line 268"/>
              <p:cNvSpPr>
                <a:spLocks noChangeShapeType="1"/>
              </p:cNvSpPr>
              <p:nvPr/>
            </p:nvSpPr>
            <p:spPr bwMode="auto">
              <a:xfrm>
                <a:off x="192" y="1920"/>
                <a:ext cx="38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02" name="Rectangle 270"/>
              <p:cNvSpPr>
                <a:spLocks noChangeArrowheads="1"/>
              </p:cNvSpPr>
              <p:nvPr/>
            </p:nvSpPr>
            <p:spPr bwMode="auto">
              <a:xfrm>
                <a:off x="576" y="1632"/>
                <a:ext cx="384" cy="38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7200"/>
              </a:p>
            </p:txBody>
          </p:sp>
          <p:sp>
            <p:nvSpPr>
              <p:cNvPr id="8203" name="Line 271"/>
              <p:cNvSpPr>
                <a:spLocks noChangeShapeType="1"/>
              </p:cNvSpPr>
              <p:nvPr/>
            </p:nvSpPr>
            <p:spPr bwMode="auto">
              <a:xfrm>
                <a:off x="576" y="1632"/>
                <a:ext cx="38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04" name="Line 272"/>
              <p:cNvSpPr>
                <a:spLocks noChangeShapeType="1"/>
              </p:cNvSpPr>
              <p:nvPr/>
            </p:nvSpPr>
            <p:spPr bwMode="auto">
              <a:xfrm>
                <a:off x="576" y="1728"/>
                <a:ext cx="38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05" name="Line 273"/>
              <p:cNvSpPr>
                <a:spLocks noChangeShapeType="1"/>
              </p:cNvSpPr>
              <p:nvPr/>
            </p:nvSpPr>
            <p:spPr bwMode="auto">
              <a:xfrm>
                <a:off x="576" y="1824"/>
                <a:ext cx="38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06" name="Line 274"/>
              <p:cNvSpPr>
                <a:spLocks noChangeShapeType="1"/>
              </p:cNvSpPr>
              <p:nvPr/>
            </p:nvSpPr>
            <p:spPr bwMode="auto">
              <a:xfrm>
                <a:off x="576" y="1920"/>
                <a:ext cx="38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07" name="Rectangle 276"/>
              <p:cNvSpPr>
                <a:spLocks noChangeArrowheads="1"/>
              </p:cNvSpPr>
              <p:nvPr/>
            </p:nvSpPr>
            <p:spPr bwMode="auto">
              <a:xfrm>
                <a:off x="960" y="1632"/>
                <a:ext cx="384" cy="38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7200"/>
              </a:p>
            </p:txBody>
          </p:sp>
          <p:sp>
            <p:nvSpPr>
              <p:cNvPr id="8208" name="Line 277"/>
              <p:cNvSpPr>
                <a:spLocks noChangeShapeType="1"/>
              </p:cNvSpPr>
              <p:nvPr/>
            </p:nvSpPr>
            <p:spPr bwMode="auto">
              <a:xfrm>
                <a:off x="960" y="1632"/>
                <a:ext cx="38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09" name="Line 278"/>
              <p:cNvSpPr>
                <a:spLocks noChangeShapeType="1"/>
              </p:cNvSpPr>
              <p:nvPr/>
            </p:nvSpPr>
            <p:spPr bwMode="auto">
              <a:xfrm>
                <a:off x="960" y="1728"/>
                <a:ext cx="38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10" name="Line 279"/>
              <p:cNvSpPr>
                <a:spLocks noChangeShapeType="1"/>
              </p:cNvSpPr>
              <p:nvPr/>
            </p:nvSpPr>
            <p:spPr bwMode="auto">
              <a:xfrm>
                <a:off x="960" y="1824"/>
                <a:ext cx="38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11" name="Line 280"/>
              <p:cNvSpPr>
                <a:spLocks noChangeShapeType="1"/>
              </p:cNvSpPr>
              <p:nvPr/>
            </p:nvSpPr>
            <p:spPr bwMode="auto">
              <a:xfrm>
                <a:off x="960" y="1920"/>
                <a:ext cx="38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12" name="Rectangle 282"/>
              <p:cNvSpPr>
                <a:spLocks noChangeArrowheads="1"/>
              </p:cNvSpPr>
              <p:nvPr/>
            </p:nvSpPr>
            <p:spPr bwMode="auto">
              <a:xfrm>
                <a:off x="1344" y="1632"/>
                <a:ext cx="384" cy="38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7200"/>
              </a:p>
            </p:txBody>
          </p:sp>
          <p:sp>
            <p:nvSpPr>
              <p:cNvPr id="8213" name="Line 283"/>
              <p:cNvSpPr>
                <a:spLocks noChangeShapeType="1"/>
              </p:cNvSpPr>
              <p:nvPr/>
            </p:nvSpPr>
            <p:spPr bwMode="auto">
              <a:xfrm>
                <a:off x="1344" y="1632"/>
                <a:ext cx="38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14" name="Line 284"/>
              <p:cNvSpPr>
                <a:spLocks noChangeShapeType="1"/>
              </p:cNvSpPr>
              <p:nvPr/>
            </p:nvSpPr>
            <p:spPr bwMode="auto">
              <a:xfrm>
                <a:off x="1344" y="1728"/>
                <a:ext cx="38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15" name="Line 285"/>
              <p:cNvSpPr>
                <a:spLocks noChangeShapeType="1"/>
              </p:cNvSpPr>
              <p:nvPr/>
            </p:nvSpPr>
            <p:spPr bwMode="auto">
              <a:xfrm>
                <a:off x="1344" y="1824"/>
                <a:ext cx="38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16" name="Line 286"/>
              <p:cNvSpPr>
                <a:spLocks noChangeShapeType="1"/>
              </p:cNvSpPr>
              <p:nvPr/>
            </p:nvSpPr>
            <p:spPr bwMode="auto">
              <a:xfrm>
                <a:off x="1344" y="1920"/>
                <a:ext cx="38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217" name="Group 25"/>
            <p:cNvGrpSpPr>
              <a:grpSpLocks/>
            </p:cNvGrpSpPr>
            <p:nvPr/>
          </p:nvGrpSpPr>
          <p:grpSpPr bwMode="auto">
            <a:xfrm>
              <a:off x="1728" y="1632"/>
              <a:ext cx="1536" cy="384"/>
              <a:chOff x="192" y="1632"/>
              <a:chExt cx="1536" cy="384"/>
            </a:xfrm>
          </p:grpSpPr>
          <p:sp>
            <p:nvSpPr>
              <p:cNvPr id="8218" name="Rectangle 264"/>
              <p:cNvSpPr>
                <a:spLocks noChangeArrowheads="1"/>
              </p:cNvSpPr>
              <p:nvPr/>
            </p:nvSpPr>
            <p:spPr bwMode="auto">
              <a:xfrm>
                <a:off x="192" y="1632"/>
                <a:ext cx="384" cy="38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7200"/>
              </a:p>
            </p:txBody>
          </p:sp>
          <p:sp>
            <p:nvSpPr>
              <p:cNvPr id="8219" name="Line 265"/>
              <p:cNvSpPr>
                <a:spLocks noChangeShapeType="1"/>
              </p:cNvSpPr>
              <p:nvPr/>
            </p:nvSpPr>
            <p:spPr bwMode="auto">
              <a:xfrm>
                <a:off x="192" y="1632"/>
                <a:ext cx="38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20" name="Line 266"/>
              <p:cNvSpPr>
                <a:spLocks noChangeShapeType="1"/>
              </p:cNvSpPr>
              <p:nvPr/>
            </p:nvSpPr>
            <p:spPr bwMode="auto">
              <a:xfrm>
                <a:off x="192" y="1728"/>
                <a:ext cx="38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21" name="Line 267"/>
              <p:cNvSpPr>
                <a:spLocks noChangeShapeType="1"/>
              </p:cNvSpPr>
              <p:nvPr/>
            </p:nvSpPr>
            <p:spPr bwMode="auto">
              <a:xfrm>
                <a:off x="192" y="1824"/>
                <a:ext cx="38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22" name="Line 268"/>
              <p:cNvSpPr>
                <a:spLocks noChangeShapeType="1"/>
              </p:cNvSpPr>
              <p:nvPr/>
            </p:nvSpPr>
            <p:spPr bwMode="auto">
              <a:xfrm>
                <a:off x="192" y="1920"/>
                <a:ext cx="38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23" name="Rectangle 270"/>
              <p:cNvSpPr>
                <a:spLocks noChangeArrowheads="1"/>
              </p:cNvSpPr>
              <p:nvPr/>
            </p:nvSpPr>
            <p:spPr bwMode="auto">
              <a:xfrm>
                <a:off x="576" y="1632"/>
                <a:ext cx="384" cy="38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7200"/>
              </a:p>
            </p:txBody>
          </p:sp>
          <p:sp>
            <p:nvSpPr>
              <p:cNvPr id="8224" name="Line 271"/>
              <p:cNvSpPr>
                <a:spLocks noChangeShapeType="1"/>
              </p:cNvSpPr>
              <p:nvPr/>
            </p:nvSpPr>
            <p:spPr bwMode="auto">
              <a:xfrm>
                <a:off x="576" y="1632"/>
                <a:ext cx="38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25" name="Line 272"/>
              <p:cNvSpPr>
                <a:spLocks noChangeShapeType="1"/>
              </p:cNvSpPr>
              <p:nvPr/>
            </p:nvSpPr>
            <p:spPr bwMode="auto">
              <a:xfrm>
                <a:off x="576" y="1728"/>
                <a:ext cx="38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26" name="Line 273"/>
              <p:cNvSpPr>
                <a:spLocks noChangeShapeType="1"/>
              </p:cNvSpPr>
              <p:nvPr/>
            </p:nvSpPr>
            <p:spPr bwMode="auto">
              <a:xfrm>
                <a:off x="576" y="1824"/>
                <a:ext cx="38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27" name="Line 274"/>
              <p:cNvSpPr>
                <a:spLocks noChangeShapeType="1"/>
              </p:cNvSpPr>
              <p:nvPr/>
            </p:nvSpPr>
            <p:spPr bwMode="auto">
              <a:xfrm>
                <a:off x="576" y="1920"/>
                <a:ext cx="38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28" name="Rectangle 276"/>
              <p:cNvSpPr>
                <a:spLocks noChangeArrowheads="1"/>
              </p:cNvSpPr>
              <p:nvPr/>
            </p:nvSpPr>
            <p:spPr bwMode="auto">
              <a:xfrm>
                <a:off x="960" y="1632"/>
                <a:ext cx="384" cy="38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7200"/>
              </a:p>
            </p:txBody>
          </p:sp>
          <p:sp>
            <p:nvSpPr>
              <p:cNvPr id="8229" name="Line 277"/>
              <p:cNvSpPr>
                <a:spLocks noChangeShapeType="1"/>
              </p:cNvSpPr>
              <p:nvPr/>
            </p:nvSpPr>
            <p:spPr bwMode="auto">
              <a:xfrm>
                <a:off x="960" y="1632"/>
                <a:ext cx="38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0" name="Line 278"/>
              <p:cNvSpPr>
                <a:spLocks noChangeShapeType="1"/>
              </p:cNvSpPr>
              <p:nvPr/>
            </p:nvSpPr>
            <p:spPr bwMode="auto">
              <a:xfrm>
                <a:off x="960" y="1728"/>
                <a:ext cx="38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1" name="Line 279"/>
              <p:cNvSpPr>
                <a:spLocks noChangeShapeType="1"/>
              </p:cNvSpPr>
              <p:nvPr/>
            </p:nvSpPr>
            <p:spPr bwMode="auto">
              <a:xfrm>
                <a:off x="960" y="1824"/>
                <a:ext cx="38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2" name="Line 280"/>
              <p:cNvSpPr>
                <a:spLocks noChangeShapeType="1"/>
              </p:cNvSpPr>
              <p:nvPr/>
            </p:nvSpPr>
            <p:spPr bwMode="auto">
              <a:xfrm>
                <a:off x="960" y="1920"/>
                <a:ext cx="38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3" name="Rectangle 282"/>
              <p:cNvSpPr>
                <a:spLocks noChangeArrowheads="1"/>
              </p:cNvSpPr>
              <p:nvPr/>
            </p:nvSpPr>
            <p:spPr bwMode="auto">
              <a:xfrm>
                <a:off x="1344" y="1632"/>
                <a:ext cx="384" cy="38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7200"/>
              </a:p>
            </p:txBody>
          </p:sp>
          <p:sp>
            <p:nvSpPr>
              <p:cNvPr id="8234" name="Line 283"/>
              <p:cNvSpPr>
                <a:spLocks noChangeShapeType="1"/>
              </p:cNvSpPr>
              <p:nvPr/>
            </p:nvSpPr>
            <p:spPr bwMode="auto">
              <a:xfrm>
                <a:off x="1344" y="1632"/>
                <a:ext cx="38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5" name="Line 284"/>
              <p:cNvSpPr>
                <a:spLocks noChangeShapeType="1"/>
              </p:cNvSpPr>
              <p:nvPr/>
            </p:nvSpPr>
            <p:spPr bwMode="auto">
              <a:xfrm>
                <a:off x="1344" y="1728"/>
                <a:ext cx="38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6" name="Line 285"/>
              <p:cNvSpPr>
                <a:spLocks noChangeShapeType="1"/>
              </p:cNvSpPr>
              <p:nvPr/>
            </p:nvSpPr>
            <p:spPr bwMode="auto">
              <a:xfrm>
                <a:off x="1344" y="1824"/>
                <a:ext cx="38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7" name="Line 286"/>
              <p:cNvSpPr>
                <a:spLocks noChangeShapeType="1"/>
              </p:cNvSpPr>
              <p:nvPr/>
            </p:nvSpPr>
            <p:spPr bwMode="auto">
              <a:xfrm>
                <a:off x="1344" y="1920"/>
                <a:ext cx="38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238" name="Group 46"/>
            <p:cNvGrpSpPr>
              <a:grpSpLocks/>
            </p:cNvGrpSpPr>
            <p:nvPr/>
          </p:nvGrpSpPr>
          <p:grpSpPr bwMode="auto">
            <a:xfrm>
              <a:off x="3264" y="1632"/>
              <a:ext cx="1536" cy="384"/>
              <a:chOff x="192" y="1632"/>
              <a:chExt cx="1536" cy="384"/>
            </a:xfrm>
          </p:grpSpPr>
          <p:sp>
            <p:nvSpPr>
              <p:cNvPr id="8239" name="Rectangle 264"/>
              <p:cNvSpPr>
                <a:spLocks noChangeArrowheads="1"/>
              </p:cNvSpPr>
              <p:nvPr/>
            </p:nvSpPr>
            <p:spPr bwMode="auto">
              <a:xfrm>
                <a:off x="192" y="1632"/>
                <a:ext cx="384" cy="38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7200"/>
              </a:p>
            </p:txBody>
          </p:sp>
          <p:sp>
            <p:nvSpPr>
              <p:cNvPr id="8240" name="Line 265"/>
              <p:cNvSpPr>
                <a:spLocks noChangeShapeType="1"/>
              </p:cNvSpPr>
              <p:nvPr/>
            </p:nvSpPr>
            <p:spPr bwMode="auto">
              <a:xfrm>
                <a:off x="192" y="1632"/>
                <a:ext cx="38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41" name="Line 266"/>
              <p:cNvSpPr>
                <a:spLocks noChangeShapeType="1"/>
              </p:cNvSpPr>
              <p:nvPr/>
            </p:nvSpPr>
            <p:spPr bwMode="auto">
              <a:xfrm>
                <a:off x="192" y="1728"/>
                <a:ext cx="38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42" name="Line 267"/>
              <p:cNvSpPr>
                <a:spLocks noChangeShapeType="1"/>
              </p:cNvSpPr>
              <p:nvPr/>
            </p:nvSpPr>
            <p:spPr bwMode="auto">
              <a:xfrm>
                <a:off x="192" y="1824"/>
                <a:ext cx="38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43" name="Line 268"/>
              <p:cNvSpPr>
                <a:spLocks noChangeShapeType="1"/>
              </p:cNvSpPr>
              <p:nvPr/>
            </p:nvSpPr>
            <p:spPr bwMode="auto">
              <a:xfrm>
                <a:off x="192" y="1920"/>
                <a:ext cx="38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44" name="Rectangle 270"/>
              <p:cNvSpPr>
                <a:spLocks noChangeArrowheads="1"/>
              </p:cNvSpPr>
              <p:nvPr/>
            </p:nvSpPr>
            <p:spPr bwMode="auto">
              <a:xfrm>
                <a:off x="576" y="1632"/>
                <a:ext cx="384" cy="38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7200"/>
              </a:p>
            </p:txBody>
          </p:sp>
          <p:sp>
            <p:nvSpPr>
              <p:cNvPr id="8245" name="Line 271"/>
              <p:cNvSpPr>
                <a:spLocks noChangeShapeType="1"/>
              </p:cNvSpPr>
              <p:nvPr/>
            </p:nvSpPr>
            <p:spPr bwMode="auto">
              <a:xfrm>
                <a:off x="576" y="1632"/>
                <a:ext cx="38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46" name="Line 272"/>
              <p:cNvSpPr>
                <a:spLocks noChangeShapeType="1"/>
              </p:cNvSpPr>
              <p:nvPr/>
            </p:nvSpPr>
            <p:spPr bwMode="auto">
              <a:xfrm>
                <a:off x="576" y="1728"/>
                <a:ext cx="38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47" name="Line 273"/>
              <p:cNvSpPr>
                <a:spLocks noChangeShapeType="1"/>
              </p:cNvSpPr>
              <p:nvPr/>
            </p:nvSpPr>
            <p:spPr bwMode="auto">
              <a:xfrm>
                <a:off x="576" y="1824"/>
                <a:ext cx="38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48" name="Line 274"/>
              <p:cNvSpPr>
                <a:spLocks noChangeShapeType="1"/>
              </p:cNvSpPr>
              <p:nvPr/>
            </p:nvSpPr>
            <p:spPr bwMode="auto">
              <a:xfrm>
                <a:off x="576" y="1920"/>
                <a:ext cx="38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49" name="Rectangle 276"/>
              <p:cNvSpPr>
                <a:spLocks noChangeArrowheads="1"/>
              </p:cNvSpPr>
              <p:nvPr/>
            </p:nvSpPr>
            <p:spPr bwMode="auto">
              <a:xfrm>
                <a:off x="960" y="1632"/>
                <a:ext cx="384" cy="38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7200"/>
              </a:p>
            </p:txBody>
          </p:sp>
          <p:sp>
            <p:nvSpPr>
              <p:cNvPr id="8250" name="Line 277"/>
              <p:cNvSpPr>
                <a:spLocks noChangeShapeType="1"/>
              </p:cNvSpPr>
              <p:nvPr/>
            </p:nvSpPr>
            <p:spPr bwMode="auto">
              <a:xfrm>
                <a:off x="960" y="1632"/>
                <a:ext cx="38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51" name="Line 278"/>
              <p:cNvSpPr>
                <a:spLocks noChangeShapeType="1"/>
              </p:cNvSpPr>
              <p:nvPr/>
            </p:nvSpPr>
            <p:spPr bwMode="auto">
              <a:xfrm>
                <a:off x="960" y="1728"/>
                <a:ext cx="38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52" name="Line 279"/>
              <p:cNvSpPr>
                <a:spLocks noChangeShapeType="1"/>
              </p:cNvSpPr>
              <p:nvPr/>
            </p:nvSpPr>
            <p:spPr bwMode="auto">
              <a:xfrm>
                <a:off x="960" y="1824"/>
                <a:ext cx="38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53" name="Line 280"/>
              <p:cNvSpPr>
                <a:spLocks noChangeShapeType="1"/>
              </p:cNvSpPr>
              <p:nvPr/>
            </p:nvSpPr>
            <p:spPr bwMode="auto">
              <a:xfrm>
                <a:off x="960" y="1920"/>
                <a:ext cx="38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54" name="Rectangle 282"/>
              <p:cNvSpPr>
                <a:spLocks noChangeArrowheads="1"/>
              </p:cNvSpPr>
              <p:nvPr/>
            </p:nvSpPr>
            <p:spPr bwMode="auto">
              <a:xfrm>
                <a:off x="1344" y="1632"/>
                <a:ext cx="384" cy="38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7200"/>
              </a:p>
            </p:txBody>
          </p:sp>
          <p:sp>
            <p:nvSpPr>
              <p:cNvPr id="8255" name="Line 283"/>
              <p:cNvSpPr>
                <a:spLocks noChangeShapeType="1"/>
              </p:cNvSpPr>
              <p:nvPr/>
            </p:nvSpPr>
            <p:spPr bwMode="auto">
              <a:xfrm>
                <a:off x="1344" y="1632"/>
                <a:ext cx="38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56" name="Line 284"/>
              <p:cNvSpPr>
                <a:spLocks noChangeShapeType="1"/>
              </p:cNvSpPr>
              <p:nvPr/>
            </p:nvSpPr>
            <p:spPr bwMode="auto">
              <a:xfrm>
                <a:off x="1344" y="1728"/>
                <a:ext cx="38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57" name="Line 285"/>
              <p:cNvSpPr>
                <a:spLocks noChangeShapeType="1"/>
              </p:cNvSpPr>
              <p:nvPr/>
            </p:nvSpPr>
            <p:spPr bwMode="auto">
              <a:xfrm>
                <a:off x="1344" y="1824"/>
                <a:ext cx="38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58" name="Line 286"/>
              <p:cNvSpPr>
                <a:spLocks noChangeShapeType="1"/>
              </p:cNvSpPr>
              <p:nvPr/>
            </p:nvSpPr>
            <p:spPr bwMode="auto">
              <a:xfrm>
                <a:off x="1344" y="1920"/>
                <a:ext cx="38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8259" name="Line 67"/>
          <p:cNvSpPr>
            <a:spLocks noChangeShapeType="1"/>
          </p:cNvSpPr>
          <p:nvPr/>
        </p:nvSpPr>
        <p:spPr bwMode="auto">
          <a:xfrm flipH="1">
            <a:off x="2171700" y="4724400"/>
            <a:ext cx="609600" cy="304800"/>
          </a:xfrm>
          <a:prstGeom prst="line">
            <a:avLst/>
          </a:prstGeom>
          <a:noFill/>
          <a:ln w="38100">
            <a:solidFill>
              <a:srgbClr val="00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60" name="Line 68"/>
          <p:cNvSpPr>
            <a:spLocks noChangeShapeType="1"/>
          </p:cNvSpPr>
          <p:nvPr/>
        </p:nvSpPr>
        <p:spPr bwMode="auto">
          <a:xfrm>
            <a:off x="2171700" y="5029200"/>
            <a:ext cx="609600" cy="304800"/>
          </a:xfrm>
          <a:prstGeom prst="line">
            <a:avLst/>
          </a:prstGeom>
          <a:noFill/>
          <a:ln w="38100">
            <a:solidFill>
              <a:srgbClr val="00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8261" name="Group 69"/>
          <p:cNvGrpSpPr>
            <a:grpSpLocks/>
          </p:cNvGrpSpPr>
          <p:nvPr/>
        </p:nvGrpSpPr>
        <p:grpSpPr bwMode="auto">
          <a:xfrm>
            <a:off x="838200" y="4724400"/>
            <a:ext cx="647700" cy="609600"/>
            <a:chOff x="528" y="1824"/>
            <a:chExt cx="144" cy="192"/>
          </a:xfrm>
        </p:grpSpPr>
        <p:sp>
          <p:nvSpPr>
            <p:cNvPr id="8262" name="Line 70"/>
            <p:cNvSpPr>
              <a:spLocks noChangeShapeType="1"/>
            </p:cNvSpPr>
            <p:nvPr/>
          </p:nvSpPr>
          <p:spPr bwMode="auto">
            <a:xfrm flipH="1">
              <a:off x="528" y="1824"/>
              <a:ext cx="144" cy="96"/>
            </a:xfrm>
            <a:prstGeom prst="line">
              <a:avLst/>
            </a:prstGeom>
            <a:noFill/>
            <a:ln w="38100">
              <a:solidFill>
                <a:srgbClr val="00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63" name="Line 71"/>
            <p:cNvSpPr>
              <a:spLocks noChangeShapeType="1"/>
            </p:cNvSpPr>
            <p:nvPr/>
          </p:nvSpPr>
          <p:spPr bwMode="auto">
            <a:xfrm>
              <a:off x="528" y="1920"/>
              <a:ext cx="144" cy="96"/>
            </a:xfrm>
            <a:prstGeom prst="line">
              <a:avLst/>
            </a:prstGeom>
            <a:noFill/>
            <a:ln w="38100">
              <a:solidFill>
                <a:srgbClr val="00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264" name="Line 72"/>
          <p:cNvSpPr>
            <a:spLocks noChangeShapeType="1"/>
          </p:cNvSpPr>
          <p:nvPr/>
        </p:nvSpPr>
        <p:spPr bwMode="auto">
          <a:xfrm flipH="1">
            <a:off x="3430732" y="4724400"/>
            <a:ext cx="571500" cy="304800"/>
          </a:xfrm>
          <a:prstGeom prst="line">
            <a:avLst/>
          </a:prstGeom>
          <a:noFill/>
          <a:ln w="38100">
            <a:solidFill>
              <a:srgbClr val="00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65" name="Line 73"/>
          <p:cNvSpPr>
            <a:spLocks noChangeShapeType="1"/>
          </p:cNvSpPr>
          <p:nvPr/>
        </p:nvSpPr>
        <p:spPr bwMode="auto">
          <a:xfrm>
            <a:off x="3425536" y="5063836"/>
            <a:ext cx="651164" cy="270164"/>
          </a:xfrm>
          <a:prstGeom prst="line">
            <a:avLst/>
          </a:prstGeom>
          <a:noFill/>
          <a:ln w="38100">
            <a:solidFill>
              <a:srgbClr val="00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66" name="AutoShape 74"/>
          <p:cNvSpPr>
            <a:spLocks noChangeArrowheads="1"/>
          </p:cNvSpPr>
          <p:nvPr/>
        </p:nvSpPr>
        <p:spPr bwMode="auto">
          <a:xfrm>
            <a:off x="228600" y="2095500"/>
            <a:ext cx="8686800" cy="4038600"/>
          </a:xfrm>
          <a:prstGeom prst="roundRect">
            <a:avLst>
              <a:gd name="adj" fmla="val 16667"/>
            </a:avLst>
          </a:prstGeom>
          <a:noFill/>
          <a:ln w="57150" cmpd="thickThin">
            <a:solidFill>
              <a:srgbClr val="F6BCC4"/>
            </a:solidFill>
            <a:round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grpSp>
        <p:nvGrpSpPr>
          <p:cNvPr id="8267" name="Group 75"/>
          <p:cNvGrpSpPr>
            <a:grpSpLocks/>
          </p:cNvGrpSpPr>
          <p:nvPr/>
        </p:nvGrpSpPr>
        <p:grpSpPr bwMode="auto">
          <a:xfrm>
            <a:off x="4733925" y="4724407"/>
            <a:ext cx="636588" cy="592139"/>
            <a:chOff x="678" y="1632"/>
            <a:chExt cx="401" cy="373"/>
          </a:xfrm>
        </p:grpSpPr>
        <p:sp>
          <p:nvSpPr>
            <p:cNvPr id="8268" name="Line 76"/>
            <p:cNvSpPr>
              <a:spLocks noChangeShapeType="1"/>
            </p:cNvSpPr>
            <p:nvPr/>
          </p:nvSpPr>
          <p:spPr bwMode="auto">
            <a:xfrm flipH="1">
              <a:off x="678" y="1632"/>
              <a:ext cx="401" cy="192"/>
            </a:xfrm>
            <a:prstGeom prst="line">
              <a:avLst/>
            </a:prstGeom>
            <a:noFill/>
            <a:ln w="38100">
              <a:solidFill>
                <a:srgbClr val="00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69" name="Line 77"/>
            <p:cNvSpPr>
              <a:spLocks noChangeShapeType="1"/>
            </p:cNvSpPr>
            <p:nvPr/>
          </p:nvSpPr>
          <p:spPr bwMode="auto">
            <a:xfrm>
              <a:off x="678" y="1824"/>
              <a:ext cx="401" cy="181"/>
            </a:xfrm>
            <a:prstGeom prst="line">
              <a:avLst/>
            </a:prstGeom>
            <a:noFill/>
            <a:ln w="38100">
              <a:solidFill>
                <a:srgbClr val="00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270" name="Group 78"/>
          <p:cNvGrpSpPr>
            <a:grpSpLocks/>
          </p:cNvGrpSpPr>
          <p:nvPr/>
        </p:nvGrpSpPr>
        <p:grpSpPr bwMode="auto">
          <a:xfrm>
            <a:off x="6040438" y="4724400"/>
            <a:ext cx="627063" cy="609600"/>
            <a:chOff x="733" y="1632"/>
            <a:chExt cx="395" cy="384"/>
          </a:xfrm>
        </p:grpSpPr>
        <p:sp>
          <p:nvSpPr>
            <p:cNvPr id="8271" name="Line 79"/>
            <p:cNvSpPr>
              <a:spLocks noChangeShapeType="1"/>
            </p:cNvSpPr>
            <p:nvPr/>
          </p:nvSpPr>
          <p:spPr bwMode="auto">
            <a:xfrm flipH="1">
              <a:off x="733" y="1632"/>
              <a:ext cx="395" cy="192"/>
            </a:xfrm>
            <a:prstGeom prst="line">
              <a:avLst/>
            </a:prstGeom>
            <a:noFill/>
            <a:ln w="38100">
              <a:solidFill>
                <a:srgbClr val="00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72" name="Line 80"/>
            <p:cNvSpPr>
              <a:spLocks noChangeShapeType="1"/>
            </p:cNvSpPr>
            <p:nvPr/>
          </p:nvSpPr>
          <p:spPr bwMode="auto">
            <a:xfrm>
              <a:off x="733" y="1832"/>
              <a:ext cx="395" cy="184"/>
            </a:xfrm>
            <a:prstGeom prst="line">
              <a:avLst/>
            </a:prstGeom>
            <a:noFill/>
            <a:ln w="38100">
              <a:solidFill>
                <a:srgbClr val="00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273" name="Group 81"/>
          <p:cNvGrpSpPr>
            <a:grpSpLocks/>
          </p:cNvGrpSpPr>
          <p:nvPr/>
        </p:nvGrpSpPr>
        <p:grpSpPr bwMode="auto">
          <a:xfrm>
            <a:off x="7315200" y="4724400"/>
            <a:ext cx="647700" cy="609600"/>
            <a:chOff x="768" y="1632"/>
            <a:chExt cx="408" cy="384"/>
          </a:xfrm>
        </p:grpSpPr>
        <p:sp>
          <p:nvSpPr>
            <p:cNvPr id="8274" name="Line 82"/>
            <p:cNvSpPr>
              <a:spLocks noChangeShapeType="1"/>
            </p:cNvSpPr>
            <p:nvPr/>
          </p:nvSpPr>
          <p:spPr bwMode="auto">
            <a:xfrm flipH="1">
              <a:off x="768" y="1632"/>
              <a:ext cx="408" cy="192"/>
            </a:xfrm>
            <a:prstGeom prst="line">
              <a:avLst/>
            </a:prstGeom>
            <a:noFill/>
            <a:ln w="38100">
              <a:solidFill>
                <a:srgbClr val="00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75" name="Line 83"/>
            <p:cNvSpPr>
              <a:spLocks noChangeShapeType="1"/>
            </p:cNvSpPr>
            <p:nvPr/>
          </p:nvSpPr>
          <p:spPr bwMode="auto">
            <a:xfrm>
              <a:off x="768" y="1824"/>
              <a:ext cx="408" cy="192"/>
            </a:xfrm>
            <a:prstGeom prst="line">
              <a:avLst/>
            </a:prstGeom>
            <a:noFill/>
            <a:ln w="38100">
              <a:solidFill>
                <a:srgbClr val="00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276" name="WordArt 84"/>
          <p:cNvSpPr>
            <a:spLocks noChangeArrowheads="1" noChangeShapeType="1" noTextEdit="1"/>
          </p:cNvSpPr>
          <p:nvPr/>
        </p:nvSpPr>
        <p:spPr bwMode="auto">
          <a:xfrm>
            <a:off x="3505200" y="838200"/>
            <a:ext cx="3352800" cy="533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571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Bé hơn , dấu &lt;</a:t>
            </a:r>
            <a:endParaRPr lang="en-US" sz="3600" kern="10">
              <a:ln w="57150">
                <a:solidFill>
                  <a:srgbClr val="0000FF"/>
                </a:solidFill>
                <a:round/>
                <a:headEnd/>
                <a:tailEnd/>
              </a:ln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95671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59" grpId="0" animBg="1"/>
      <p:bldP spid="8260" grpId="0" animBg="1"/>
      <p:bldP spid="8264" grpId="0" animBg="1"/>
      <p:bldP spid="826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066800" y="3444875"/>
            <a:ext cx="1098550" cy="1203325"/>
          </a:xfrm>
          <a:prstGeom prst="actionButtonBlank">
            <a:avLst/>
          </a:prstGeom>
          <a:gradFill rotWithShape="1">
            <a:gsLst>
              <a:gs pos="0">
                <a:schemeClr val="folHlink"/>
              </a:gs>
              <a:gs pos="50000">
                <a:schemeClr val="bg1"/>
              </a:gs>
              <a:gs pos="100000">
                <a:schemeClr val="folHlink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8000">
                <a:solidFill>
                  <a:srgbClr val="FF0066"/>
                </a:solidFill>
              </a:rPr>
              <a:t>2</a:t>
            </a:r>
          </a:p>
        </p:txBody>
      </p:sp>
      <p:sp>
        <p:nvSpPr>
          <p:cNvPr id="5123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733800" y="3673475"/>
            <a:ext cx="1098550" cy="1203325"/>
          </a:xfrm>
          <a:prstGeom prst="actionButtonBlank">
            <a:avLst/>
          </a:prstGeom>
          <a:gradFill rotWithShape="1">
            <a:gsLst>
              <a:gs pos="0">
                <a:schemeClr val="folHlink"/>
              </a:gs>
              <a:gs pos="50000">
                <a:schemeClr val="bg1"/>
              </a:gs>
              <a:gs pos="100000">
                <a:schemeClr val="folHlink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8000">
                <a:solidFill>
                  <a:srgbClr val="FF0066"/>
                </a:solidFill>
              </a:rPr>
              <a:t>3</a:t>
            </a:r>
          </a:p>
        </p:txBody>
      </p:sp>
      <p:grpSp>
        <p:nvGrpSpPr>
          <p:cNvPr id="5124" name="Group 4"/>
          <p:cNvGrpSpPr>
            <a:grpSpLocks/>
          </p:cNvGrpSpPr>
          <p:nvPr/>
        </p:nvGrpSpPr>
        <p:grpSpPr bwMode="auto">
          <a:xfrm>
            <a:off x="304800" y="2633663"/>
            <a:ext cx="2197100" cy="2166937"/>
            <a:chOff x="1872" y="1872"/>
            <a:chExt cx="1488" cy="1200"/>
          </a:xfrm>
        </p:grpSpPr>
        <p:pic>
          <p:nvPicPr>
            <p:cNvPr id="5125" name="Picture 5" descr="pigion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636115">
              <a:off x="1872" y="1872"/>
              <a:ext cx="853" cy="6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6" name="Picture 6" descr="pigion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636115">
              <a:off x="2507" y="2430"/>
              <a:ext cx="853" cy="6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127" name="Group 7"/>
          <p:cNvGrpSpPr>
            <a:grpSpLocks/>
          </p:cNvGrpSpPr>
          <p:nvPr/>
        </p:nvGrpSpPr>
        <p:grpSpPr bwMode="auto">
          <a:xfrm>
            <a:off x="2825750" y="2438400"/>
            <a:ext cx="2535238" cy="2700338"/>
            <a:chOff x="1780" y="1536"/>
            <a:chExt cx="1597" cy="1701"/>
          </a:xfrm>
        </p:grpSpPr>
        <p:pic>
          <p:nvPicPr>
            <p:cNvPr id="5128" name="Picture 8" descr="pigion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63885" flipH="1">
              <a:off x="1780" y="2077"/>
              <a:ext cx="876" cy="7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9" name="Picture 9" descr="pigion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63885" flipH="1">
              <a:off x="2501" y="2509"/>
              <a:ext cx="876" cy="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30" name="Picture 10" descr="pigion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63885" flipH="1">
              <a:off x="2453" y="1536"/>
              <a:ext cx="876" cy="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131" name="Group 11"/>
          <p:cNvGrpSpPr>
            <a:grpSpLocks/>
          </p:cNvGrpSpPr>
          <p:nvPr/>
        </p:nvGrpSpPr>
        <p:grpSpPr bwMode="auto">
          <a:xfrm>
            <a:off x="228600" y="2286000"/>
            <a:ext cx="5257800" cy="3011488"/>
            <a:chOff x="336" y="672"/>
            <a:chExt cx="5136" cy="2928"/>
          </a:xfrm>
        </p:grpSpPr>
        <p:sp>
          <p:nvSpPr>
            <p:cNvPr id="5132" name="Rectangle 12"/>
            <p:cNvSpPr>
              <a:spLocks noChangeArrowheads="1"/>
            </p:cNvSpPr>
            <p:nvPr/>
          </p:nvSpPr>
          <p:spPr bwMode="auto">
            <a:xfrm>
              <a:off x="336" y="672"/>
              <a:ext cx="5136" cy="2928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5133" name="Line 13"/>
            <p:cNvSpPr>
              <a:spLocks noChangeShapeType="1"/>
            </p:cNvSpPr>
            <p:nvPr/>
          </p:nvSpPr>
          <p:spPr bwMode="auto">
            <a:xfrm flipH="1">
              <a:off x="2592" y="672"/>
              <a:ext cx="528" cy="292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134" name="Group 14"/>
          <p:cNvGrpSpPr>
            <a:grpSpLocks/>
          </p:cNvGrpSpPr>
          <p:nvPr/>
        </p:nvGrpSpPr>
        <p:grpSpPr bwMode="auto">
          <a:xfrm>
            <a:off x="6096000" y="2590800"/>
            <a:ext cx="2438400" cy="2133600"/>
            <a:chOff x="3456" y="528"/>
            <a:chExt cx="1968" cy="2064"/>
          </a:xfrm>
        </p:grpSpPr>
        <p:sp>
          <p:nvSpPr>
            <p:cNvPr id="5135" name="AutoShape 15"/>
            <p:cNvSpPr>
              <a:spLocks noChangeArrowheads="1"/>
            </p:cNvSpPr>
            <p:nvPr/>
          </p:nvSpPr>
          <p:spPr bwMode="auto">
            <a:xfrm>
              <a:off x="4896" y="624"/>
              <a:ext cx="480" cy="480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5136" name="AutoShape 16"/>
            <p:cNvSpPr>
              <a:spLocks noChangeArrowheads="1"/>
            </p:cNvSpPr>
            <p:nvPr/>
          </p:nvSpPr>
          <p:spPr bwMode="auto">
            <a:xfrm>
              <a:off x="3504" y="1296"/>
              <a:ext cx="480" cy="480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5137" name="AutoShape 17"/>
            <p:cNvSpPr>
              <a:spLocks noChangeArrowheads="1"/>
            </p:cNvSpPr>
            <p:nvPr/>
          </p:nvSpPr>
          <p:spPr bwMode="auto">
            <a:xfrm>
              <a:off x="4896" y="1968"/>
              <a:ext cx="480" cy="480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5138" name="AutoShape 18"/>
            <p:cNvSpPr>
              <a:spLocks noChangeArrowheads="1"/>
            </p:cNvSpPr>
            <p:nvPr/>
          </p:nvSpPr>
          <p:spPr bwMode="auto">
            <a:xfrm>
              <a:off x="4896" y="1296"/>
              <a:ext cx="480" cy="480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5139" name="AutoShape 19"/>
            <p:cNvSpPr>
              <a:spLocks noChangeArrowheads="1"/>
            </p:cNvSpPr>
            <p:nvPr/>
          </p:nvSpPr>
          <p:spPr bwMode="auto">
            <a:xfrm>
              <a:off x="3504" y="624"/>
              <a:ext cx="480" cy="480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5140" name="Line 20"/>
            <p:cNvSpPr>
              <a:spLocks noChangeShapeType="1"/>
            </p:cNvSpPr>
            <p:nvPr/>
          </p:nvSpPr>
          <p:spPr bwMode="auto">
            <a:xfrm>
              <a:off x="3936" y="1008"/>
              <a:ext cx="10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41" name="Line 21"/>
            <p:cNvSpPr>
              <a:spLocks noChangeShapeType="1"/>
            </p:cNvSpPr>
            <p:nvPr/>
          </p:nvSpPr>
          <p:spPr bwMode="auto">
            <a:xfrm>
              <a:off x="3936" y="1680"/>
              <a:ext cx="10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42" name="AutoShape 22"/>
            <p:cNvSpPr>
              <a:spLocks noChangeArrowheads="1"/>
            </p:cNvSpPr>
            <p:nvPr/>
          </p:nvSpPr>
          <p:spPr bwMode="auto">
            <a:xfrm>
              <a:off x="4848" y="528"/>
              <a:ext cx="576" cy="2064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5143" name="AutoShape 23"/>
            <p:cNvSpPr>
              <a:spLocks noChangeArrowheads="1"/>
            </p:cNvSpPr>
            <p:nvPr/>
          </p:nvSpPr>
          <p:spPr bwMode="auto">
            <a:xfrm>
              <a:off x="3456" y="528"/>
              <a:ext cx="576" cy="2064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</p:grpSp>
      <p:sp>
        <p:nvSpPr>
          <p:cNvPr id="5144" name="AutoShape 2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091238" y="5773738"/>
            <a:ext cx="842962" cy="703262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400">
                <a:solidFill>
                  <a:schemeClr val="accent1"/>
                </a:solidFill>
              </a:rPr>
              <a:t>2</a:t>
            </a:r>
          </a:p>
        </p:txBody>
      </p:sp>
      <p:sp>
        <p:nvSpPr>
          <p:cNvPr id="5145" name="AutoShape 2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073900" y="5773738"/>
            <a:ext cx="842963" cy="703262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400">
                <a:solidFill>
                  <a:schemeClr val="accent1"/>
                </a:solidFill>
              </a:rPr>
              <a:t>&lt;</a:t>
            </a:r>
          </a:p>
        </p:txBody>
      </p:sp>
      <p:sp>
        <p:nvSpPr>
          <p:cNvPr id="5146" name="AutoShape 2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072438" y="5773738"/>
            <a:ext cx="842962" cy="703262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400">
                <a:solidFill>
                  <a:schemeClr val="accent1"/>
                </a:solidFill>
              </a:rPr>
              <a:t>3</a:t>
            </a:r>
          </a:p>
        </p:txBody>
      </p:sp>
      <p:sp>
        <p:nvSpPr>
          <p:cNvPr id="5147" name="AutoShape 27"/>
          <p:cNvSpPr>
            <a:spLocks noChangeArrowheads="1"/>
          </p:cNvSpPr>
          <p:nvPr/>
        </p:nvSpPr>
        <p:spPr bwMode="auto">
          <a:xfrm>
            <a:off x="5791200" y="2209800"/>
            <a:ext cx="3124200" cy="3124200"/>
          </a:xfrm>
          <a:prstGeom prst="roundRect">
            <a:avLst>
              <a:gd name="adj" fmla="val 16667"/>
            </a:avLst>
          </a:prstGeom>
          <a:noFill/>
          <a:ln w="57150" cmpd="thickThin">
            <a:solidFill>
              <a:srgbClr val="F6BCC4"/>
            </a:solidFill>
            <a:round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5148" name="WordArt 28"/>
          <p:cNvSpPr>
            <a:spLocks noChangeArrowheads="1" noChangeShapeType="1" noTextEdit="1"/>
          </p:cNvSpPr>
          <p:nvPr/>
        </p:nvSpPr>
        <p:spPr bwMode="auto">
          <a:xfrm>
            <a:off x="3048000" y="685800"/>
            <a:ext cx="3352800" cy="533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571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Bé hơn , dấu &lt;</a:t>
            </a:r>
            <a:endParaRPr lang="en-US" sz="3600" kern="10">
              <a:ln w="57150">
                <a:solidFill>
                  <a:srgbClr val="0000FF"/>
                </a:solidFill>
                <a:round/>
                <a:headEnd/>
                <a:tailEnd/>
              </a:ln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57947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77457E-6 L -0.075 0.3163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50" y="15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3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02312E-6 L -0.05834 0.28301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17" y="141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3" dur="2000" fill="hold"/>
                                        <p:tgtEl>
                                          <p:spTgt spid="514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7" dur="2000" fill="hold"/>
                                        <p:tgtEl>
                                          <p:spTgt spid="514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1" dur="2000" fill="hold"/>
                                        <p:tgtEl>
                                          <p:spTgt spid="514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/>
      <p:bldP spid="5122" grpId="1" animBg="1"/>
      <p:bldP spid="5123" grpId="0" animBg="1"/>
      <p:bldP spid="5123" grpId="1" animBg="1"/>
      <p:bldP spid="5144" grpId="0"/>
      <p:bldP spid="5144" grpId="1" animBg="1"/>
      <p:bldP spid="5145" grpId="0"/>
      <p:bldP spid="5145" grpId="1" animBg="1"/>
      <p:bldP spid="5146" grpId="0"/>
      <p:bldP spid="5146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2"/>
          <p:cNvGrpSpPr>
            <a:grpSpLocks/>
          </p:cNvGrpSpPr>
          <p:nvPr/>
        </p:nvGrpSpPr>
        <p:grpSpPr bwMode="auto">
          <a:xfrm>
            <a:off x="2819400" y="2209800"/>
            <a:ext cx="3144838" cy="1311275"/>
            <a:chOff x="768" y="2448"/>
            <a:chExt cx="1981" cy="826"/>
          </a:xfrm>
        </p:grpSpPr>
        <p:sp>
          <p:nvSpPr>
            <p:cNvPr id="6147" name="Text Box 3"/>
            <p:cNvSpPr txBox="1">
              <a:spLocks noChangeArrowheads="1"/>
            </p:cNvSpPr>
            <p:nvPr/>
          </p:nvSpPr>
          <p:spPr bwMode="auto">
            <a:xfrm>
              <a:off x="768" y="2448"/>
              <a:ext cx="453" cy="8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8000" b="1">
                  <a:solidFill>
                    <a:srgbClr val="FF3300"/>
                  </a:solidFill>
                </a:rPr>
                <a:t>2</a:t>
              </a:r>
            </a:p>
          </p:txBody>
        </p:sp>
        <p:sp>
          <p:nvSpPr>
            <p:cNvPr id="6148" name="Text Box 4"/>
            <p:cNvSpPr txBox="1">
              <a:spLocks noChangeArrowheads="1"/>
            </p:cNvSpPr>
            <p:nvPr/>
          </p:nvSpPr>
          <p:spPr bwMode="auto">
            <a:xfrm>
              <a:off x="2160" y="2448"/>
              <a:ext cx="589" cy="8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8000" b="1">
                  <a:solidFill>
                    <a:srgbClr val="FF0000"/>
                  </a:solidFill>
                </a:rPr>
                <a:t>3</a:t>
              </a:r>
            </a:p>
          </p:txBody>
        </p:sp>
        <p:sp>
          <p:nvSpPr>
            <p:cNvPr id="6149" name="Text Box 5"/>
            <p:cNvSpPr txBox="1">
              <a:spLocks noChangeArrowheads="1"/>
            </p:cNvSpPr>
            <p:nvPr/>
          </p:nvSpPr>
          <p:spPr bwMode="auto">
            <a:xfrm>
              <a:off x="1440" y="2448"/>
              <a:ext cx="453" cy="8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8000" b="1">
                  <a:solidFill>
                    <a:srgbClr val="FF3300"/>
                  </a:solidFill>
                </a:rPr>
                <a:t>&lt;</a:t>
              </a:r>
            </a:p>
          </p:txBody>
        </p:sp>
      </p:grpSp>
      <p:grpSp>
        <p:nvGrpSpPr>
          <p:cNvPr id="6150" name="Group 6"/>
          <p:cNvGrpSpPr>
            <a:grpSpLocks/>
          </p:cNvGrpSpPr>
          <p:nvPr/>
        </p:nvGrpSpPr>
        <p:grpSpPr bwMode="auto">
          <a:xfrm>
            <a:off x="2819400" y="974725"/>
            <a:ext cx="3144838" cy="1311275"/>
            <a:chOff x="768" y="2448"/>
            <a:chExt cx="1981" cy="826"/>
          </a:xfrm>
        </p:grpSpPr>
        <p:sp>
          <p:nvSpPr>
            <p:cNvPr id="6151" name="Text Box 7"/>
            <p:cNvSpPr txBox="1">
              <a:spLocks noChangeArrowheads="1"/>
            </p:cNvSpPr>
            <p:nvPr/>
          </p:nvSpPr>
          <p:spPr bwMode="auto">
            <a:xfrm>
              <a:off x="768" y="2448"/>
              <a:ext cx="453" cy="8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8000" b="1">
                  <a:solidFill>
                    <a:srgbClr val="FF3300"/>
                  </a:solidFill>
                </a:rPr>
                <a:t>1</a:t>
              </a:r>
            </a:p>
          </p:txBody>
        </p:sp>
        <p:sp>
          <p:nvSpPr>
            <p:cNvPr id="6152" name="Text Box 8"/>
            <p:cNvSpPr txBox="1">
              <a:spLocks noChangeArrowheads="1"/>
            </p:cNvSpPr>
            <p:nvPr/>
          </p:nvSpPr>
          <p:spPr bwMode="auto">
            <a:xfrm>
              <a:off x="2160" y="2448"/>
              <a:ext cx="589" cy="8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8000" b="1">
                  <a:solidFill>
                    <a:srgbClr val="FF0000"/>
                  </a:solidFill>
                </a:rPr>
                <a:t>2</a:t>
              </a:r>
            </a:p>
          </p:txBody>
        </p:sp>
        <p:sp>
          <p:nvSpPr>
            <p:cNvPr id="6153" name="Text Box 9"/>
            <p:cNvSpPr txBox="1">
              <a:spLocks noChangeArrowheads="1"/>
            </p:cNvSpPr>
            <p:nvPr/>
          </p:nvSpPr>
          <p:spPr bwMode="auto">
            <a:xfrm>
              <a:off x="1440" y="2448"/>
              <a:ext cx="453" cy="8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8000" b="1">
                  <a:solidFill>
                    <a:srgbClr val="FF3300"/>
                  </a:solidFill>
                </a:rPr>
                <a:t>&lt;</a:t>
              </a:r>
            </a:p>
          </p:txBody>
        </p:sp>
      </p:grpSp>
      <p:grpSp>
        <p:nvGrpSpPr>
          <p:cNvPr id="6154" name="Group 10"/>
          <p:cNvGrpSpPr>
            <a:grpSpLocks/>
          </p:cNvGrpSpPr>
          <p:nvPr/>
        </p:nvGrpSpPr>
        <p:grpSpPr bwMode="auto">
          <a:xfrm>
            <a:off x="2819400" y="4800600"/>
            <a:ext cx="3144838" cy="1311275"/>
            <a:chOff x="768" y="2448"/>
            <a:chExt cx="1981" cy="826"/>
          </a:xfrm>
        </p:grpSpPr>
        <p:sp>
          <p:nvSpPr>
            <p:cNvPr id="6155" name="Text Box 11"/>
            <p:cNvSpPr txBox="1">
              <a:spLocks noChangeArrowheads="1"/>
            </p:cNvSpPr>
            <p:nvPr/>
          </p:nvSpPr>
          <p:spPr bwMode="auto">
            <a:xfrm>
              <a:off x="768" y="2448"/>
              <a:ext cx="453" cy="8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8000" b="1">
                  <a:solidFill>
                    <a:srgbClr val="FF3300"/>
                  </a:solidFill>
                </a:rPr>
                <a:t>4</a:t>
              </a:r>
            </a:p>
          </p:txBody>
        </p:sp>
        <p:sp>
          <p:nvSpPr>
            <p:cNvPr id="6156" name="Text Box 12"/>
            <p:cNvSpPr txBox="1">
              <a:spLocks noChangeArrowheads="1"/>
            </p:cNvSpPr>
            <p:nvPr/>
          </p:nvSpPr>
          <p:spPr bwMode="auto">
            <a:xfrm>
              <a:off x="2160" y="2448"/>
              <a:ext cx="589" cy="8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8000" b="1">
                  <a:solidFill>
                    <a:srgbClr val="FF0000"/>
                  </a:solidFill>
                </a:rPr>
                <a:t>5</a:t>
              </a:r>
            </a:p>
          </p:txBody>
        </p:sp>
        <p:sp>
          <p:nvSpPr>
            <p:cNvPr id="6157" name="Text Box 13"/>
            <p:cNvSpPr txBox="1">
              <a:spLocks noChangeArrowheads="1"/>
            </p:cNvSpPr>
            <p:nvPr/>
          </p:nvSpPr>
          <p:spPr bwMode="auto">
            <a:xfrm>
              <a:off x="1440" y="2448"/>
              <a:ext cx="453" cy="8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8000" b="1">
                  <a:solidFill>
                    <a:srgbClr val="FF3300"/>
                  </a:solidFill>
                </a:rPr>
                <a:t>&lt;</a:t>
              </a:r>
            </a:p>
          </p:txBody>
        </p:sp>
      </p:grpSp>
      <p:sp>
        <p:nvSpPr>
          <p:cNvPr id="6158" name="AutoShape 1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bevel">
            <a:avLst>
              <a:gd name="adj" fmla="val 12500"/>
            </a:avLst>
          </a:prstGeom>
          <a:noFill/>
          <a:ln w="57150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53882" dir="135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grpSp>
        <p:nvGrpSpPr>
          <p:cNvPr id="6159" name="Group 15"/>
          <p:cNvGrpSpPr>
            <a:grpSpLocks/>
          </p:cNvGrpSpPr>
          <p:nvPr/>
        </p:nvGrpSpPr>
        <p:grpSpPr bwMode="auto">
          <a:xfrm>
            <a:off x="2743200" y="3505200"/>
            <a:ext cx="3144838" cy="1311275"/>
            <a:chOff x="768" y="2448"/>
            <a:chExt cx="1981" cy="826"/>
          </a:xfrm>
        </p:grpSpPr>
        <p:sp>
          <p:nvSpPr>
            <p:cNvPr id="6160" name="Text Box 16"/>
            <p:cNvSpPr txBox="1">
              <a:spLocks noChangeArrowheads="1"/>
            </p:cNvSpPr>
            <p:nvPr/>
          </p:nvSpPr>
          <p:spPr bwMode="auto">
            <a:xfrm>
              <a:off x="768" y="2448"/>
              <a:ext cx="453" cy="8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8000" b="1">
                  <a:solidFill>
                    <a:srgbClr val="FF3300"/>
                  </a:solidFill>
                </a:rPr>
                <a:t>3</a:t>
              </a:r>
            </a:p>
          </p:txBody>
        </p:sp>
        <p:sp>
          <p:nvSpPr>
            <p:cNvPr id="6161" name="Text Box 17"/>
            <p:cNvSpPr txBox="1">
              <a:spLocks noChangeArrowheads="1"/>
            </p:cNvSpPr>
            <p:nvPr/>
          </p:nvSpPr>
          <p:spPr bwMode="auto">
            <a:xfrm>
              <a:off x="2160" y="2448"/>
              <a:ext cx="589" cy="8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8000" b="1">
                  <a:solidFill>
                    <a:srgbClr val="FF0000"/>
                  </a:solidFill>
                </a:rPr>
                <a:t>4</a:t>
              </a:r>
            </a:p>
          </p:txBody>
        </p:sp>
        <p:sp>
          <p:nvSpPr>
            <p:cNvPr id="6162" name="Text Box 18"/>
            <p:cNvSpPr txBox="1">
              <a:spLocks noChangeArrowheads="1"/>
            </p:cNvSpPr>
            <p:nvPr/>
          </p:nvSpPr>
          <p:spPr bwMode="auto">
            <a:xfrm>
              <a:off x="1440" y="2448"/>
              <a:ext cx="453" cy="8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8000" b="1">
                  <a:solidFill>
                    <a:srgbClr val="FF3300"/>
                  </a:solidFill>
                </a:rPr>
                <a:t>&lt;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0124878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WordArt 4"/>
          <p:cNvSpPr>
            <a:spLocks noChangeArrowheads="1" noChangeShapeType="1" noTextEdit="1"/>
          </p:cNvSpPr>
          <p:nvPr/>
        </p:nvSpPr>
        <p:spPr bwMode="auto">
          <a:xfrm>
            <a:off x="533400" y="1371600"/>
            <a:ext cx="8229600" cy="19812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750"/>
              </a:avLst>
            </a:prstTxWarp>
          </a:bodyPr>
          <a:lstStyle/>
          <a:p>
            <a:pPr algn="ctr"/>
            <a:r>
              <a:rPr lang="vi-VN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5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Trò chơi giữa tiết</a:t>
            </a:r>
            <a:endParaRPr lang="en-US" sz="3600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accent5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3315" name="Picture 6" descr="003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963" y="4594225"/>
            <a:ext cx="6858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7" descr="0003-4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1763" y="3214688"/>
            <a:ext cx="1524000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8" descr="003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2700" y="4848225"/>
            <a:ext cx="6858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9" descr="0003-4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338" y="3352800"/>
            <a:ext cx="1524000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10" descr="003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8338" y="5418138"/>
            <a:ext cx="6858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11" descr="0003-4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962400"/>
            <a:ext cx="1524000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7868797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is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2"/>
          <p:cNvGrpSpPr>
            <a:grpSpLocks/>
          </p:cNvGrpSpPr>
          <p:nvPr/>
        </p:nvGrpSpPr>
        <p:grpSpPr bwMode="auto">
          <a:xfrm>
            <a:off x="3124200" y="2590800"/>
            <a:ext cx="2895600" cy="2590800"/>
            <a:chOff x="192" y="384"/>
            <a:chExt cx="2544" cy="2544"/>
          </a:xfrm>
        </p:grpSpPr>
        <p:pic>
          <p:nvPicPr>
            <p:cNvPr id="9219" name="Picture 3" descr="umbrella xanh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569"/>
              <a:ext cx="823" cy="8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20" name="Picture 4" descr="umbrella đỏ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" y="528"/>
              <a:ext cx="960" cy="8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21" name="Picture 5" descr="umbrella xanh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1433"/>
              <a:ext cx="823" cy="8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22" name="Picture 6" descr="umbrella đỏ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1738"/>
              <a:ext cx="960" cy="8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23" name="Picture 7" descr="umbrella đỏ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6" y="970"/>
              <a:ext cx="960" cy="8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24" name="Picture 8" descr="umbrella đỏ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" y="2122"/>
              <a:ext cx="960" cy="8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225" name="AutoShape 9"/>
            <p:cNvSpPr>
              <a:spLocks noChangeArrowheads="1"/>
            </p:cNvSpPr>
            <p:nvPr/>
          </p:nvSpPr>
          <p:spPr bwMode="auto">
            <a:xfrm>
              <a:off x="192" y="384"/>
              <a:ext cx="2544" cy="2496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9226" name="Line 10"/>
            <p:cNvSpPr>
              <a:spLocks noChangeShapeType="1"/>
            </p:cNvSpPr>
            <p:nvPr/>
          </p:nvSpPr>
          <p:spPr bwMode="auto">
            <a:xfrm>
              <a:off x="1104" y="384"/>
              <a:ext cx="0" cy="24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227" name="Group 11"/>
          <p:cNvGrpSpPr>
            <a:grpSpLocks/>
          </p:cNvGrpSpPr>
          <p:nvPr/>
        </p:nvGrpSpPr>
        <p:grpSpPr bwMode="auto">
          <a:xfrm>
            <a:off x="6096000" y="2514600"/>
            <a:ext cx="3124200" cy="2657475"/>
            <a:chOff x="3024" y="336"/>
            <a:chExt cx="2736" cy="2586"/>
          </a:xfrm>
        </p:grpSpPr>
        <p:pic>
          <p:nvPicPr>
            <p:cNvPr id="9228" name="Picture 12" descr="mushroom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0" y="1968"/>
              <a:ext cx="912" cy="9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29" name="Picture 13" descr="mushroom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0" y="1968"/>
              <a:ext cx="912" cy="9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30" name="Picture 14" descr="mushroom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48" y="336"/>
              <a:ext cx="912" cy="9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31" name="Picture 15" descr="mushroom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8" y="336"/>
              <a:ext cx="912" cy="9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32" name="Picture 16" descr="mushroom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4" y="1158"/>
              <a:ext cx="912" cy="9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33" name="Picture 17" descr="500px-Mushroom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2" y="960"/>
              <a:ext cx="480" cy="5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34" name="Picture 18" descr="500px-Mushroom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0" y="960"/>
              <a:ext cx="480" cy="5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35" name="Picture 19" descr="500px-Mushroom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2" y="1824"/>
              <a:ext cx="480" cy="5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36" name="Picture 20" descr="500px-Mushroom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8" y="1824"/>
              <a:ext cx="480" cy="5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237" name="AutoShape 21"/>
            <p:cNvSpPr>
              <a:spLocks noChangeArrowheads="1"/>
            </p:cNvSpPr>
            <p:nvPr/>
          </p:nvSpPr>
          <p:spPr bwMode="auto">
            <a:xfrm>
              <a:off x="3024" y="384"/>
              <a:ext cx="2544" cy="2496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9238" name="Line 22"/>
            <p:cNvSpPr>
              <a:spLocks noChangeShapeType="1"/>
            </p:cNvSpPr>
            <p:nvPr/>
          </p:nvSpPr>
          <p:spPr bwMode="auto">
            <a:xfrm>
              <a:off x="4224" y="384"/>
              <a:ext cx="0" cy="24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239" name="AutoShape 23"/>
          <p:cNvSpPr>
            <a:spLocks noChangeArrowheads="1"/>
          </p:cNvSpPr>
          <p:nvPr/>
        </p:nvSpPr>
        <p:spPr bwMode="auto">
          <a:xfrm>
            <a:off x="76200" y="2362200"/>
            <a:ext cx="8991600" cy="3048000"/>
          </a:xfrm>
          <a:prstGeom prst="roundRect">
            <a:avLst>
              <a:gd name="adj" fmla="val 16667"/>
            </a:avLst>
          </a:prstGeom>
          <a:noFill/>
          <a:ln w="57150" cmpd="thickThin">
            <a:solidFill>
              <a:srgbClr val="F6BCC4"/>
            </a:solidFill>
            <a:round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grpSp>
        <p:nvGrpSpPr>
          <p:cNvPr id="9240" name="Group 24"/>
          <p:cNvGrpSpPr>
            <a:grpSpLocks/>
          </p:cNvGrpSpPr>
          <p:nvPr/>
        </p:nvGrpSpPr>
        <p:grpSpPr bwMode="auto">
          <a:xfrm>
            <a:off x="1600200" y="2743200"/>
            <a:ext cx="1371600" cy="2290763"/>
            <a:chOff x="2304" y="960"/>
            <a:chExt cx="1518" cy="2547"/>
          </a:xfrm>
        </p:grpSpPr>
        <p:grpSp>
          <p:nvGrpSpPr>
            <p:cNvPr id="9241" name="Group 25"/>
            <p:cNvGrpSpPr>
              <a:grpSpLocks/>
            </p:cNvGrpSpPr>
            <p:nvPr/>
          </p:nvGrpSpPr>
          <p:grpSpPr bwMode="auto">
            <a:xfrm>
              <a:off x="2688" y="960"/>
              <a:ext cx="654" cy="1011"/>
              <a:chOff x="1632" y="2733"/>
              <a:chExt cx="654" cy="1011"/>
            </a:xfrm>
          </p:grpSpPr>
          <p:sp>
            <p:nvSpPr>
              <p:cNvPr id="9242" name="AutoShape 26"/>
              <p:cNvSpPr>
                <a:spLocks noChangeArrowheads="1"/>
              </p:cNvSpPr>
              <p:nvPr/>
            </p:nvSpPr>
            <p:spPr bwMode="auto">
              <a:xfrm rot="16508800" flipH="1">
                <a:off x="1748" y="2638"/>
                <a:ext cx="388" cy="619"/>
              </a:xfrm>
              <a:prstGeom prst="triangle">
                <a:avLst>
                  <a:gd name="adj" fmla="val 50000"/>
                </a:avLst>
              </a:prstGeom>
              <a:solidFill>
                <a:srgbClr val="008000"/>
              </a:soli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9243" name="Oval 27"/>
              <p:cNvSpPr>
                <a:spLocks noChangeArrowheads="1"/>
              </p:cNvSpPr>
              <p:nvPr/>
            </p:nvSpPr>
            <p:spPr bwMode="auto">
              <a:xfrm rot="20928084" flipH="1">
                <a:off x="2233" y="2733"/>
                <a:ext cx="53" cy="48"/>
              </a:xfrm>
              <a:prstGeom prst="ellipse">
                <a:avLst/>
              </a:prstGeom>
              <a:solidFill>
                <a:srgbClr val="99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9244" name="Line 28"/>
              <p:cNvSpPr>
                <a:spLocks noChangeShapeType="1"/>
              </p:cNvSpPr>
              <p:nvPr/>
            </p:nvSpPr>
            <p:spPr bwMode="auto">
              <a:xfrm flipH="1">
                <a:off x="2160" y="2784"/>
                <a:ext cx="96" cy="960"/>
              </a:xfrm>
              <a:prstGeom prst="line">
                <a:avLst/>
              </a:prstGeom>
              <a:noFill/>
              <a:ln w="57150">
                <a:solidFill>
                  <a:srgbClr val="99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245" name="Group 29"/>
            <p:cNvGrpSpPr>
              <a:grpSpLocks/>
            </p:cNvGrpSpPr>
            <p:nvPr/>
          </p:nvGrpSpPr>
          <p:grpSpPr bwMode="auto">
            <a:xfrm>
              <a:off x="3168" y="1536"/>
              <a:ext cx="654" cy="1011"/>
              <a:chOff x="1632" y="2733"/>
              <a:chExt cx="654" cy="1011"/>
            </a:xfrm>
          </p:grpSpPr>
          <p:sp>
            <p:nvSpPr>
              <p:cNvPr id="9246" name="AutoShape 30"/>
              <p:cNvSpPr>
                <a:spLocks noChangeArrowheads="1"/>
              </p:cNvSpPr>
              <p:nvPr/>
            </p:nvSpPr>
            <p:spPr bwMode="auto">
              <a:xfrm rot="16508800" flipH="1">
                <a:off x="1748" y="2638"/>
                <a:ext cx="388" cy="619"/>
              </a:xfrm>
              <a:prstGeom prst="triangle">
                <a:avLst>
                  <a:gd name="adj" fmla="val 50000"/>
                </a:avLst>
              </a:prstGeom>
              <a:solidFill>
                <a:srgbClr val="008000"/>
              </a:soli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9247" name="Oval 31"/>
              <p:cNvSpPr>
                <a:spLocks noChangeArrowheads="1"/>
              </p:cNvSpPr>
              <p:nvPr/>
            </p:nvSpPr>
            <p:spPr bwMode="auto">
              <a:xfrm rot="20928084" flipH="1">
                <a:off x="2233" y="2733"/>
                <a:ext cx="53" cy="48"/>
              </a:xfrm>
              <a:prstGeom prst="ellipse">
                <a:avLst/>
              </a:prstGeom>
              <a:solidFill>
                <a:srgbClr val="99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9248" name="Line 32"/>
              <p:cNvSpPr>
                <a:spLocks noChangeShapeType="1"/>
              </p:cNvSpPr>
              <p:nvPr/>
            </p:nvSpPr>
            <p:spPr bwMode="auto">
              <a:xfrm flipH="1">
                <a:off x="2160" y="2784"/>
                <a:ext cx="96" cy="960"/>
              </a:xfrm>
              <a:prstGeom prst="line">
                <a:avLst/>
              </a:prstGeom>
              <a:noFill/>
              <a:ln w="57150">
                <a:solidFill>
                  <a:srgbClr val="99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249" name="Group 33"/>
            <p:cNvGrpSpPr>
              <a:grpSpLocks/>
            </p:cNvGrpSpPr>
            <p:nvPr/>
          </p:nvGrpSpPr>
          <p:grpSpPr bwMode="auto">
            <a:xfrm>
              <a:off x="2976" y="2064"/>
              <a:ext cx="654" cy="1011"/>
              <a:chOff x="1632" y="2733"/>
              <a:chExt cx="654" cy="1011"/>
            </a:xfrm>
          </p:grpSpPr>
          <p:sp>
            <p:nvSpPr>
              <p:cNvPr id="9250" name="AutoShape 34"/>
              <p:cNvSpPr>
                <a:spLocks noChangeArrowheads="1"/>
              </p:cNvSpPr>
              <p:nvPr/>
            </p:nvSpPr>
            <p:spPr bwMode="auto">
              <a:xfrm rot="16508800" flipH="1">
                <a:off x="1748" y="2638"/>
                <a:ext cx="388" cy="619"/>
              </a:xfrm>
              <a:prstGeom prst="triangle">
                <a:avLst>
                  <a:gd name="adj" fmla="val 50000"/>
                </a:avLst>
              </a:prstGeom>
              <a:solidFill>
                <a:srgbClr val="008000"/>
              </a:soli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9251" name="Oval 35"/>
              <p:cNvSpPr>
                <a:spLocks noChangeArrowheads="1"/>
              </p:cNvSpPr>
              <p:nvPr/>
            </p:nvSpPr>
            <p:spPr bwMode="auto">
              <a:xfrm rot="20928084" flipH="1">
                <a:off x="2233" y="2733"/>
                <a:ext cx="53" cy="48"/>
              </a:xfrm>
              <a:prstGeom prst="ellipse">
                <a:avLst/>
              </a:prstGeom>
              <a:solidFill>
                <a:srgbClr val="99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9252" name="Line 36"/>
              <p:cNvSpPr>
                <a:spLocks noChangeShapeType="1"/>
              </p:cNvSpPr>
              <p:nvPr/>
            </p:nvSpPr>
            <p:spPr bwMode="auto">
              <a:xfrm flipH="1">
                <a:off x="2160" y="2784"/>
                <a:ext cx="96" cy="960"/>
              </a:xfrm>
              <a:prstGeom prst="line">
                <a:avLst/>
              </a:prstGeom>
              <a:noFill/>
              <a:ln w="57150">
                <a:solidFill>
                  <a:srgbClr val="99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253" name="Group 37"/>
            <p:cNvGrpSpPr>
              <a:grpSpLocks/>
            </p:cNvGrpSpPr>
            <p:nvPr/>
          </p:nvGrpSpPr>
          <p:grpSpPr bwMode="auto">
            <a:xfrm>
              <a:off x="2304" y="1536"/>
              <a:ext cx="654" cy="1011"/>
              <a:chOff x="1632" y="2733"/>
              <a:chExt cx="654" cy="1011"/>
            </a:xfrm>
          </p:grpSpPr>
          <p:sp>
            <p:nvSpPr>
              <p:cNvPr id="9254" name="AutoShape 38"/>
              <p:cNvSpPr>
                <a:spLocks noChangeArrowheads="1"/>
              </p:cNvSpPr>
              <p:nvPr/>
            </p:nvSpPr>
            <p:spPr bwMode="auto">
              <a:xfrm rot="16508800" flipH="1">
                <a:off x="1748" y="2638"/>
                <a:ext cx="388" cy="619"/>
              </a:xfrm>
              <a:prstGeom prst="triangle">
                <a:avLst>
                  <a:gd name="adj" fmla="val 50000"/>
                </a:avLst>
              </a:prstGeom>
              <a:solidFill>
                <a:srgbClr val="008000"/>
              </a:soli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9255" name="Oval 39"/>
              <p:cNvSpPr>
                <a:spLocks noChangeArrowheads="1"/>
              </p:cNvSpPr>
              <p:nvPr/>
            </p:nvSpPr>
            <p:spPr bwMode="auto">
              <a:xfrm rot="20928084" flipH="1">
                <a:off x="2233" y="2733"/>
                <a:ext cx="53" cy="48"/>
              </a:xfrm>
              <a:prstGeom prst="ellipse">
                <a:avLst/>
              </a:prstGeom>
              <a:solidFill>
                <a:srgbClr val="99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9256" name="Line 40"/>
              <p:cNvSpPr>
                <a:spLocks noChangeShapeType="1"/>
              </p:cNvSpPr>
              <p:nvPr/>
            </p:nvSpPr>
            <p:spPr bwMode="auto">
              <a:xfrm flipH="1">
                <a:off x="2160" y="2784"/>
                <a:ext cx="96" cy="960"/>
              </a:xfrm>
              <a:prstGeom prst="line">
                <a:avLst/>
              </a:prstGeom>
              <a:noFill/>
              <a:ln w="57150">
                <a:solidFill>
                  <a:srgbClr val="99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257" name="Group 41"/>
            <p:cNvGrpSpPr>
              <a:grpSpLocks/>
            </p:cNvGrpSpPr>
            <p:nvPr/>
          </p:nvGrpSpPr>
          <p:grpSpPr bwMode="auto">
            <a:xfrm>
              <a:off x="2592" y="2496"/>
              <a:ext cx="654" cy="1011"/>
              <a:chOff x="1632" y="2733"/>
              <a:chExt cx="654" cy="1011"/>
            </a:xfrm>
          </p:grpSpPr>
          <p:sp>
            <p:nvSpPr>
              <p:cNvPr id="9258" name="AutoShape 42"/>
              <p:cNvSpPr>
                <a:spLocks noChangeArrowheads="1"/>
              </p:cNvSpPr>
              <p:nvPr/>
            </p:nvSpPr>
            <p:spPr bwMode="auto">
              <a:xfrm rot="16508800" flipH="1">
                <a:off x="1748" y="2638"/>
                <a:ext cx="388" cy="619"/>
              </a:xfrm>
              <a:prstGeom prst="triangle">
                <a:avLst>
                  <a:gd name="adj" fmla="val 50000"/>
                </a:avLst>
              </a:prstGeom>
              <a:solidFill>
                <a:srgbClr val="008000"/>
              </a:soli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9259" name="Oval 43"/>
              <p:cNvSpPr>
                <a:spLocks noChangeArrowheads="1"/>
              </p:cNvSpPr>
              <p:nvPr/>
            </p:nvSpPr>
            <p:spPr bwMode="auto">
              <a:xfrm rot="20928084" flipH="1">
                <a:off x="2233" y="2733"/>
                <a:ext cx="53" cy="48"/>
              </a:xfrm>
              <a:prstGeom prst="ellipse">
                <a:avLst/>
              </a:prstGeom>
              <a:solidFill>
                <a:srgbClr val="99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9260" name="Line 44"/>
              <p:cNvSpPr>
                <a:spLocks noChangeShapeType="1"/>
              </p:cNvSpPr>
              <p:nvPr/>
            </p:nvSpPr>
            <p:spPr bwMode="auto">
              <a:xfrm flipH="1">
                <a:off x="2160" y="2784"/>
                <a:ext cx="96" cy="960"/>
              </a:xfrm>
              <a:prstGeom prst="line">
                <a:avLst/>
              </a:prstGeom>
              <a:noFill/>
              <a:ln w="57150">
                <a:solidFill>
                  <a:srgbClr val="99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9261" name="Group 45"/>
          <p:cNvGrpSpPr>
            <a:grpSpLocks/>
          </p:cNvGrpSpPr>
          <p:nvPr/>
        </p:nvGrpSpPr>
        <p:grpSpPr bwMode="auto">
          <a:xfrm>
            <a:off x="461963" y="2867025"/>
            <a:ext cx="909637" cy="1933575"/>
            <a:chOff x="1776" y="1104"/>
            <a:chExt cx="1074" cy="1971"/>
          </a:xfrm>
        </p:grpSpPr>
        <p:grpSp>
          <p:nvGrpSpPr>
            <p:cNvPr id="9262" name="Group 46"/>
            <p:cNvGrpSpPr>
              <a:grpSpLocks/>
            </p:cNvGrpSpPr>
            <p:nvPr/>
          </p:nvGrpSpPr>
          <p:grpSpPr bwMode="auto">
            <a:xfrm rot="21362997" flipH="1">
              <a:off x="2112" y="1104"/>
              <a:ext cx="738" cy="1011"/>
              <a:chOff x="1632" y="2733"/>
              <a:chExt cx="654" cy="1011"/>
            </a:xfrm>
          </p:grpSpPr>
          <p:sp>
            <p:nvSpPr>
              <p:cNvPr id="9263" name="AutoShape 47"/>
              <p:cNvSpPr>
                <a:spLocks noChangeArrowheads="1"/>
              </p:cNvSpPr>
              <p:nvPr/>
            </p:nvSpPr>
            <p:spPr bwMode="auto">
              <a:xfrm rot="16508800" flipH="1">
                <a:off x="1748" y="2638"/>
                <a:ext cx="388" cy="619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8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9264" name="Oval 48"/>
              <p:cNvSpPr>
                <a:spLocks noChangeArrowheads="1"/>
              </p:cNvSpPr>
              <p:nvPr/>
            </p:nvSpPr>
            <p:spPr bwMode="auto">
              <a:xfrm rot="20928084" flipH="1">
                <a:off x="2233" y="2733"/>
                <a:ext cx="53" cy="48"/>
              </a:xfrm>
              <a:prstGeom prst="ellipse">
                <a:avLst/>
              </a:prstGeom>
              <a:solidFill>
                <a:srgbClr val="99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9265" name="Line 49"/>
              <p:cNvSpPr>
                <a:spLocks noChangeShapeType="1"/>
              </p:cNvSpPr>
              <p:nvPr/>
            </p:nvSpPr>
            <p:spPr bwMode="auto">
              <a:xfrm flipH="1">
                <a:off x="2160" y="2784"/>
                <a:ext cx="96" cy="960"/>
              </a:xfrm>
              <a:prstGeom prst="line">
                <a:avLst/>
              </a:prstGeom>
              <a:noFill/>
              <a:ln w="57150">
                <a:solidFill>
                  <a:srgbClr val="99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266" name="Group 50"/>
            <p:cNvGrpSpPr>
              <a:grpSpLocks/>
            </p:cNvGrpSpPr>
            <p:nvPr/>
          </p:nvGrpSpPr>
          <p:grpSpPr bwMode="auto">
            <a:xfrm rot="21362997" flipH="1">
              <a:off x="1920" y="1536"/>
              <a:ext cx="738" cy="1011"/>
              <a:chOff x="1632" y="2733"/>
              <a:chExt cx="654" cy="1011"/>
            </a:xfrm>
          </p:grpSpPr>
          <p:sp>
            <p:nvSpPr>
              <p:cNvPr id="9267" name="AutoShape 51"/>
              <p:cNvSpPr>
                <a:spLocks noChangeArrowheads="1"/>
              </p:cNvSpPr>
              <p:nvPr/>
            </p:nvSpPr>
            <p:spPr bwMode="auto">
              <a:xfrm rot="16508800" flipH="1">
                <a:off x="1748" y="2638"/>
                <a:ext cx="388" cy="619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8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9268" name="Oval 52"/>
              <p:cNvSpPr>
                <a:spLocks noChangeArrowheads="1"/>
              </p:cNvSpPr>
              <p:nvPr/>
            </p:nvSpPr>
            <p:spPr bwMode="auto">
              <a:xfrm rot="20928084" flipH="1">
                <a:off x="2233" y="2733"/>
                <a:ext cx="53" cy="48"/>
              </a:xfrm>
              <a:prstGeom prst="ellipse">
                <a:avLst/>
              </a:prstGeom>
              <a:solidFill>
                <a:srgbClr val="99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9269" name="Line 53"/>
              <p:cNvSpPr>
                <a:spLocks noChangeShapeType="1"/>
              </p:cNvSpPr>
              <p:nvPr/>
            </p:nvSpPr>
            <p:spPr bwMode="auto">
              <a:xfrm flipH="1">
                <a:off x="2160" y="2784"/>
                <a:ext cx="96" cy="960"/>
              </a:xfrm>
              <a:prstGeom prst="line">
                <a:avLst/>
              </a:prstGeom>
              <a:noFill/>
              <a:ln w="57150">
                <a:solidFill>
                  <a:srgbClr val="99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270" name="Group 54"/>
            <p:cNvGrpSpPr>
              <a:grpSpLocks/>
            </p:cNvGrpSpPr>
            <p:nvPr/>
          </p:nvGrpSpPr>
          <p:grpSpPr bwMode="auto">
            <a:xfrm rot="21362997" flipH="1">
              <a:off x="1776" y="2064"/>
              <a:ext cx="738" cy="1011"/>
              <a:chOff x="1632" y="2733"/>
              <a:chExt cx="654" cy="1011"/>
            </a:xfrm>
          </p:grpSpPr>
          <p:sp>
            <p:nvSpPr>
              <p:cNvPr id="9271" name="AutoShape 55"/>
              <p:cNvSpPr>
                <a:spLocks noChangeArrowheads="1"/>
              </p:cNvSpPr>
              <p:nvPr/>
            </p:nvSpPr>
            <p:spPr bwMode="auto">
              <a:xfrm rot="16508800" flipH="1">
                <a:off x="1748" y="2638"/>
                <a:ext cx="388" cy="619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8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9272" name="Oval 56"/>
              <p:cNvSpPr>
                <a:spLocks noChangeArrowheads="1"/>
              </p:cNvSpPr>
              <p:nvPr/>
            </p:nvSpPr>
            <p:spPr bwMode="auto">
              <a:xfrm rot="20928084" flipH="1">
                <a:off x="2233" y="2733"/>
                <a:ext cx="53" cy="48"/>
              </a:xfrm>
              <a:prstGeom prst="ellipse">
                <a:avLst/>
              </a:prstGeom>
              <a:solidFill>
                <a:srgbClr val="99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9273" name="Line 57"/>
              <p:cNvSpPr>
                <a:spLocks noChangeShapeType="1"/>
              </p:cNvSpPr>
              <p:nvPr/>
            </p:nvSpPr>
            <p:spPr bwMode="auto">
              <a:xfrm flipH="1">
                <a:off x="2160" y="2784"/>
                <a:ext cx="96" cy="960"/>
              </a:xfrm>
              <a:prstGeom prst="line">
                <a:avLst/>
              </a:prstGeom>
              <a:noFill/>
              <a:ln w="57150">
                <a:solidFill>
                  <a:srgbClr val="99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9274" name="AutoShape 5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78391" y="5715000"/>
            <a:ext cx="864609" cy="6858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800" dirty="0">
                <a:solidFill>
                  <a:schemeClr val="accent1"/>
                </a:solidFill>
              </a:rPr>
              <a:t>3</a:t>
            </a:r>
          </a:p>
        </p:txBody>
      </p:sp>
      <p:sp>
        <p:nvSpPr>
          <p:cNvPr id="9275" name="AutoShape 5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162050" y="5715000"/>
            <a:ext cx="881063" cy="6858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6000" dirty="0">
                <a:solidFill>
                  <a:schemeClr val="accent1"/>
                </a:solidFill>
              </a:rPr>
              <a:t>&lt;</a:t>
            </a:r>
          </a:p>
        </p:txBody>
      </p:sp>
      <p:sp>
        <p:nvSpPr>
          <p:cNvPr id="9276" name="AutoShape 6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057400" y="5715000"/>
            <a:ext cx="881063" cy="6858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800" dirty="0">
                <a:solidFill>
                  <a:schemeClr val="accent1"/>
                </a:solidFill>
              </a:rPr>
              <a:t>5</a:t>
            </a:r>
          </a:p>
        </p:txBody>
      </p:sp>
      <p:sp>
        <p:nvSpPr>
          <p:cNvPr id="9277" name="AutoShape 6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00400" y="5715000"/>
            <a:ext cx="914400" cy="6858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800" dirty="0">
                <a:solidFill>
                  <a:schemeClr val="accent1"/>
                </a:solidFill>
              </a:rPr>
              <a:t>2</a:t>
            </a:r>
          </a:p>
        </p:txBody>
      </p:sp>
      <p:sp>
        <p:nvSpPr>
          <p:cNvPr id="9278" name="AutoShape 6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133850" y="5715000"/>
            <a:ext cx="881063" cy="6858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6000" dirty="0">
                <a:solidFill>
                  <a:schemeClr val="accent1"/>
                </a:solidFill>
              </a:rPr>
              <a:t>&lt;</a:t>
            </a:r>
          </a:p>
        </p:txBody>
      </p:sp>
      <p:sp>
        <p:nvSpPr>
          <p:cNvPr id="9279" name="AutoShape 6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029200" y="5715000"/>
            <a:ext cx="881063" cy="6858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800" dirty="0">
                <a:solidFill>
                  <a:schemeClr val="accent1"/>
                </a:solidFill>
              </a:rPr>
              <a:t>4</a:t>
            </a:r>
          </a:p>
        </p:txBody>
      </p:sp>
      <p:sp>
        <p:nvSpPr>
          <p:cNvPr id="9280" name="AutoShape 6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248400" y="5638800"/>
            <a:ext cx="914400" cy="7620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800" dirty="0">
                <a:solidFill>
                  <a:schemeClr val="accent1"/>
                </a:solidFill>
              </a:rPr>
              <a:t>4</a:t>
            </a:r>
          </a:p>
        </p:txBody>
      </p:sp>
      <p:sp>
        <p:nvSpPr>
          <p:cNvPr id="9281" name="AutoShape 6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196137" y="5638800"/>
            <a:ext cx="881063" cy="7620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6000" dirty="0">
                <a:solidFill>
                  <a:schemeClr val="accent1"/>
                </a:solidFill>
              </a:rPr>
              <a:t>&lt;</a:t>
            </a:r>
          </a:p>
        </p:txBody>
      </p:sp>
      <p:sp>
        <p:nvSpPr>
          <p:cNvPr id="9282" name="AutoShape 6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110538" y="5638800"/>
            <a:ext cx="881062" cy="74295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800" dirty="0">
                <a:solidFill>
                  <a:schemeClr val="accent1"/>
                </a:solidFill>
              </a:rPr>
              <a:t>5</a:t>
            </a:r>
          </a:p>
        </p:txBody>
      </p:sp>
      <p:sp>
        <p:nvSpPr>
          <p:cNvPr id="9283" name="WordArt 67"/>
          <p:cNvSpPr>
            <a:spLocks noChangeArrowheads="1" noChangeShapeType="1" noTextEdit="1"/>
          </p:cNvSpPr>
          <p:nvPr/>
        </p:nvSpPr>
        <p:spPr bwMode="auto">
          <a:xfrm>
            <a:off x="2971800" y="762000"/>
            <a:ext cx="3352800" cy="533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571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Bé hơn , dấu &lt;</a:t>
            </a:r>
            <a:endParaRPr lang="en-US" sz="3600" kern="10">
              <a:ln w="57150">
                <a:solidFill>
                  <a:srgbClr val="0000FF"/>
                </a:solidFill>
                <a:round/>
                <a:headEnd/>
                <a:tailEnd/>
              </a:ln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9287" name="Text Box 71"/>
          <p:cNvSpPr txBox="1">
            <a:spLocks noChangeArrowheads="1"/>
          </p:cNvSpPr>
          <p:nvPr/>
        </p:nvSpPr>
        <p:spPr bwMode="auto">
          <a:xfrm>
            <a:off x="0" y="1600200"/>
            <a:ext cx="4953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u="sng">
                <a:solidFill>
                  <a:schemeClr val="accent2"/>
                </a:solidFill>
                <a:latin typeface="Times New Roman" pitchFamily="18" charset="0"/>
              </a:rPr>
              <a:t>Bài 2</a:t>
            </a:r>
            <a:r>
              <a:rPr lang="en-US" sz="3600" b="1">
                <a:solidFill>
                  <a:schemeClr val="accent2"/>
                </a:solidFill>
                <a:latin typeface="Times New Roman" pitchFamily="18" charset="0"/>
              </a:rPr>
              <a:t>: Viết (theo mẫu):</a:t>
            </a:r>
          </a:p>
        </p:txBody>
      </p:sp>
      <p:grpSp>
        <p:nvGrpSpPr>
          <p:cNvPr id="9288" name="Group 72"/>
          <p:cNvGrpSpPr>
            <a:grpSpLocks/>
          </p:cNvGrpSpPr>
          <p:nvPr/>
        </p:nvGrpSpPr>
        <p:grpSpPr bwMode="auto">
          <a:xfrm>
            <a:off x="238125" y="2590800"/>
            <a:ext cx="2819400" cy="2538413"/>
            <a:chOff x="150" y="1632"/>
            <a:chExt cx="1776" cy="1599"/>
          </a:xfrm>
        </p:grpSpPr>
        <p:sp>
          <p:nvSpPr>
            <p:cNvPr id="9289" name="AutoShape 73"/>
            <p:cNvSpPr>
              <a:spLocks noChangeArrowheads="1"/>
            </p:cNvSpPr>
            <p:nvPr/>
          </p:nvSpPr>
          <p:spPr bwMode="auto">
            <a:xfrm>
              <a:off x="150" y="1653"/>
              <a:ext cx="1776" cy="1578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9290" name="Line 74"/>
            <p:cNvSpPr>
              <a:spLocks noChangeShapeType="1"/>
            </p:cNvSpPr>
            <p:nvPr/>
          </p:nvSpPr>
          <p:spPr bwMode="auto">
            <a:xfrm>
              <a:off x="864" y="1632"/>
              <a:ext cx="0" cy="15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582195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9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9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9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2000" fill="hold"/>
                                        <p:tgtEl>
                                          <p:spTgt spid="927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2000" fill="hold"/>
                                        <p:tgtEl>
                                          <p:spTgt spid="927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000" fill="hold"/>
                                        <p:tgtEl>
                                          <p:spTgt spid="927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9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9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9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2000" fill="hold"/>
                                        <p:tgtEl>
                                          <p:spTgt spid="927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0" dur="2000" fill="hold"/>
                                        <p:tgtEl>
                                          <p:spTgt spid="927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2000" fill="hold"/>
                                        <p:tgtEl>
                                          <p:spTgt spid="927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9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9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9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4" dur="2000" fill="hold"/>
                                        <p:tgtEl>
                                          <p:spTgt spid="928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8" dur="2000" fill="hold"/>
                                        <p:tgtEl>
                                          <p:spTgt spid="928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2" dur="2000" fill="hold"/>
                                        <p:tgtEl>
                                          <p:spTgt spid="928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74" grpId="0"/>
      <p:bldP spid="9274" grpId="1" animBg="1"/>
      <p:bldP spid="9275" grpId="0"/>
      <p:bldP spid="9275" grpId="1" animBg="1"/>
      <p:bldP spid="9276" grpId="0"/>
      <p:bldP spid="9276" grpId="1" animBg="1"/>
      <p:bldP spid="9277" grpId="0"/>
      <p:bldP spid="9277" grpId="1" animBg="1"/>
      <p:bldP spid="9278" grpId="0"/>
      <p:bldP spid="9278" grpId="1" animBg="1"/>
      <p:bldP spid="9279" grpId="0"/>
      <p:bldP spid="9279" grpId="1" animBg="1"/>
      <p:bldP spid="9280" grpId="0"/>
      <p:bldP spid="9280" grpId="1" animBg="1"/>
      <p:bldP spid="9281" grpId="0"/>
      <p:bldP spid="9281" grpId="1" animBg="1"/>
      <p:bldP spid="9282" grpId="0"/>
      <p:bldP spid="9282" grpId="1" animBg="1"/>
    </p:bld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</TotalTime>
  <Words>234</Words>
  <Application>Microsoft Office PowerPoint</Application>
  <PresentationFormat>On-screen Show (4:3)</PresentationFormat>
  <Paragraphs>122</Paragraphs>
  <Slides>14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14</vt:i4>
      </vt:variant>
    </vt:vector>
  </HeadingPairs>
  <TitlesOfParts>
    <vt:vector size="26" baseType="lpstr">
      <vt:lpstr>Arial</vt:lpstr>
      <vt:lpstr>Calibri</vt:lpstr>
      <vt:lpstr>Century Gothic</vt:lpstr>
      <vt:lpstr>Courier New</vt:lpstr>
      <vt:lpstr>Georgia</vt:lpstr>
      <vt:lpstr>Palatino Linotype</vt:lpstr>
      <vt:lpstr>Times New Roman</vt:lpstr>
      <vt:lpstr>Trebuchet MS</vt:lpstr>
      <vt:lpstr>Office Theme</vt:lpstr>
      <vt:lpstr>1_Office Theme</vt:lpstr>
      <vt:lpstr>Executive</vt:lpstr>
      <vt:lpstr>Slipstream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SONTIEN</dc:creator>
  <cp:lastModifiedBy>AutoBVT</cp:lastModifiedBy>
  <cp:revision>11</cp:revision>
  <dcterms:created xsi:type="dcterms:W3CDTF">2018-01-29T04:13:26Z</dcterms:created>
  <dcterms:modified xsi:type="dcterms:W3CDTF">2019-09-01T03:09:52Z</dcterms:modified>
</cp:coreProperties>
</file>