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B7CC6-F57D-4A54-8202-EF601B6B68F1}" type="datetimeFigureOut">
              <a:rPr lang="en-US" smtClean="0"/>
              <a:pPr/>
              <a:t>8/7/2019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20599-85C0-47FC-8EB5-E14F241561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57400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Bài</a:t>
            </a:r>
            <a:r>
              <a:rPr lang="en-US" sz="3200" dirty="0" smtClean="0"/>
              <a:t> </a:t>
            </a:r>
            <a:r>
              <a:rPr lang="en-US" sz="3200" dirty="0" smtClean="0"/>
              <a:t>1: </a:t>
            </a:r>
            <a:r>
              <a:rPr lang="en-US" sz="3200" dirty="0" err="1" smtClean="0"/>
              <a:t>Tuổi</a:t>
            </a:r>
            <a:r>
              <a:rPr lang="en-US" sz="3200" dirty="0" smtClean="0"/>
              <a:t> </a:t>
            </a:r>
            <a:r>
              <a:rPr lang="en-US" sz="3200" dirty="0" err="1" smtClean="0"/>
              <a:t>chị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tuổi</a:t>
            </a:r>
            <a:r>
              <a:rPr lang="en-US" sz="3200" dirty="0" smtClean="0"/>
              <a:t>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cộng</a:t>
            </a:r>
            <a:r>
              <a:rPr lang="en-US" sz="3200" dirty="0" smtClean="0"/>
              <a:t> </a:t>
            </a:r>
            <a:r>
              <a:rPr lang="en-US" sz="3200" dirty="0" err="1" smtClean="0"/>
              <a:t>lại</a:t>
            </a:r>
            <a:r>
              <a:rPr lang="en-US" sz="3200" dirty="0" smtClean="0"/>
              <a:t> </a:t>
            </a:r>
            <a:r>
              <a:rPr lang="en-US" sz="3200" dirty="0" err="1" smtClean="0"/>
              <a:t>được</a:t>
            </a:r>
            <a:r>
              <a:rPr lang="en-US" sz="3200" dirty="0" smtClean="0"/>
              <a:t> 36 </a:t>
            </a:r>
            <a:r>
              <a:rPr lang="en-US" sz="3200" dirty="0" err="1" smtClean="0"/>
              <a:t>tuổi</a:t>
            </a:r>
            <a:r>
              <a:rPr lang="en-US" sz="3200" dirty="0" smtClean="0"/>
              <a:t>.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kém</a:t>
            </a:r>
            <a:r>
              <a:rPr lang="en-US" sz="3200" dirty="0" smtClean="0"/>
              <a:t> </a:t>
            </a:r>
            <a:r>
              <a:rPr lang="en-US" sz="3200" dirty="0" err="1" smtClean="0"/>
              <a:t>chị</a:t>
            </a:r>
            <a:r>
              <a:rPr lang="en-US" sz="3200" dirty="0" smtClean="0"/>
              <a:t> 8 </a:t>
            </a:r>
            <a:r>
              <a:rPr lang="en-US" sz="3200" dirty="0" err="1" smtClean="0"/>
              <a:t>tuổi</a:t>
            </a:r>
            <a:r>
              <a:rPr lang="en-US" sz="3200" dirty="0" smtClean="0"/>
              <a:t>. </a:t>
            </a:r>
            <a:r>
              <a:rPr lang="en-US" sz="3200" dirty="0" err="1" smtClean="0"/>
              <a:t>Hỏi</a:t>
            </a:r>
            <a:r>
              <a:rPr lang="en-US" sz="3200" dirty="0" smtClean="0"/>
              <a:t> </a:t>
            </a:r>
            <a:r>
              <a:rPr lang="en-US" sz="3200" dirty="0" err="1" smtClean="0"/>
              <a:t>chị</a:t>
            </a:r>
            <a:r>
              <a:rPr lang="en-US" sz="3200" dirty="0" smtClean="0"/>
              <a:t> </a:t>
            </a:r>
            <a:r>
              <a:rPr lang="en-US" sz="3200" dirty="0" err="1" smtClean="0"/>
              <a:t>bao</a:t>
            </a:r>
            <a:r>
              <a:rPr lang="en-US" sz="3200" dirty="0" smtClean="0"/>
              <a:t> </a:t>
            </a:r>
            <a:r>
              <a:rPr lang="en-US" sz="3200" dirty="0" err="1" smtClean="0"/>
              <a:t>nhiêu</a:t>
            </a:r>
            <a:r>
              <a:rPr lang="en-US" sz="3200" dirty="0" smtClean="0"/>
              <a:t> </a:t>
            </a:r>
            <a:r>
              <a:rPr lang="en-US" sz="3200" dirty="0" err="1" smtClean="0"/>
              <a:t>tuổi</a:t>
            </a:r>
            <a:r>
              <a:rPr lang="en-US" sz="3200" dirty="0" smtClean="0"/>
              <a:t>, </a:t>
            </a:r>
            <a:r>
              <a:rPr lang="en-US" sz="3200" dirty="0" err="1" smtClean="0"/>
              <a:t>em</a:t>
            </a:r>
            <a:r>
              <a:rPr lang="en-US" sz="3200" dirty="0" smtClean="0"/>
              <a:t> </a:t>
            </a:r>
            <a:r>
              <a:rPr lang="en-US" sz="3200" dirty="0" err="1" smtClean="0"/>
              <a:t>bao</a:t>
            </a:r>
            <a:r>
              <a:rPr lang="en-US" sz="3200" dirty="0" smtClean="0"/>
              <a:t> </a:t>
            </a:r>
            <a:r>
              <a:rPr lang="en-US" sz="3200" dirty="0" err="1" smtClean="0"/>
              <a:t>nhiêu</a:t>
            </a:r>
            <a:r>
              <a:rPr lang="en-US" sz="3200" dirty="0" smtClean="0"/>
              <a:t> </a:t>
            </a:r>
            <a:r>
              <a:rPr lang="en-US" sz="3200" dirty="0" err="1" smtClean="0"/>
              <a:t>tuổi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609600"/>
            <a:ext cx="65447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400" dirty="0" err="1" smtClean="0"/>
              <a:t>Dạng</a:t>
            </a:r>
            <a:r>
              <a:rPr lang="en-US" sz="4400" dirty="0" smtClean="0"/>
              <a:t> 1: </a:t>
            </a:r>
            <a:r>
              <a:rPr lang="en-US" sz="4400" dirty="0" err="1" smtClean="0"/>
              <a:t>Biết</a:t>
            </a:r>
            <a:r>
              <a:rPr lang="en-US" sz="4400" dirty="0" smtClean="0"/>
              <a:t> </a:t>
            </a:r>
            <a:r>
              <a:rPr lang="en-US" sz="4400" dirty="0" err="1" smtClean="0"/>
              <a:t>cả</a:t>
            </a:r>
            <a:r>
              <a:rPr lang="en-US" sz="4400" dirty="0" smtClean="0"/>
              <a:t> </a:t>
            </a:r>
            <a:r>
              <a:rPr lang="en-US" sz="4400" dirty="0" err="1" smtClean="0"/>
              <a:t>tổng</a:t>
            </a:r>
            <a:r>
              <a:rPr lang="en-US" sz="4400" dirty="0" smtClean="0"/>
              <a:t> </a:t>
            </a:r>
            <a:r>
              <a:rPr lang="en-US" sz="4400" dirty="0" err="1" smtClean="0"/>
              <a:t>và</a:t>
            </a:r>
            <a:r>
              <a:rPr lang="en-US" sz="4400" dirty="0" smtClean="0"/>
              <a:t> </a:t>
            </a:r>
            <a:r>
              <a:rPr lang="en-US" sz="4400" dirty="0" err="1" smtClean="0"/>
              <a:t>hiệu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Dạng</a:t>
            </a:r>
            <a:r>
              <a:rPr lang="en-US" dirty="0" smtClean="0"/>
              <a:t> 2: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229600" cy="25146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3: An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tất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120 </a:t>
            </a:r>
            <a:r>
              <a:rPr lang="en-US" dirty="0" err="1" smtClean="0"/>
              <a:t>viên</a:t>
            </a:r>
            <a:r>
              <a:rPr lang="en-US" dirty="0" smtClean="0"/>
              <a:t> bi. </a:t>
            </a:r>
            <a:r>
              <a:rPr lang="en-US" dirty="0" err="1" smtClean="0"/>
              <a:t>Nếu</a:t>
            </a:r>
            <a:r>
              <a:rPr lang="en-US" dirty="0" smtClean="0"/>
              <a:t> An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20 </a:t>
            </a:r>
            <a:r>
              <a:rPr lang="en-US" dirty="0" err="1" smtClean="0"/>
              <a:t>viên</a:t>
            </a:r>
            <a:r>
              <a:rPr lang="en-US" dirty="0" smtClean="0"/>
              <a:t> bi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Bình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nhiều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An 16 </a:t>
            </a:r>
            <a:r>
              <a:rPr lang="en-US" dirty="0" err="1" smtClean="0"/>
              <a:t>viên</a:t>
            </a:r>
            <a:r>
              <a:rPr lang="en-US" dirty="0" smtClean="0"/>
              <a:t> bi. </a:t>
            </a:r>
            <a:r>
              <a:rPr lang="en-US" dirty="0" err="1" smtClean="0"/>
              <a:t>Hỏi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bạn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bao</a:t>
            </a:r>
            <a:r>
              <a:rPr lang="en-US" dirty="0" smtClean="0"/>
              <a:t> </a:t>
            </a:r>
            <a:r>
              <a:rPr lang="en-US" dirty="0" err="1" smtClean="0"/>
              <a:t>nhiêu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bi.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Dạng</a:t>
            </a:r>
            <a:r>
              <a:rPr lang="en-US" dirty="0" smtClean="0"/>
              <a:t> 3: Cho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hiệu</a:t>
            </a:r>
            <a:r>
              <a:rPr lang="en-US" dirty="0" smtClean="0"/>
              <a:t> </a:t>
            </a:r>
            <a:r>
              <a:rPr lang="en-US" dirty="0" err="1" smtClean="0"/>
              <a:t>nhưng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2667000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4: </a:t>
            </a:r>
            <a:r>
              <a:rPr lang="en-US" dirty="0" err="1" smtClean="0"/>
              <a:t>Bố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con 28 </a:t>
            </a:r>
            <a:r>
              <a:rPr lang="en-US" dirty="0" err="1" smtClean="0"/>
              <a:t>tuổi</a:t>
            </a:r>
            <a:r>
              <a:rPr lang="en-US" dirty="0" smtClean="0"/>
              <a:t>, 3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nữa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bố</a:t>
            </a:r>
            <a:r>
              <a:rPr lang="en-US" dirty="0" smtClean="0"/>
              <a:t> con </a:t>
            </a:r>
            <a:r>
              <a:rPr lang="en-US" dirty="0" err="1" smtClean="0"/>
              <a:t>tròn</a:t>
            </a:r>
            <a:r>
              <a:rPr lang="en-US" dirty="0" smtClean="0"/>
              <a:t> 50 </a:t>
            </a:r>
            <a:r>
              <a:rPr lang="en-US" dirty="0" err="1" smtClean="0"/>
              <a:t>tuổi</a:t>
            </a:r>
            <a:r>
              <a:rPr lang="en-US" dirty="0" smtClean="0"/>
              <a:t>. </a:t>
            </a:r>
            <a:r>
              <a:rPr lang="en-US" dirty="0" err="1" smtClean="0"/>
              <a:t>Tính</a:t>
            </a:r>
            <a:r>
              <a:rPr lang="en-US" dirty="0" smtClean="0"/>
              <a:t> </a:t>
            </a:r>
            <a:r>
              <a:rPr lang="en-US" dirty="0" err="1" smtClean="0"/>
              <a:t>tuổi</a:t>
            </a:r>
            <a:r>
              <a:rPr lang="en-US" dirty="0" smtClean="0"/>
              <a:t> </a:t>
            </a:r>
            <a:r>
              <a:rPr lang="en-US" dirty="0" err="1" smtClean="0"/>
              <a:t>hiện</a:t>
            </a:r>
            <a:r>
              <a:rPr lang="en-US" dirty="0"/>
              <a:t> </a:t>
            </a:r>
            <a:r>
              <a:rPr lang="en-US" dirty="0" smtClean="0"/>
              <a:t>nay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 </a:t>
            </a:r>
            <a:r>
              <a:rPr lang="en-US" dirty="0" err="1" smtClean="0"/>
              <a:t>bổ</a:t>
            </a:r>
            <a:r>
              <a:rPr lang="en-US" dirty="0" smtClean="0"/>
              <a:t> sung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1:Tổng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3 </a:t>
            </a:r>
            <a:r>
              <a:rPr lang="en-US" dirty="0" err="1" smtClean="0"/>
              <a:t>chữ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chia</a:t>
            </a:r>
            <a:r>
              <a:rPr lang="en-US" dirty="0" smtClean="0"/>
              <a:t> </a:t>
            </a:r>
            <a:r>
              <a:rPr lang="en-US" dirty="0" err="1" smtClean="0"/>
              <a:t>hết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5. </a:t>
            </a:r>
            <a:r>
              <a:rPr lang="en-US" dirty="0" err="1" smtClean="0"/>
              <a:t>Biết</a:t>
            </a:r>
            <a:r>
              <a:rPr lang="en-US" dirty="0" smtClean="0"/>
              <a:t>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thêm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bé</a:t>
            </a:r>
            <a:r>
              <a:rPr lang="en-US" dirty="0" smtClean="0"/>
              <a:t> 35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ta</a:t>
            </a:r>
            <a:r>
              <a:rPr lang="en-US" dirty="0" smtClean="0"/>
              <a:t>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lớn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. </a:t>
            </a:r>
            <a:r>
              <a:rPr lang="en-US" dirty="0" err="1" smtClean="0"/>
              <a:t>Tìm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err="1" smtClean="0"/>
              <a:t>Bài</a:t>
            </a:r>
            <a:r>
              <a:rPr lang="en-US" dirty="0" smtClean="0"/>
              <a:t> 2: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3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1978.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nhất</a:t>
            </a:r>
            <a:r>
              <a:rPr lang="en-US" dirty="0" smtClean="0"/>
              <a:t> </a:t>
            </a:r>
            <a:r>
              <a:rPr lang="en-US" dirty="0" err="1" smtClean="0"/>
              <a:t>hơn</a:t>
            </a:r>
            <a:r>
              <a:rPr lang="en-US" dirty="0" smtClean="0"/>
              <a:t> </a:t>
            </a:r>
            <a:r>
              <a:rPr lang="en-US" dirty="0" err="1" smtClean="0"/>
              <a:t>tổng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kia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58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. </a:t>
            </a:r>
            <a:r>
              <a:rPr lang="en-US" dirty="0" err="1" smtClean="0"/>
              <a:t>Nếu</a:t>
            </a:r>
            <a:r>
              <a:rPr lang="en-US" dirty="0" smtClean="0"/>
              <a:t> </a:t>
            </a:r>
            <a:r>
              <a:rPr lang="en-US" dirty="0" err="1" smtClean="0"/>
              <a:t>bớt</a:t>
            </a:r>
            <a:r>
              <a:rPr lang="en-US" dirty="0" smtClean="0"/>
              <a:t> ở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đi</a:t>
            </a:r>
            <a:r>
              <a:rPr lang="en-US" dirty="0" smtClean="0"/>
              <a:t> 36 </a:t>
            </a:r>
            <a:r>
              <a:rPr lang="en-US" dirty="0" err="1" smtClean="0"/>
              <a:t>đơn</a:t>
            </a:r>
            <a:r>
              <a:rPr lang="en-US" dirty="0" smtClean="0"/>
              <a:t> </a:t>
            </a:r>
            <a:r>
              <a:rPr lang="en-US" dirty="0" err="1" smtClean="0"/>
              <a:t>vị</a:t>
            </a:r>
            <a:r>
              <a:rPr lang="en-US" dirty="0" smtClean="0"/>
              <a:t> </a:t>
            </a:r>
            <a:r>
              <a:rPr lang="en-US" dirty="0" err="1" smtClean="0"/>
              <a:t>thì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sẽ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thứ</a:t>
            </a:r>
            <a:r>
              <a:rPr lang="en-US" dirty="0" smtClean="0"/>
              <a:t> </a:t>
            </a:r>
            <a:r>
              <a:rPr lang="en-US" dirty="0" err="1" smtClean="0"/>
              <a:t>ba</a:t>
            </a:r>
            <a:r>
              <a:rPr lang="en-US" dirty="0" smtClean="0"/>
              <a:t>. </a:t>
            </a:r>
            <a:r>
              <a:rPr lang="en-US" dirty="0" err="1" smtClean="0"/>
              <a:t>Tìm</a:t>
            </a:r>
            <a:r>
              <a:rPr lang="en-US" dirty="0" smtClean="0"/>
              <a:t> 3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đó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190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Bài 1: Tuổi chị và tuổi em cộng lại được 36 tuổi. Em kém chị 8 tuổi. Hỏi chị bao nhiêu tuổi, em bao nhiêu tuổi?</vt:lpstr>
      <vt:lpstr>Dạng 2: Biết tổng nhưng dấu hiệu</vt:lpstr>
      <vt:lpstr>Dạng 3: Cho biết hiệu nhưng dấu tổng</vt:lpstr>
      <vt:lpstr>Bài tập bổ sung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Tuổi chị và tuổi em cộng lại được 36 tuổi. Em kém chị 8 tuổi. Hổi chị bao nhiêu tuổi, em bao nhiêu tuổi</dc:title>
  <dc:creator>Ha_Thanh</dc:creator>
  <cp:lastModifiedBy>Ha_Thanh</cp:lastModifiedBy>
  <cp:revision>7</cp:revision>
  <dcterms:created xsi:type="dcterms:W3CDTF">2019-08-06T15:25:20Z</dcterms:created>
  <dcterms:modified xsi:type="dcterms:W3CDTF">2019-08-07T02:50:58Z</dcterms:modified>
</cp:coreProperties>
</file>