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7" r:id="rId3"/>
    <p:sldId id="256" r:id="rId4"/>
    <p:sldId id="258" r:id="rId5"/>
    <p:sldId id="259" r:id="rId6"/>
    <p:sldId id="262" r:id="rId7"/>
    <p:sldId id="26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77A1-B6C2-42AC-9C13-06D104124D7B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49C18-41E3-4890-B06C-39972ED4A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8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3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9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6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6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4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4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88E49-C4D1-4A0C-A7BC-F94F3BCE1736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7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B8F58DB-9400-4EE1-A2D5-F6D1751BC8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FF1ADCB3-E336-41FC-9609-C155A6CFA9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9BF7068-43F4-4FBB-95F1-8B51490A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E8B1EB-B869-418B-9514-63A655623395}"/>
              </a:ext>
            </a:extLst>
          </p:cNvPr>
          <p:cNvSpPr/>
          <p:nvPr/>
        </p:nvSpPr>
        <p:spPr>
          <a:xfrm>
            <a:off x="76200" y="1676400"/>
            <a:ext cx="8763000" cy="2209800"/>
          </a:xfrm>
          <a:prstGeom prst="rect">
            <a:avLst/>
          </a:prstGeom>
          <a:noFill/>
          <a:ln>
            <a:noFill/>
          </a:ln>
          <a:effectLst>
            <a:innerShdw blurRad="114300">
              <a:prstClr val="black"/>
            </a:innerShdw>
            <a:reflection blurRad="6350" stA="52000" endA="300" endPos="35000" dir="5400000" sy="-100000" algn="bl" rotWithShape="0"/>
          </a:effectLst>
        </p:spPr>
        <p:txBody>
          <a:bodyPr>
            <a:prstTxWarp prst="textSto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  </a:t>
            </a:r>
            <a:r>
              <a:rPr lang="en-US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4848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195549" y="803970"/>
            <a:ext cx="1981200" cy="353943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11 – 2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3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4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5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6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7 = 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8 = 3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9 = 2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362200" y="838200"/>
            <a:ext cx="2133600" cy="310854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3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4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5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6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7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8 = 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9 = 3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495800" y="914400"/>
            <a:ext cx="1981200" cy="267765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4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5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6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7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8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9 = 4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705600" y="914400"/>
            <a:ext cx="1981200" cy="22467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5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6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7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8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9 = 5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" y="4419600"/>
            <a:ext cx="1981200" cy="181588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6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7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8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9 = 6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419600" y="4419600"/>
            <a:ext cx="19812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17 – 8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17 – 9 = 8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4419600"/>
            <a:ext cx="1981200" cy="13849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7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8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9 =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77000" y="4419600"/>
            <a:ext cx="198120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18 – 9 = 9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200400" y="228600"/>
            <a:ext cx="198120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trừ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95548" y="242033"/>
            <a:ext cx="3614451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1: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63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195549" y="803970"/>
            <a:ext cx="1981200" cy="353943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11 – 2 =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3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4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5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6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7 = 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8 = 3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9 = 2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362200" y="838200"/>
            <a:ext cx="2133600" cy="310854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3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4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5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6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7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8 = 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9 = 3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495800" y="914400"/>
            <a:ext cx="1981200" cy="267765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4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5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6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7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8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9 = 4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705600" y="914400"/>
            <a:ext cx="1981200" cy="22467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5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6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7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8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9 = 5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" y="4419600"/>
            <a:ext cx="1981200" cy="181588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6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7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8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9 = 6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419600" y="4419600"/>
            <a:ext cx="19812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17 – 8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17 – 9 = 8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4419600"/>
            <a:ext cx="1981200" cy="13849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7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8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9 =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77000" y="4419600"/>
            <a:ext cx="198120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18 – 9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200400" y="228600"/>
            <a:ext cx="198120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trừ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9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195549" y="803970"/>
            <a:ext cx="1981200" cy="353943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11 – 2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– 3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4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5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6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7 = 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8 = 3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9 = 2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362200" y="838200"/>
            <a:ext cx="2133600" cy="310854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3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 – 4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5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6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7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 – 8 = 4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11 – 9 = 3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495800" y="914400"/>
            <a:ext cx="1981200" cy="267765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4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 – 5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6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7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8 = 5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13 – 9 = 4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705600" y="914400"/>
            <a:ext cx="1981200" cy="22467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5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 – 6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7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8 = 6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14 – 9 = 5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" y="4419600"/>
            <a:ext cx="1981200" cy="181588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6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 – 7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8 = 7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15 – 9 = 6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419600" y="4419600"/>
            <a:ext cx="19812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17 – 8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 – 9 = 8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4419600"/>
            <a:ext cx="1981200" cy="13849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7 = 9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– 8 = 8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16 – 9 =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77000" y="4419600"/>
            <a:ext cx="198120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18 – 9 = 9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200400" y="228600"/>
            <a:ext cx="198120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trừ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07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800" y="1066800"/>
            <a:ext cx="24384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 + 6 – 8 =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 + 4 – 5 =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95548" y="242033"/>
            <a:ext cx="3614451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200400" y="1066800"/>
            <a:ext cx="24384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9 + 8 – 9 =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 + 9 – 8 =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943600" y="1087582"/>
            <a:ext cx="24384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+ 9 – 6 =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+ 7 – 9 =</a:t>
            </a:r>
          </a:p>
        </p:txBody>
      </p:sp>
    </p:spTree>
    <p:extLst>
      <p:ext uri="{BB962C8B-B14F-4D97-AF65-F5344CB8AC3E}">
        <p14:creationId xmlns:p14="http://schemas.microsoft.com/office/powerpoint/2010/main" val="10955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>
            <a:extLst>
              <a:ext uri="{FF2B5EF4-FFF2-40B4-BE49-F238E27FC236}">
                <a16:creationId xmlns:a16="http://schemas.microsoft.com/office/drawing/2014/main" id="{3253ED4C-E684-4A5E-B2ED-A3D661564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000" b="1" dirty="0">
                <a:solidFill>
                  <a:srgbClr val="FF0000"/>
                </a:solidFill>
              </a:rPr>
              <a:t>3.  </a:t>
            </a:r>
            <a:r>
              <a:rPr lang="en-US" altLang="en-US" sz="6000" b="1" dirty="0" err="1">
                <a:solidFill>
                  <a:srgbClr val="FF0000"/>
                </a:solidFill>
              </a:rPr>
              <a:t>Vẽ</a:t>
            </a:r>
            <a:r>
              <a:rPr lang="en-US" altLang="en-US" sz="6000" b="1" dirty="0">
                <a:solidFill>
                  <a:srgbClr val="FF0000"/>
                </a:solidFill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</a:rPr>
              <a:t>hình</a:t>
            </a:r>
            <a:r>
              <a:rPr lang="en-US" altLang="en-US" sz="6000" b="1" dirty="0">
                <a:solidFill>
                  <a:srgbClr val="FF0000"/>
                </a:solidFill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</a:rPr>
              <a:t>theo</a:t>
            </a:r>
            <a:r>
              <a:rPr lang="en-US" altLang="en-US" sz="6000" b="1" dirty="0">
                <a:solidFill>
                  <a:srgbClr val="FF0000"/>
                </a:solidFill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</a:rPr>
              <a:t>mẫu</a:t>
            </a:r>
            <a:endParaRPr lang="en-US" altLang="en-US" sz="6000" b="1" dirty="0">
              <a:solidFill>
                <a:srgbClr val="FF0000"/>
              </a:solidFill>
            </a:endParaRPr>
          </a:p>
        </p:txBody>
      </p:sp>
      <p:graphicFrame>
        <p:nvGraphicFramePr>
          <p:cNvPr id="35562" name="Group 746">
            <a:extLst>
              <a:ext uri="{FF2B5EF4-FFF2-40B4-BE49-F238E27FC236}">
                <a16:creationId xmlns:a16="http://schemas.microsoft.com/office/drawing/2014/main" id="{55D79104-5688-4FB0-A19D-4A41A4823DB1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2438400"/>
          <a:ext cx="8534400" cy="3048000"/>
        </p:xfrm>
        <a:graphic>
          <a:graphicData uri="http://schemas.openxmlformats.org/drawingml/2006/table">
            <a:tbl>
              <a:tblPr/>
              <a:tblGrid>
                <a:gridCol w="608013">
                  <a:extLst>
                    <a:ext uri="{9D8B030D-6E8A-4147-A177-3AD203B41FA5}">
                      <a16:colId xmlns:a16="http://schemas.microsoft.com/office/drawing/2014/main" val="1213053564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9345537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50161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909735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178668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00031819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4092989155"/>
                    </a:ext>
                  </a:extLst>
                </a:gridCol>
                <a:gridCol w="608013">
                  <a:extLst>
                    <a:ext uri="{9D8B030D-6E8A-4147-A177-3AD203B41FA5}">
                      <a16:colId xmlns:a16="http://schemas.microsoft.com/office/drawing/2014/main" val="12988596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105666006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4136692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211826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5459100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80565127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2572380512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684898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327227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189536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873669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321717"/>
                  </a:ext>
                </a:extLst>
              </a:tr>
            </a:tbl>
          </a:graphicData>
        </a:graphic>
      </p:graphicFrame>
      <p:sp>
        <p:nvSpPr>
          <p:cNvPr id="35420" name="Rectangle 604">
            <a:extLst>
              <a:ext uri="{FF2B5EF4-FFF2-40B4-BE49-F238E27FC236}">
                <a16:creationId xmlns:a16="http://schemas.microsoft.com/office/drawing/2014/main" id="{CDC75DAE-A702-42EA-ABDF-178898517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657600"/>
            <a:ext cx="1219200" cy="1219200"/>
          </a:xfrm>
          <a:prstGeom prst="rect">
            <a:avLst/>
          </a:prstGeom>
          <a:solidFill>
            <a:srgbClr val="CCEC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22" name="AutoShape 606">
            <a:extLst>
              <a:ext uri="{FF2B5EF4-FFF2-40B4-BE49-F238E27FC236}">
                <a16:creationId xmlns:a16="http://schemas.microsoft.com/office/drawing/2014/main" id="{A5F50F73-6F06-4136-AB14-E6DB425C4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3048000"/>
            <a:ext cx="2317750" cy="609600"/>
          </a:xfrm>
          <a:prstGeom prst="flowChartExtract">
            <a:avLst/>
          </a:prstGeom>
          <a:solidFill>
            <a:srgbClr val="CCEC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23" name="Oval 607">
            <a:extLst>
              <a:ext uri="{FF2B5EF4-FFF2-40B4-BE49-F238E27FC236}">
                <a16:creationId xmlns:a16="http://schemas.microsoft.com/office/drawing/2014/main" id="{6EA6E97E-8B12-4BD2-AFB1-CE4E09F90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36195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3" name="Oval 747">
            <a:extLst>
              <a:ext uri="{FF2B5EF4-FFF2-40B4-BE49-F238E27FC236}">
                <a16:creationId xmlns:a16="http://schemas.microsoft.com/office/drawing/2014/main" id="{47FFF231-A98E-43BB-8A9C-715C55784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3006725"/>
            <a:ext cx="98425" cy="984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4" name="Oval 748">
            <a:extLst>
              <a:ext uri="{FF2B5EF4-FFF2-40B4-BE49-F238E27FC236}">
                <a16:creationId xmlns:a16="http://schemas.microsoft.com/office/drawing/2014/main" id="{DDEB6950-F032-469D-99DE-0E1B01598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375" y="2992438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5" name="Oval 749">
            <a:extLst>
              <a:ext uri="{FF2B5EF4-FFF2-40B4-BE49-F238E27FC236}">
                <a16:creationId xmlns:a16="http://schemas.microsoft.com/office/drawing/2014/main" id="{3453BB8F-5223-48D1-B758-035A426EF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800" y="482600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6" name="Oval 750">
            <a:extLst>
              <a:ext uri="{FF2B5EF4-FFF2-40B4-BE49-F238E27FC236}">
                <a16:creationId xmlns:a16="http://schemas.microsoft.com/office/drawing/2014/main" id="{973A7112-D032-4D8D-A9A4-DF0BD6FAC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25" y="4816475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7" name="Oval 751">
            <a:extLst>
              <a:ext uri="{FF2B5EF4-FFF2-40B4-BE49-F238E27FC236}">
                <a16:creationId xmlns:a16="http://schemas.microsoft.com/office/drawing/2014/main" id="{D7D7DF88-F054-4D1E-9AA3-A42BD2492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3613150"/>
            <a:ext cx="98425" cy="984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8" name="Oval 752">
            <a:extLst>
              <a:ext uri="{FF2B5EF4-FFF2-40B4-BE49-F238E27FC236}">
                <a16:creationId xmlns:a16="http://schemas.microsoft.com/office/drawing/2014/main" id="{A11E26A7-8BC4-4D59-8728-D3E1BBAD4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3600450"/>
            <a:ext cx="98425" cy="984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69" name="Oval 753">
            <a:extLst>
              <a:ext uri="{FF2B5EF4-FFF2-40B4-BE49-F238E27FC236}">
                <a16:creationId xmlns:a16="http://schemas.microsoft.com/office/drawing/2014/main" id="{FE5C1502-D4AC-40B2-BB3D-18CF155BE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0" y="3625850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0" name="Oval 754">
            <a:extLst>
              <a:ext uri="{FF2B5EF4-FFF2-40B4-BE49-F238E27FC236}">
                <a16:creationId xmlns:a16="http://schemas.microsoft.com/office/drawing/2014/main" id="{7D13384D-94D7-4244-ACDD-073A2C2B0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050" y="3614738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1" name="Oval 755">
            <a:extLst>
              <a:ext uri="{FF2B5EF4-FFF2-40B4-BE49-F238E27FC236}">
                <a16:creationId xmlns:a16="http://schemas.microsoft.com/office/drawing/2014/main" id="{42CC4CB7-ACA8-4AAB-8530-3B67A71D7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5888" y="3621088"/>
            <a:ext cx="98425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3" name="Oval 757">
            <a:extLst>
              <a:ext uri="{FF2B5EF4-FFF2-40B4-BE49-F238E27FC236}">
                <a16:creationId xmlns:a16="http://schemas.microsoft.com/office/drawing/2014/main" id="{11030501-9F56-41F0-ADCD-BD2DBCD2D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0550" y="3613150"/>
            <a:ext cx="98425" cy="984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4" name="Oval 758">
            <a:extLst>
              <a:ext uri="{FF2B5EF4-FFF2-40B4-BE49-F238E27FC236}">
                <a16:creationId xmlns:a16="http://schemas.microsoft.com/office/drawing/2014/main" id="{E6C94FDB-4566-4B7E-9E71-DF44C47D3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3594100"/>
            <a:ext cx="98425" cy="984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5" name="Oval 759">
            <a:extLst>
              <a:ext uri="{FF2B5EF4-FFF2-40B4-BE49-F238E27FC236}">
                <a16:creationId xmlns:a16="http://schemas.microsoft.com/office/drawing/2014/main" id="{6391AAA0-E8D2-4C2E-A265-42283452A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4832350"/>
            <a:ext cx="98425" cy="984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6" name="Oval 760">
            <a:extLst>
              <a:ext uri="{FF2B5EF4-FFF2-40B4-BE49-F238E27FC236}">
                <a16:creationId xmlns:a16="http://schemas.microsoft.com/office/drawing/2014/main" id="{75C5B82C-2F30-45CB-A15E-3F11CFC12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0550" y="4832350"/>
            <a:ext cx="98425" cy="9842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77" name="Text Box 761">
            <a:extLst>
              <a:ext uri="{FF2B5EF4-FFF2-40B4-BE49-F238E27FC236}">
                <a16:creationId xmlns:a16="http://schemas.microsoft.com/office/drawing/2014/main" id="{50D495D6-BC88-456A-89BD-CD53B656C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275" y="5464175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FF"/>
                </a:solidFill>
              </a:rPr>
              <a:t>Mẫu</a:t>
            </a:r>
            <a:endParaRPr lang="en-US" altLang="en-US" sz="2400" b="1" dirty="0">
              <a:solidFill>
                <a:srgbClr val="0000FF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CF704D9-734B-4E49-9B39-772F64B93CB6}"/>
              </a:ext>
            </a:extLst>
          </p:cNvPr>
          <p:cNvCxnSpPr>
            <a:stCxn id="35567" idx="2"/>
            <a:endCxn id="35563" idx="2"/>
          </p:cNvCxnSpPr>
          <p:nvPr/>
        </p:nvCxnSpPr>
        <p:spPr>
          <a:xfrm flipV="1">
            <a:off x="5060950" y="3055938"/>
            <a:ext cx="1222375" cy="6064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924124-C100-457B-9583-E0CA431210D6}"/>
              </a:ext>
            </a:extLst>
          </p:cNvPr>
          <p:cNvCxnSpPr>
            <a:stCxn id="35563" idx="6"/>
            <a:endCxn id="35568" idx="7"/>
          </p:cNvCxnSpPr>
          <p:nvPr/>
        </p:nvCxnSpPr>
        <p:spPr>
          <a:xfrm>
            <a:off x="6381750" y="3055938"/>
            <a:ext cx="1207961" cy="5589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4568EB-D947-4DFD-B69A-C9BB5BFE073C}"/>
              </a:ext>
            </a:extLst>
          </p:cNvPr>
          <p:cNvCxnSpPr>
            <a:stCxn id="35567" idx="1"/>
            <a:endCxn id="35568" idx="6"/>
          </p:cNvCxnSpPr>
          <p:nvPr/>
        </p:nvCxnSpPr>
        <p:spPr>
          <a:xfrm>
            <a:off x="5075364" y="3627564"/>
            <a:ext cx="2528761" cy="220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FD638A-B072-4833-A14B-06E4FCBBDC74}"/>
              </a:ext>
            </a:extLst>
          </p:cNvPr>
          <p:cNvCxnSpPr>
            <a:stCxn id="35576" idx="6"/>
            <a:endCxn id="35575" idx="2"/>
          </p:cNvCxnSpPr>
          <p:nvPr/>
        </p:nvCxnSpPr>
        <p:spPr>
          <a:xfrm>
            <a:off x="5768975" y="4881563"/>
            <a:ext cx="11112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6991F6-4F9C-4198-B177-4B4A1452225A}"/>
              </a:ext>
            </a:extLst>
          </p:cNvPr>
          <p:cNvCxnSpPr>
            <a:cxnSpLocks/>
          </p:cNvCxnSpPr>
          <p:nvPr/>
        </p:nvCxnSpPr>
        <p:spPr>
          <a:xfrm>
            <a:off x="5715000" y="3662363"/>
            <a:ext cx="0" cy="12525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720F840-A5C2-4308-964B-086F0E60DFAF}"/>
              </a:ext>
            </a:extLst>
          </p:cNvPr>
          <p:cNvCxnSpPr>
            <a:cxnSpLocks/>
          </p:cNvCxnSpPr>
          <p:nvPr/>
        </p:nvCxnSpPr>
        <p:spPr>
          <a:xfrm>
            <a:off x="6919786" y="3643313"/>
            <a:ext cx="14414" cy="1273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22821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1BF1F923-716C-48ED-A38C-DF26F944C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BDA632-5B88-46BB-9108-AFFAF9F58F41}"/>
              </a:ext>
            </a:extLst>
          </p:cNvPr>
          <p:cNvSpPr/>
          <p:nvPr/>
        </p:nvSpPr>
        <p:spPr>
          <a:xfrm>
            <a:off x="0" y="1343891"/>
            <a:ext cx="9067800" cy="3581400"/>
          </a:xfrm>
          <a:prstGeom prst="rect">
            <a:avLst/>
          </a:prstGeom>
          <a:noFill/>
        </p:spPr>
        <p:txBody>
          <a:bodyPr>
            <a:prstTxWarp prst="textDeflat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chăm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ngoan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66907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NHIỆT LIỆT CHÀO MỪNG CÁC THẦY CÔ GIÁO VỀ DỰ GIỜ LỚP 2A&amp;quot;&quot;/&gt;&lt;property id=&quot;20307&quot; value=&quot;256&quot;/&gt;&lt;/object&gt;&lt;object type=&quot;3&quot; unique_id=&quot;10026&quot;&gt;&lt;property id=&quot;20148&quot; value=&quot;5&quot;/&gt;&lt;property id=&quot;20300&quot; value=&quot;Slide 2&quot;/&gt;&lt;property id=&quot;20307&quot; value=&quot;257&quot;/&gt;&lt;/object&gt;&lt;object type=&quot;3&quot; unique_id=&quot;10091&quot;&gt;&lt;property id=&quot;20148&quot; value=&quot;5&quot;/&gt;&lt;property id=&quot;20300&quot; value=&quot;Slide 4&quot;/&gt;&lt;property id=&quot;20307&quot; value=&quot;258&quot;/&gt;&lt;/object&gt;&lt;object type=&quot;3&quot; unique_id=&quot;10097&quot;&gt;&lt;property id=&quot;20148&quot; value=&quot;5&quot;/&gt;&lt;property id=&quot;20300&quot; value=&quot;Slide 3&quot;/&gt;&lt;property id=&quot;20307&quot; value=&quot;259&quot;/&gt;&lt;/object&gt;&lt;object type=&quot;3&quot; unique_id=&quot;10104&quot;&gt;&lt;property id=&quot;20148&quot; value=&quot;5&quot;/&gt;&lt;property id=&quot;20300&quot; value=&quot;Slide 5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614</Words>
  <Application>Microsoft Office PowerPoint</Application>
  <PresentationFormat>On-screen Show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NHIỆT LIỆT CHÀO MỪNG CÁC THẦY CÔ GIÁO VỀ DỰ GIỜ LỚP 2A</dc:title>
  <dc:creator>W7</dc:creator>
  <cp:lastModifiedBy>FPTSHOP</cp:lastModifiedBy>
  <cp:revision>50</cp:revision>
  <dcterms:created xsi:type="dcterms:W3CDTF">2013-10-29T12:42:29Z</dcterms:created>
  <dcterms:modified xsi:type="dcterms:W3CDTF">2017-12-05T22:31:56Z</dcterms:modified>
</cp:coreProperties>
</file>