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2" r:id="rId2"/>
    <p:sldId id="273" r:id="rId3"/>
    <p:sldId id="274" r:id="rId4"/>
    <p:sldId id="275" r:id="rId5"/>
    <p:sldId id="276" r:id="rId6"/>
    <p:sldId id="277" r:id="rId7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A77A1-B6C2-42AC-9C13-06D104124D7B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49C18-41E3-4890-B06C-39972ED4AA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380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eaLnBrk="1" hangingPunct="1"/>
            <a:fld id="{43A9E616-5742-4A72-B38A-C72A0E89DF0F}" type="slidenum">
              <a:rPr lang="en-US" smtClean="0"/>
              <a:pPr eaLnBrk="1" hangingPunct="1"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eaLnBrk="1" hangingPunct="1"/>
            <a:fld id="{770244A5-3184-41CA-8B19-197F0FB3F476}" type="slidenum">
              <a:rPr lang="en-US" smtClean="0"/>
              <a:pPr eaLnBrk="1" hangingPunct="1"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eaLnBrk="1" hangingPunct="1"/>
            <a:fld id="{7FD2F826-FB97-4DA4-B081-4133077C9661}" type="slidenum">
              <a:rPr lang="en-US" smtClean="0"/>
              <a:pPr eaLnBrk="1" hangingPunct="1"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eaLnBrk="1" hangingPunct="1"/>
            <a:fld id="{1B79D5B6-BB2D-4C46-ABBE-ACB86E0DDACE}" type="slidenum">
              <a:rPr lang="en-US" smtClean="0"/>
              <a:pPr eaLnBrk="1" hangingPunct="1"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eaLnBrk="1" hangingPunct="1"/>
            <a:fld id="{BBA93213-9E89-4090-99D2-EE3A18C6D7B7}" type="slidenum">
              <a:rPr lang="en-US" smtClean="0"/>
              <a:pPr eaLnBrk="1" hangingPunct="1"/>
              <a:t>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8E49-C4D1-4A0C-A7BC-F94F3BCE1736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8B539-C44A-4647-898F-426A720BB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632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8E49-C4D1-4A0C-A7BC-F94F3BCE1736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8B539-C44A-4647-898F-426A720BB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57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8E49-C4D1-4A0C-A7BC-F94F3BCE1736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8B539-C44A-4647-898F-426A720BB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99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8E49-C4D1-4A0C-A7BC-F94F3BCE1736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8B539-C44A-4647-898F-426A720BB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12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8E49-C4D1-4A0C-A7BC-F94F3BCE1736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8B539-C44A-4647-898F-426A720BB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52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8E49-C4D1-4A0C-A7BC-F94F3BCE1736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8B539-C44A-4647-898F-426A720BB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091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8E49-C4D1-4A0C-A7BC-F94F3BCE1736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8B539-C44A-4647-898F-426A720BB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865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8E49-C4D1-4A0C-A7BC-F94F3BCE1736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8B539-C44A-4647-898F-426A720BB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06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8E49-C4D1-4A0C-A7BC-F94F3BCE1736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8B539-C44A-4647-898F-426A720BB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735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8E49-C4D1-4A0C-A7BC-F94F3BCE1736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8B539-C44A-4647-898F-426A720BB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141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88E49-C4D1-4A0C-A7BC-F94F3BCE1736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8B539-C44A-4647-898F-426A720BB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947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88E49-C4D1-4A0C-A7BC-F94F3BCE1736}" type="datetimeFigureOut">
              <a:rPr lang="en-US" smtClean="0"/>
              <a:t>12/13/2016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8B539-C44A-4647-898F-426A720BBD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071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png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18" Type="http://schemas.openxmlformats.org/officeDocument/2006/relationships/oleObject" Target="../embeddings/oleObject16.bin"/><Relationship Id="rId3" Type="http://schemas.openxmlformats.org/officeDocument/2006/relationships/notesSlide" Target="../notesSlides/notesSlide3.xml"/><Relationship Id="rId21" Type="http://schemas.openxmlformats.org/officeDocument/2006/relationships/oleObject" Target="../embeddings/oleObject19.bin"/><Relationship Id="rId7" Type="http://schemas.openxmlformats.org/officeDocument/2006/relationships/image" Target="../media/image3.png"/><Relationship Id="rId12" Type="http://schemas.openxmlformats.org/officeDocument/2006/relationships/oleObject" Target="../embeddings/oleObject10.bin"/><Relationship Id="rId1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4.bin"/><Relationship Id="rId20" Type="http://schemas.openxmlformats.org/officeDocument/2006/relationships/oleObject" Target="../embeddings/oleObject18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11" Type="http://schemas.openxmlformats.org/officeDocument/2006/relationships/oleObject" Target="../embeddings/oleObject9.bin"/><Relationship Id="rId5" Type="http://schemas.openxmlformats.org/officeDocument/2006/relationships/image" Target="../media/image2.png"/><Relationship Id="rId15" Type="http://schemas.openxmlformats.org/officeDocument/2006/relationships/oleObject" Target="../embeddings/oleObject13.bin"/><Relationship Id="rId10" Type="http://schemas.openxmlformats.org/officeDocument/2006/relationships/oleObject" Target="../embeddings/oleObject8.bin"/><Relationship Id="rId19" Type="http://schemas.openxmlformats.org/officeDocument/2006/relationships/oleObject" Target="../embeddings/oleObject17.bin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6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95400" y="1981200"/>
            <a:ext cx="7772400" cy="609600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en-US" sz="4400" b="1" smtClean="0"/>
              <a:t>.                                      .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838200" y="47244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5791200" y="1752600"/>
            <a:ext cx="533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/>
              <a:t>B</a:t>
            </a:r>
          </a:p>
        </p:txBody>
      </p:sp>
      <p:graphicFrame>
        <p:nvGraphicFramePr>
          <p:cNvPr id="14341" name="Object 2"/>
          <p:cNvGraphicFramePr>
            <a:graphicFrameLocks noChangeAspect="1"/>
          </p:cNvGraphicFramePr>
          <p:nvPr/>
        </p:nvGraphicFramePr>
        <p:xfrm>
          <a:off x="1114425" y="2543175"/>
          <a:ext cx="6859588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Bitmap Image" r:id="rId4" imgW="6857143" imgH="1009791" progId="Paint.Picture">
                  <p:embed/>
                </p:oleObj>
              </mc:Choice>
              <mc:Fallback>
                <p:oleObj name="Bitmap Image" r:id="rId4" imgW="6857143" imgH="100979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4425" y="2543175"/>
                        <a:ext cx="6859588" cy="1009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219200" y="1752600"/>
            <a:ext cx="533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2223230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/>
      <p:bldP spid="14340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95400" y="1981200"/>
            <a:ext cx="2209800" cy="609600"/>
          </a:xfrm>
        </p:spPr>
        <p:txBody>
          <a:bodyPr>
            <a:normAutofit fontScale="47500" lnSpcReduction="20000"/>
          </a:bodyPr>
          <a:lstStyle/>
          <a:p>
            <a:pPr>
              <a:buFontTx/>
              <a:buNone/>
            </a:pPr>
            <a:r>
              <a:rPr lang="en-US" sz="4400" b="1" smtClean="0"/>
              <a:t>.                                      .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143000" y="2667000"/>
          <a:ext cx="6859588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Bitmap Image" r:id="rId4" imgW="6857143" imgH="1009791" progId="Paint.Picture">
                  <p:embed/>
                </p:oleObj>
              </mc:Choice>
              <mc:Fallback>
                <p:oleObj name="Bitmap Image" r:id="rId4" imgW="6857143" imgH="100979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667000"/>
                        <a:ext cx="6859588" cy="1009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3" name="Object 3"/>
          <p:cNvGraphicFramePr>
            <a:graphicFrameLocks noChangeAspect="1"/>
          </p:cNvGraphicFramePr>
          <p:nvPr/>
        </p:nvGraphicFramePr>
        <p:xfrm>
          <a:off x="152400" y="1203325"/>
          <a:ext cx="1295400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Bitmap Image" r:id="rId6" imgW="4076190" imgH="4067743" progId="Paint.Picture">
                  <p:embed/>
                </p:oleObj>
              </mc:Choice>
              <mc:Fallback>
                <p:oleObj name="Bitmap Image" r:id="rId6" imgW="4076190" imgH="406774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203325"/>
                        <a:ext cx="1295400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TextBox 5"/>
          <p:cNvSpPr txBox="1">
            <a:spLocks noChangeArrowheads="1"/>
          </p:cNvSpPr>
          <p:nvPr/>
        </p:nvSpPr>
        <p:spPr bwMode="auto">
          <a:xfrm>
            <a:off x="1143000" y="1778000"/>
            <a:ext cx="4587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eaLnBrk="1" hangingPunct="1"/>
            <a:r>
              <a:rPr lang="en-US" sz="3200"/>
              <a:t>A</a:t>
            </a:r>
          </a:p>
        </p:txBody>
      </p:sp>
      <p:sp>
        <p:nvSpPr>
          <p:cNvPr id="2054" name="TextBox 6"/>
          <p:cNvSpPr txBox="1">
            <a:spLocks noChangeArrowheads="1"/>
          </p:cNvSpPr>
          <p:nvPr/>
        </p:nvSpPr>
        <p:spPr bwMode="auto">
          <a:xfrm>
            <a:off x="7391400" y="1854200"/>
            <a:ext cx="533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eaLnBrk="1" hangingPunct="1"/>
            <a:r>
              <a:rPr lang="en-US" sz="3200"/>
              <a:t>B</a:t>
            </a:r>
          </a:p>
        </p:txBody>
      </p:sp>
      <p:sp>
        <p:nvSpPr>
          <p:cNvPr id="2055" name="TextBox 7"/>
          <p:cNvSpPr txBox="1">
            <a:spLocks noChangeArrowheads="1"/>
          </p:cNvSpPr>
          <p:nvPr/>
        </p:nvSpPr>
        <p:spPr bwMode="auto">
          <a:xfrm>
            <a:off x="7391400" y="1752600"/>
            <a:ext cx="5334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eaLnBrk="1" hangingPunct="1"/>
            <a:r>
              <a:rPr lang="en-US" sz="66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497120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295400" y="1981200"/>
            <a:ext cx="7772400" cy="609600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en-US" sz="4400" b="1" smtClean="0"/>
              <a:t>.                                      .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143000" y="2514600"/>
          <a:ext cx="6859588" cy="1009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Bitmap Image" r:id="rId4" imgW="6857143" imgH="1009791" progId="Paint.Picture">
                  <p:embed/>
                </p:oleObj>
              </mc:Choice>
              <mc:Fallback>
                <p:oleObj name="Bitmap Image" r:id="rId4" imgW="6857143" imgH="100979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514600"/>
                        <a:ext cx="6859588" cy="1009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52400" y="1203325"/>
          <a:ext cx="1295400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Bitmap Image" r:id="rId6" imgW="4076190" imgH="4067743" progId="Paint.Picture">
                  <p:embed/>
                </p:oleObj>
              </mc:Choice>
              <mc:Fallback>
                <p:oleObj name="Bitmap Image" r:id="rId6" imgW="4076190" imgH="406774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203325"/>
                        <a:ext cx="1295400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1" name="Text Box 5"/>
          <p:cNvSpPr txBox="1">
            <a:spLocks noChangeArrowheads="1"/>
          </p:cNvSpPr>
          <p:nvPr/>
        </p:nvSpPr>
        <p:spPr bwMode="auto">
          <a:xfrm>
            <a:off x="1295400" y="1905000"/>
            <a:ext cx="601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                                                                     B</a:t>
            </a:r>
          </a:p>
        </p:txBody>
      </p:sp>
      <p:graphicFrame>
        <p:nvGraphicFramePr>
          <p:cNvPr id="52241" name="Object 4"/>
          <p:cNvGraphicFramePr>
            <a:graphicFrameLocks noChangeAspect="1"/>
          </p:cNvGraphicFramePr>
          <p:nvPr/>
        </p:nvGraphicFramePr>
        <p:xfrm>
          <a:off x="457200" y="1219200"/>
          <a:ext cx="1295400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Bitmap Image" r:id="rId8" imgW="4076190" imgH="4067743" progId="Paint.Picture">
                  <p:embed/>
                </p:oleObj>
              </mc:Choice>
              <mc:Fallback>
                <p:oleObj name="Bitmap Image" r:id="rId8" imgW="4076190" imgH="406774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219200"/>
                        <a:ext cx="1295400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42" name="Object 5"/>
          <p:cNvGraphicFramePr>
            <a:graphicFrameLocks noChangeAspect="1"/>
          </p:cNvGraphicFramePr>
          <p:nvPr/>
        </p:nvGraphicFramePr>
        <p:xfrm>
          <a:off x="838200" y="1219200"/>
          <a:ext cx="1295400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Bitmap Image" r:id="rId9" imgW="4076190" imgH="4067743" progId="Paint.Picture">
                  <p:embed/>
                </p:oleObj>
              </mc:Choice>
              <mc:Fallback>
                <p:oleObj name="Bitmap Image" r:id="rId9" imgW="4076190" imgH="406774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219200"/>
                        <a:ext cx="1295400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43" name="Object 6"/>
          <p:cNvGraphicFramePr>
            <a:graphicFrameLocks noChangeAspect="1"/>
          </p:cNvGraphicFramePr>
          <p:nvPr/>
        </p:nvGraphicFramePr>
        <p:xfrm>
          <a:off x="1295400" y="1219200"/>
          <a:ext cx="1295400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Bitmap Image" r:id="rId10" imgW="4076190" imgH="4067743" progId="Paint.Picture">
                  <p:embed/>
                </p:oleObj>
              </mc:Choice>
              <mc:Fallback>
                <p:oleObj name="Bitmap Image" r:id="rId10" imgW="4076190" imgH="406774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219200"/>
                        <a:ext cx="1295400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44" name="Object 7"/>
          <p:cNvGraphicFramePr>
            <a:graphicFrameLocks noChangeAspect="1"/>
          </p:cNvGraphicFramePr>
          <p:nvPr/>
        </p:nvGraphicFramePr>
        <p:xfrm>
          <a:off x="1676400" y="1219200"/>
          <a:ext cx="1295400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Bitmap Image" r:id="rId11" imgW="4076190" imgH="4067743" progId="Paint.Picture">
                  <p:embed/>
                </p:oleObj>
              </mc:Choice>
              <mc:Fallback>
                <p:oleObj name="Bitmap Image" r:id="rId11" imgW="4076190" imgH="406774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219200"/>
                        <a:ext cx="1295400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45" name="Object 8"/>
          <p:cNvGraphicFramePr>
            <a:graphicFrameLocks noChangeAspect="1"/>
          </p:cNvGraphicFramePr>
          <p:nvPr/>
        </p:nvGraphicFramePr>
        <p:xfrm>
          <a:off x="2057400" y="1219200"/>
          <a:ext cx="1295400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Bitmap Image" r:id="rId12" imgW="4076190" imgH="4067743" progId="Paint.Picture">
                  <p:embed/>
                </p:oleObj>
              </mc:Choice>
              <mc:Fallback>
                <p:oleObj name="Bitmap Image" r:id="rId12" imgW="4076190" imgH="406774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219200"/>
                        <a:ext cx="1295400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46" name="Object 9"/>
          <p:cNvGraphicFramePr>
            <a:graphicFrameLocks noChangeAspect="1"/>
          </p:cNvGraphicFramePr>
          <p:nvPr/>
        </p:nvGraphicFramePr>
        <p:xfrm>
          <a:off x="2438400" y="1219200"/>
          <a:ext cx="1295400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Bitmap Image" r:id="rId13" imgW="4076190" imgH="4067743" progId="Paint.Picture">
                  <p:embed/>
                </p:oleObj>
              </mc:Choice>
              <mc:Fallback>
                <p:oleObj name="Bitmap Image" r:id="rId13" imgW="4076190" imgH="406774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219200"/>
                        <a:ext cx="1295400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47" name="Object 10"/>
          <p:cNvGraphicFramePr>
            <a:graphicFrameLocks noChangeAspect="1"/>
          </p:cNvGraphicFramePr>
          <p:nvPr/>
        </p:nvGraphicFramePr>
        <p:xfrm>
          <a:off x="2819400" y="1219200"/>
          <a:ext cx="1295400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Bitmap Image" r:id="rId14" imgW="4076190" imgH="4067743" progId="Paint.Picture">
                  <p:embed/>
                </p:oleObj>
              </mc:Choice>
              <mc:Fallback>
                <p:oleObj name="Bitmap Image" r:id="rId14" imgW="4076190" imgH="406774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1219200"/>
                        <a:ext cx="1295400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48" name="Object 11"/>
          <p:cNvGraphicFramePr>
            <a:graphicFrameLocks noChangeAspect="1"/>
          </p:cNvGraphicFramePr>
          <p:nvPr/>
        </p:nvGraphicFramePr>
        <p:xfrm>
          <a:off x="3276600" y="1219200"/>
          <a:ext cx="1295400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Bitmap Image" r:id="rId15" imgW="4076190" imgH="4067743" progId="Paint.Picture">
                  <p:embed/>
                </p:oleObj>
              </mc:Choice>
              <mc:Fallback>
                <p:oleObj name="Bitmap Image" r:id="rId15" imgW="4076190" imgH="406774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219200"/>
                        <a:ext cx="1295400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49" name="Object 12"/>
          <p:cNvGraphicFramePr>
            <a:graphicFrameLocks noChangeAspect="1"/>
          </p:cNvGraphicFramePr>
          <p:nvPr/>
        </p:nvGraphicFramePr>
        <p:xfrm>
          <a:off x="3733800" y="1219200"/>
          <a:ext cx="1295400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Bitmap Image" r:id="rId16" imgW="4076190" imgH="4067743" progId="Paint.Picture">
                  <p:embed/>
                </p:oleObj>
              </mc:Choice>
              <mc:Fallback>
                <p:oleObj name="Bitmap Image" r:id="rId16" imgW="4076190" imgH="406774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1219200"/>
                        <a:ext cx="1295400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50" name="Object 13"/>
          <p:cNvGraphicFramePr>
            <a:graphicFrameLocks noChangeAspect="1"/>
          </p:cNvGraphicFramePr>
          <p:nvPr/>
        </p:nvGraphicFramePr>
        <p:xfrm>
          <a:off x="4191000" y="1219200"/>
          <a:ext cx="1295400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Bitmap Image" r:id="rId17" imgW="4076190" imgH="4067743" progId="Paint.Picture">
                  <p:embed/>
                </p:oleObj>
              </mc:Choice>
              <mc:Fallback>
                <p:oleObj name="Bitmap Image" r:id="rId17" imgW="4076190" imgH="406774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1219200"/>
                        <a:ext cx="1295400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51" name="Object 14"/>
          <p:cNvGraphicFramePr>
            <a:graphicFrameLocks noChangeAspect="1"/>
          </p:cNvGraphicFramePr>
          <p:nvPr/>
        </p:nvGraphicFramePr>
        <p:xfrm>
          <a:off x="4648200" y="1219200"/>
          <a:ext cx="1295400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Bitmap Image" r:id="rId18" imgW="4076190" imgH="4067743" progId="Paint.Picture">
                  <p:embed/>
                </p:oleObj>
              </mc:Choice>
              <mc:Fallback>
                <p:oleObj name="Bitmap Image" r:id="rId18" imgW="4076190" imgH="406774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219200"/>
                        <a:ext cx="1295400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52" name="Object 15"/>
          <p:cNvGraphicFramePr>
            <a:graphicFrameLocks noChangeAspect="1"/>
          </p:cNvGraphicFramePr>
          <p:nvPr/>
        </p:nvGraphicFramePr>
        <p:xfrm>
          <a:off x="5105400" y="1219200"/>
          <a:ext cx="1295400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Bitmap Image" r:id="rId19" imgW="4076190" imgH="4067743" progId="Paint.Picture">
                  <p:embed/>
                </p:oleObj>
              </mc:Choice>
              <mc:Fallback>
                <p:oleObj name="Bitmap Image" r:id="rId19" imgW="4076190" imgH="406774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1219200"/>
                        <a:ext cx="1295400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60" name="Object 16"/>
          <p:cNvGraphicFramePr>
            <a:graphicFrameLocks noChangeAspect="1"/>
          </p:cNvGraphicFramePr>
          <p:nvPr/>
        </p:nvGraphicFramePr>
        <p:xfrm>
          <a:off x="5410200" y="1219200"/>
          <a:ext cx="1295400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Bitmap Image" r:id="rId20" imgW="4076190" imgH="4067743" progId="Paint.Picture">
                  <p:embed/>
                </p:oleObj>
              </mc:Choice>
              <mc:Fallback>
                <p:oleObj name="Bitmap Image" r:id="rId20" imgW="4076190" imgH="406774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1219200"/>
                        <a:ext cx="1295400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61" name="Object 17"/>
          <p:cNvGraphicFramePr>
            <a:graphicFrameLocks noChangeAspect="1"/>
          </p:cNvGraphicFramePr>
          <p:nvPr/>
        </p:nvGraphicFramePr>
        <p:xfrm>
          <a:off x="6223000" y="1219200"/>
          <a:ext cx="1295400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Bitmap Image" r:id="rId21" imgW="4076190" imgH="4067743" progId="Paint.Picture">
                  <p:embed/>
                </p:oleObj>
              </mc:Choice>
              <mc:Fallback>
                <p:oleObj name="Bitmap Image" r:id="rId21" imgW="4076190" imgH="4067743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0" y="1219200"/>
                        <a:ext cx="1295400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52889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6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2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5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8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1" presetID="1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44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46" dur="500"/>
                                        <p:tgtEl>
                                          <p:spTgt spid="52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traight Connector 14"/>
          <p:cNvCxnSpPr/>
          <p:nvPr/>
        </p:nvCxnSpPr>
        <p:spPr>
          <a:xfrm>
            <a:off x="765175" y="1190625"/>
            <a:ext cx="3962400" cy="254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4498975" y="457200"/>
            <a:ext cx="6985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eaLnBrk="1" hangingPunct="1"/>
            <a:r>
              <a:rPr lang="en-US" sz="4000" b="1"/>
              <a:t>B</a:t>
            </a:r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612775" y="457200"/>
            <a:ext cx="5556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eaLnBrk="1" hangingPunct="1"/>
            <a:r>
              <a:rPr lang="en-US" sz="4000" b="1"/>
              <a:t>A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79375" y="2633663"/>
            <a:ext cx="5867400" cy="762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4498975" y="1905000"/>
            <a:ext cx="5556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eaLnBrk="1" hangingPunct="1"/>
            <a:r>
              <a:rPr lang="en-US" sz="4000" b="1"/>
              <a:t>B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92138" y="1905000"/>
            <a:ext cx="5540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eaLnBrk="1" hangingPunct="1"/>
            <a:r>
              <a:rPr lang="en-US" sz="4000" b="1"/>
              <a:t>A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3175" y="4376738"/>
            <a:ext cx="8001000" cy="4286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346575" y="3603625"/>
            <a:ext cx="6985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eaLnBrk="1" hangingPunct="1"/>
            <a:r>
              <a:rPr lang="en-US" sz="4000" b="1"/>
              <a:t> B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623888" y="3573463"/>
            <a:ext cx="5556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eaLnBrk="1" hangingPunct="1"/>
            <a:r>
              <a:rPr lang="en-US" sz="4000" b="1"/>
              <a:t>A</a:t>
            </a: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4575969" y="1218406"/>
            <a:ext cx="304800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4595019" y="2669381"/>
            <a:ext cx="304800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>
            <a:off x="4623594" y="4418806"/>
            <a:ext cx="304800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6633369" y="4418806"/>
            <a:ext cx="304800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613569" y="1185069"/>
            <a:ext cx="304800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689769" y="2632869"/>
            <a:ext cx="304800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689769" y="4342606"/>
            <a:ext cx="304800" cy="158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6403975" y="3660775"/>
            <a:ext cx="6985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eaLnBrk="1" hangingPunct="1"/>
            <a:r>
              <a:rPr lang="en-US" sz="4000" b="1"/>
              <a:t> C</a:t>
            </a:r>
          </a:p>
        </p:txBody>
      </p:sp>
      <p:sp>
        <p:nvSpPr>
          <p:cNvPr id="6163" name="TextBox 48"/>
          <p:cNvSpPr txBox="1">
            <a:spLocks noChangeArrowheads="1"/>
          </p:cNvSpPr>
          <p:nvPr/>
        </p:nvSpPr>
        <p:spPr bwMode="auto">
          <a:xfrm>
            <a:off x="5211763" y="889000"/>
            <a:ext cx="2941637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eaLnBrk="1" hangingPunct="1"/>
            <a:r>
              <a:rPr lang="en-US" sz="3200">
                <a:solidFill>
                  <a:srgbClr val="0000FF"/>
                </a:solidFill>
              </a:rPr>
              <a:t>Đoạn thẳng AB</a:t>
            </a:r>
          </a:p>
        </p:txBody>
      </p:sp>
      <p:sp>
        <p:nvSpPr>
          <p:cNvPr id="6164" name="TextBox 49"/>
          <p:cNvSpPr txBox="1">
            <a:spLocks noChangeArrowheads="1"/>
          </p:cNvSpPr>
          <p:nvPr/>
        </p:nvSpPr>
        <p:spPr bwMode="auto">
          <a:xfrm>
            <a:off x="5943600" y="2438400"/>
            <a:ext cx="3505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eaLnBrk="1" hangingPunct="1"/>
            <a:r>
              <a:rPr lang="en-US" sz="3200">
                <a:solidFill>
                  <a:srgbClr val="0000FF"/>
                </a:solidFill>
              </a:rPr>
              <a:t>Đường thẳng AB</a:t>
            </a:r>
          </a:p>
        </p:txBody>
      </p:sp>
      <p:sp>
        <p:nvSpPr>
          <p:cNvPr id="6165" name="TextBox 54"/>
          <p:cNvSpPr txBox="1">
            <a:spLocks noChangeArrowheads="1"/>
          </p:cNvSpPr>
          <p:nvPr/>
        </p:nvSpPr>
        <p:spPr bwMode="auto">
          <a:xfrm>
            <a:off x="0" y="4800600"/>
            <a:ext cx="91440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eaLnBrk="1" hangingPunct="1"/>
            <a:r>
              <a:rPr lang="en-US" sz="3200" dirty="0">
                <a:latin typeface="+mj-lt"/>
              </a:rPr>
              <a:t>Ba </a:t>
            </a:r>
            <a:r>
              <a:rPr lang="en-US" sz="3200" dirty="0" err="1">
                <a:latin typeface="+mj-lt"/>
              </a:rPr>
              <a:t>điểm</a:t>
            </a:r>
            <a:r>
              <a:rPr lang="en-US" sz="3200" dirty="0">
                <a:latin typeface="+mj-lt"/>
              </a:rPr>
              <a:t> A, B, C </a:t>
            </a:r>
            <a:r>
              <a:rPr lang="en-US" sz="3200" dirty="0" err="1">
                <a:latin typeface="+mj-lt"/>
              </a:rPr>
              <a:t>cùng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>
                <a:latin typeface="+mj-lt"/>
              </a:rPr>
              <a:t>nằm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>
                <a:latin typeface="+mj-lt"/>
              </a:rPr>
              <a:t>trên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>
                <a:latin typeface="+mj-lt"/>
              </a:rPr>
              <a:t>một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>
                <a:latin typeface="+mj-lt"/>
              </a:rPr>
              <a:t>đường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 err="1">
                <a:latin typeface="+mj-lt"/>
              </a:rPr>
              <a:t>thẳng</a:t>
            </a:r>
            <a:r>
              <a:rPr lang="en-US" sz="3200" dirty="0">
                <a:latin typeface="+mj-lt"/>
              </a:rPr>
              <a:t>.</a:t>
            </a:r>
          </a:p>
          <a:p>
            <a:pPr eaLnBrk="1" hangingPunct="1"/>
            <a:r>
              <a:rPr lang="en-US" sz="3200" dirty="0">
                <a:latin typeface="+mj-lt"/>
              </a:rPr>
              <a:t>                  A, B, C </a:t>
            </a:r>
            <a:r>
              <a:rPr lang="en-US" sz="3200" dirty="0" err="1">
                <a:latin typeface="+mj-lt"/>
              </a:rPr>
              <a:t>là</a:t>
            </a:r>
            <a:r>
              <a:rPr lang="en-US" sz="3200" dirty="0">
                <a:latin typeface="+mj-lt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+mj-lt"/>
              </a:rPr>
              <a:t>ba</a:t>
            </a:r>
            <a:r>
              <a:rPr lang="en-US" sz="3200" i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+mj-lt"/>
              </a:rPr>
              <a:t>điểm</a:t>
            </a:r>
            <a:r>
              <a:rPr lang="en-US" sz="3200" i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+mj-lt"/>
              </a:rPr>
              <a:t>thẳng</a:t>
            </a:r>
            <a:r>
              <a:rPr lang="en-US" sz="3200" i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+mj-lt"/>
              </a:rPr>
              <a:t>hàng</a:t>
            </a:r>
            <a:r>
              <a:rPr lang="en-US" sz="3200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346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22" grpId="0"/>
      <p:bldP spid="23" grpId="0"/>
      <p:bldP spid="26" grpId="0"/>
      <p:bldP spid="27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rgb-on-white-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4492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457200" y="95250"/>
            <a:ext cx="21336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   </a:t>
            </a:r>
            <a:r>
              <a:rPr lang="en-US" sz="3600" b="1" dirty="0" err="1">
                <a:solidFill>
                  <a:srgbClr val="FF0000"/>
                </a:solidFill>
              </a:rPr>
              <a:t>Bài</a:t>
            </a:r>
            <a:r>
              <a:rPr lang="en-US" sz="3600" b="1" dirty="0">
                <a:solidFill>
                  <a:srgbClr val="FF0000"/>
                </a:solidFill>
              </a:rPr>
              <a:t> 1 :</a:t>
            </a:r>
            <a:endParaRPr lang="en-US" sz="3600" b="1" i="1" dirty="0">
              <a:solidFill>
                <a:srgbClr val="FF00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762000" y="1143000"/>
            <a:ext cx="2743200" cy="23622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3386138" y="3395663"/>
            <a:ext cx="228600" cy="22860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 flipV="1">
            <a:off x="609600" y="990600"/>
            <a:ext cx="304800" cy="271463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505200" y="3505200"/>
            <a:ext cx="762000" cy="6096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>
            <a:off x="5562600" y="947738"/>
            <a:ext cx="304800" cy="7620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4381500" y="1866900"/>
            <a:ext cx="2209800" cy="4572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0800000">
            <a:off x="5105400" y="3152775"/>
            <a:ext cx="304800" cy="7620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23825" y="561975"/>
            <a:ext cx="685800" cy="6096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5288756" y="499269"/>
            <a:ext cx="1023938" cy="2286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4800600" y="3494088"/>
            <a:ext cx="762000" cy="1524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6172200" y="2819400"/>
            <a:ext cx="2362200" cy="762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10800000" flipV="1">
            <a:off x="7205663" y="1676400"/>
            <a:ext cx="3810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0800000" flipV="1">
            <a:off x="7134225" y="4038600"/>
            <a:ext cx="381000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7315200" y="4046538"/>
            <a:ext cx="1588" cy="113506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7391401" y="235530"/>
            <a:ext cx="4762" cy="1455737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43320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NHIỆT LIỆT CHÀO MỪNG CÁC THẦY CÔ GIÁO VỀ DỰ GIỜ LỚP 2A&amp;quot;&quot;/&gt;&lt;property id=&quot;20307&quot; value=&quot;256&quot;/&gt;&lt;/object&gt;&lt;object type=&quot;3&quot; unique_id=&quot;10026&quot;&gt;&lt;property id=&quot;20148&quot; value=&quot;5&quot;/&gt;&lt;property id=&quot;20300&quot; value=&quot;Slide 2&quot;/&gt;&lt;property id=&quot;20307&quot; value=&quot;257&quot;/&gt;&lt;/object&gt;&lt;object type=&quot;3&quot; unique_id=&quot;10091&quot;&gt;&lt;property id=&quot;20148&quot; value=&quot;5&quot;/&gt;&lt;property id=&quot;20300&quot; value=&quot;Slide 4&quot;/&gt;&lt;property id=&quot;20307&quot; value=&quot;258&quot;/&gt;&lt;/object&gt;&lt;object type=&quot;3&quot; unique_id=&quot;10097&quot;&gt;&lt;property id=&quot;20148&quot; value=&quot;5&quot;/&gt;&lt;property id=&quot;20300&quot; value=&quot;Slide 3&quot;/&gt;&lt;property id=&quot;20307&quot; value=&quot;259&quot;/&gt;&lt;/object&gt;&lt;object type=&quot;3&quot; unique_id=&quot;10104&quot;&gt;&lt;property id=&quot;20148&quot; value=&quot;5&quot;/&gt;&lt;property id=&quot;20300&quot; value=&quot;Slide 5&quot;/&gt;&lt;property id=&quot;20307&quot; value=&quot;26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63</Words>
  <Application>Microsoft Office PowerPoint</Application>
  <PresentationFormat>On-screen Show (4:3)</PresentationFormat>
  <Paragraphs>26</Paragraphs>
  <Slides>6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Office Theme</vt:lpstr>
      <vt:lpstr>Paintbrush Picture</vt:lpstr>
      <vt:lpstr>Bitmap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NHIỆT LIỆT CHÀO MỪNG CÁC THẦY CÔ GIÁO VỀ DỰ GIỜ LỚP 2A</dc:title>
  <dc:creator>W7</dc:creator>
  <cp:lastModifiedBy>ADMIN</cp:lastModifiedBy>
  <cp:revision>58</cp:revision>
  <dcterms:created xsi:type="dcterms:W3CDTF">2013-10-29T12:42:29Z</dcterms:created>
  <dcterms:modified xsi:type="dcterms:W3CDTF">2016-12-12T22:21:15Z</dcterms:modified>
</cp:coreProperties>
</file>