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06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36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25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626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350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745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18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30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626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51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075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2C9E4-3A64-4AF9-96F5-3AC8BBE13FA1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56A5C-E005-447C-89A7-BF0C096D8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30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696200" cy="6858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Cháu</a:t>
            </a:r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Bác</a:t>
            </a:r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Hồ</a:t>
            </a:r>
            <a:endParaRPr lang="en-US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9601200" cy="3048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bâng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khuâng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Giở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chòm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râu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trán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phơ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ngẩn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ngơ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US" sz="36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1219200"/>
            <a:ext cx="8229600" cy="30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êm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bâng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khuâng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iở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vi-VN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chòm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râu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trán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phơ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ngẩn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ngơ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6566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u="sng" dirty="0" smtClean="0">
                <a:latin typeface="Times New Roman" pitchFamily="18" charset="0"/>
                <a:cs typeface="Times New Roman" pitchFamily="18" charset="0"/>
              </a:rPr>
              <a:t>Bài 2 </a:t>
            </a: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75385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440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 </a:t>
            </a:r>
            <a:r>
              <a:rPr lang="en-US" sz="44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000" y="2548173"/>
            <a:ext cx="889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ạm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…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ạm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endParaRPr lang="en-US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333" y="2555319"/>
            <a:ext cx="846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7733" y="2555319"/>
            <a:ext cx="846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8933" y="2555319"/>
            <a:ext cx="846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3800" y="2555319"/>
            <a:ext cx="846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9624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êch</a:t>
            </a: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000" y="4688919"/>
            <a:ext cx="889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T…,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v…,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chênh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l….., d…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4681478"/>
            <a:ext cx="846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êt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4681478"/>
            <a:ext cx="846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êt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4681478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êch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63933" y="4681478"/>
            <a:ext cx="846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êt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42651" y="4344650"/>
            <a:ext cx="423333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smtClean="0"/>
              <a:t>.</a:t>
            </a:r>
            <a:endParaRPr lang="en-US" sz="4400"/>
          </a:p>
        </p:txBody>
      </p:sp>
      <p:sp>
        <p:nvSpPr>
          <p:cNvPr id="24" name="TextBox 23"/>
          <p:cNvSpPr txBox="1"/>
          <p:nvPr/>
        </p:nvSpPr>
        <p:spPr>
          <a:xfrm>
            <a:off x="7772400" y="4833878"/>
            <a:ext cx="423333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4841319"/>
            <a:ext cx="423333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4605278"/>
            <a:ext cx="423333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‘</a:t>
            </a:r>
            <a:endParaRPr lang="en-US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1938867" y="4605278"/>
            <a:ext cx="423333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‘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04385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" y="781538"/>
            <a:ext cx="713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u="sng" smtClean="0"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vi-VN" sz="44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Thi đặt câu nhanh: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416" y="1828799"/>
            <a:ext cx="8558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44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 Với từ chứa tiếng bắt đầu bằng </a:t>
            </a:r>
            <a:r>
              <a:rPr lang="en-US" sz="4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 hoặc </a:t>
            </a:r>
            <a:r>
              <a:rPr lang="en-US" sz="4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50645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êch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7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201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Cháu nhớ Bác Hồ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Cháu nhớ Bác Hồ</dc:title>
  <dc:creator>Windows User</dc:creator>
  <cp:lastModifiedBy>Ngo Trong Nghia</cp:lastModifiedBy>
  <cp:revision>11</cp:revision>
  <dcterms:created xsi:type="dcterms:W3CDTF">2014-07-29T15:48:32Z</dcterms:created>
  <dcterms:modified xsi:type="dcterms:W3CDTF">2014-07-31T10:56:16Z</dcterms:modified>
</cp:coreProperties>
</file>