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078FE-C795-4882-A669-1B764F80A7F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E7CC4-9A61-4138-A836-5CA3A632CB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31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E7CC4-9A61-4138-A836-5CA3A632CB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6500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662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63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998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9879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97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10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263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00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9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06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630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CE14-2FA6-4C4E-9CDD-017FEC254B2D}" type="datetimeFigureOut">
              <a:rPr lang="en-US" smtClean="0"/>
              <a:pPr/>
              <a:t>31-Jul-2014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1977-123A-4066-A131-56B2209A7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0020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286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solidFill>
                  <a:srgbClr val="FF0000"/>
                </a:solidFill>
              </a:rPr>
              <a:t>LUYỆN TẬP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838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00FF"/>
                </a:solidFill>
              </a:rPr>
              <a:t>Bài 1:</a:t>
            </a:r>
            <a:r>
              <a:rPr lang="vi-VN" sz="2800" dirty="0" smtClean="0"/>
              <a:t> </a:t>
            </a:r>
            <a:r>
              <a:rPr lang="vi-VN" sz="2800" b="1" dirty="0" smtClean="0">
                <a:solidFill>
                  <a:srgbClr val="0000FF"/>
                </a:solidFill>
              </a:rPr>
              <a:t>Viết (theo mẫu)</a:t>
            </a:r>
            <a:endParaRPr lang="en-US" sz="2800" b="1" dirty="0">
              <a:solidFill>
                <a:srgbClr val="0000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822370"/>
              </p:ext>
            </p:extLst>
          </p:nvPr>
        </p:nvGraphicFramePr>
        <p:xfrm>
          <a:off x="685800" y="1600200"/>
          <a:ext cx="8229601" cy="5001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1024813"/>
                <a:gridCol w="923731"/>
                <a:gridCol w="1175657"/>
                <a:gridCol w="4114800"/>
              </a:tblGrid>
              <a:tr h="67564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 smtClean="0"/>
                        <a:t>Viết</a:t>
                      </a:r>
                      <a:r>
                        <a:rPr lang="vi-VN" sz="2000" b="1" baseline="0" dirty="0" smtClean="0"/>
                        <a:t> số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 smtClean="0"/>
                        <a:t>Trăm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 smtClean="0"/>
                        <a:t>Chục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 smtClean="0"/>
                        <a:t>Đơn</a:t>
                      </a:r>
                      <a:r>
                        <a:rPr lang="vi-VN" sz="2000" b="1" baseline="0" dirty="0" smtClean="0"/>
                        <a:t> vị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000" b="1" dirty="0" smtClean="0"/>
                        <a:t>Đọc</a:t>
                      </a:r>
                      <a:r>
                        <a:rPr lang="vi-VN" sz="2000" b="1" baseline="0" dirty="0" smtClean="0"/>
                        <a:t> số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vi-VN" sz="2400" b="1" dirty="0" smtClean="0">
                          <a:solidFill>
                            <a:srgbClr val="0000FF"/>
                          </a:solidFill>
                        </a:rPr>
                        <a:t>116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vi-VN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vi-VN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vi-VN" sz="2400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vi-VN" sz="2400" b="1" dirty="0" smtClean="0">
                          <a:solidFill>
                            <a:srgbClr val="0000FF"/>
                          </a:solidFill>
                        </a:rPr>
                        <a:t>một</a:t>
                      </a:r>
                      <a:r>
                        <a:rPr lang="vi-VN" sz="2400" b="1" baseline="0" dirty="0" smtClean="0">
                          <a:solidFill>
                            <a:srgbClr val="0000FF"/>
                          </a:solidFill>
                        </a:rPr>
                        <a:t> trăm mười sáu</a:t>
                      </a:r>
                      <a:endParaRPr lang="en-US" sz="24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smtClean="0"/>
                        <a:t>815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dirty="0" smtClean="0"/>
                        <a:t>307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400" b="1" dirty="0" smtClean="0"/>
                        <a:t>4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smtClean="0"/>
                        <a:t>7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dirty="0" smtClean="0"/>
                        <a:t>chín</a:t>
                      </a:r>
                      <a:r>
                        <a:rPr lang="vi-VN" sz="2400" b="1" baseline="0" dirty="0" smtClean="0"/>
                        <a:t> trăm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dirty="0" smtClean="0"/>
                        <a:t>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vi-VN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7400" y="322610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8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3230570"/>
            <a:ext cx="30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600" y="32305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323057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t</a:t>
            </a:r>
            <a:r>
              <a:rPr lang="vi-VN" sz="2400" b="1" dirty="0" smtClean="0">
                <a:solidFill>
                  <a:srgbClr val="FF0000"/>
                </a:solidFill>
              </a:rPr>
              <a:t>ám trăm mười lăm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0430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71800" y="4038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7212" y="396686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7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76800" y="3962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ba trăm linh bảy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471993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475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47199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b</a:t>
            </a:r>
            <a:r>
              <a:rPr lang="vi-VN" sz="2400" b="1" dirty="0" smtClean="0">
                <a:solidFill>
                  <a:srgbClr val="FF0000"/>
                </a:solidFill>
              </a:rPr>
              <a:t>ốn trăm bảy lăm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541466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900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9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95600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0" y="54102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4400" y="6137565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</a:rPr>
              <a:t>802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76800" y="6091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</a:rPr>
              <a:t>t</a:t>
            </a:r>
            <a:r>
              <a:rPr lang="vi-VN" sz="2400" b="1" dirty="0" smtClean="0">
                <a:solidFill>
                  <a:srgbClr val="FF0000"/>
                </a:solidFill>
              </a:rPr>
              <a:t>ám trăm linh hai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26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1881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00FF"/>
                </a:solidFill>
              </a:rPr>
              <a:t>Bài 2: </a:t>
            </a:r>
            <a:r>
              <a:rPr lang="vi-VN" sz="2800" b="1" dirty="0" smtClean="0">
                <a:solidFill>
                  <a:srgbClr val="0000FF"/>
                </a:solidFill>
              </a:rPr>
              <a:t>Số </a:t>
            </a:r>
            <a:r>
              <a:rPr lang="vi-VN" sz="2800" dirty="0" smtClean="0">
                <a:solidFill>
                  <a:srgbClr val="0000FF"/>
                </a:solidFill>
              </a:rPr>
              <a:t>?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2536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a) 400; 500; ......; .......; 800; 900; ......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99216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b</a:t>
            </a:r>
            <a:r>
              <a:rPr lang="vi-VN" sz="2800" dirty="0" smtClean="0"/>
              <a:t>) 910; 920; 930; .......; ......; .......; 970; .......; 990; ......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2011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c</a:t>
            </a:r>
            <a:r>
              <a:rPr lang="vi-VN" sz="2800" dirty="0" smtClean="0"/>
              <a:t>) 212; 213; 214; .......; .......; 217; 218; ......; ......; .......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8516" y="5191780"/>
            <a:ext cx="8825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/>
              <a:t>d</a:t>
            </a:r>
            <a:r>
              <a:rPr lang="vi-VN" sz="2800" dirty="0" smtClean="0"/>
              <a:t>) 693; 694; ......; .......; 697; ......; ......; .......; 701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38407" y="192536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24200" y="192536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  <a:r>
              <a:rPr lang="vi-VN" sz="2800" dirty="0" smtClean="0">
                <a:solidFill>
                  <a:srgbClr val="FF0000"/>
                </a:solidFill>
              </a:rPr>
              <a:t>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189390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1000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299216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940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45465" y="297180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950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4222" y="297180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960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297180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980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2971800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1000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199" y="42011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215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3753" y="42011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216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00799" y="4177832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219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42011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220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1000" y="4190024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221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38406" y="51917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695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14707" y="51917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696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31258" y="5191780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698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17051" y="5183672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699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18084" y="5183672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700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62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228600" y="1600200"/>
            <a:ext cx="762000" cy="838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6543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0000FF"/>
                </a:solidFill>
              </a:rPr>
              <a:t>3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6048" y="1883664"/>
            <a:ext cx="457200" cy="193899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vi-VN" sz="4000" dirty="0" smtClean="0">
                <a:solidFill>
                  <a:srgbClr val="0000FF"/>
                </a:solidFill>
              </a:rPr>
              <a:t>&lt;</a:t>
            </a:r>
          </a:p>
          <a:p>
            <a:r>
              <a:rPr lang="vi-VN" sz="4000" dirty="0">
                <a:solidFill>
                  <a:srgbClr val="0000FF"/>
                </a:solidFill>
              </a:rPr>
              <a:t>=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1883664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543 ...... 590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26009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670 ...... 676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21408" y="3352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699 ...... 701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1905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342 ...... 432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622316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987 ...... 897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245608" y="3374136"/>
            <a:ext cx="3441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/>
              <a:t>695 ...... 600 + 95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1752600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1800" y="24925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1800" y="32545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1812667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&lt;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0" y="2492514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&gt;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0" y="3281803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9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03379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00FF"/>
                </a:solidFill>
              </a:rPr>
              <a:t>Bài 4: Viết các số 875; 1000; 299; 420 theo thứ tự từ bé đến lớn.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299; 420; 875; 1000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1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1881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solidFill>
                  <a:srgbClr val="0000FF"/>
                </a:solidFill>
              </a:rPr>
              <a:t>Bài 5. Xếp 4 hình tam giác thành hình tứ giác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762000" y="2081784"/>
            <a:ext cx="1219200" cy="12192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>
            <a:off x="2819400" y="2057400"/>
            <a:ext cx="1219200" cy="12192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4876800" y="2057400"/>
            <a:ext cx="1219200" cy="12192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/>
        </p:nvSpPr>
        <p:spPr>
          <a:xfrm>
            <a:off x="6858000" y="2057400"/>
            <a:ext cx="1219200" cy="12192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5029200" y="4267200"/>
            <a:ext cx="2895600" cy="1447800"/>
          </a:xfrm>
          <a:prstGeom prst="parallelogram">
            <a:avLst>
              <a:gd name="adj" fmla="val 57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7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219</Words>
  <Application>Microsoft Office PowerPoint</Application>
  <PresentationFormat>On-screen Show (4:3)</PresentationFormat>
  <Paragraphs>80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0964081990</dc:creator>
  <cp:lastModifiedBy>Ngo Trong Nghia</cp:lastModifiedBy>
  <cp:revision>13</cp:revision>
  <dcterms:created xsi:type="dcterms:W3CDTF">2014-07-28T09:42:48Z</dcterms:created>
  <dcterms:modified xsi:type="dcterms:W3CDTF">2014-07-31T10:30:34Z</dcterms:modified>
</cp:coreProperties>
</file>