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media/audio2.wav" ContentType="audio/x-wav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media/audio3.wav" ContentType="audio/x-wav"/>
  <Override PartName="/ppt/notesSlides/notesSlide3.xml" ContentType="application/vnd.openxmlformats-officedocument.presentationml.notesSlide+xml"/>
  <Override PartName="/ppt/media/audio4.wav" ContentType="audio/x-wav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2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media/audio5.wav" ContentType="audio/x-wav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681" r:id="rId3"/>
    <p:sldMasterId id="2147483693" r:id="rId4"/>
  </p:sldMasterIdLst>
  <p:notesMasterIdLst>
    <p:notesMasterId r:id="rId27"/>
  </p:notesMasterIdLst>
  <p:sldIdLst>
    <p:sldId id="280" r:id="rId5"/>
    <p:sldId id="387" r:id="rId6"/>
    <p:sldId id="282" r:id="rId7"/>
    <p:sldId id="277" r:id="rId8"/>
    <p:sldId id="256" r:id="rId9"/>
    <p:sldId id="257" r:id="rId10"/>
    <p:sldId id="259" r:id="rId11"/>
    <p:sldId id="261" r:id="rId12"/>
    <p:sldId id="263" r:id="rId13"/>
    <p:sldId id="265" r:id="rId14"/>
    <p:sldId id="264" r:id="rId15"/>
    <p:sldId id="262" r:id="rId16"/>
    <p:sldId id="388" r:id="rId17"/>
    <p:sldId id="267" r:id="rId18"/>
    <p:sldId id="269" r:id="rId19"/>
    <p:sldId id="390" r:id="rId20"/>
    <p:sldId id="391" r:id="rId21"/>
    <p:sldId id="392" r:id="rId22"/>
    <p:sldId id="386" r:id="rId23"/>
    <p:sldId id="393" r:id="rId24"/>
    <p:sldId id="270" r:id="rId25"/>
    <p:sldId id="275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47D42"/>
    <a:srgbClr val="00BCF3"/>
    <a:srgbClr val="FFFFFF"/>
    <a:srgbClr val="009900"/>
    <a:srgbClr val="CC0066"/>
    <a:srgbClr val="5B9B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17" autoAdjust="0"/>
    <p:restoredTop sz="94684"/>
  </p:normalViewPr>
  <p:slideViewPr>
    <p:cSldViewPr snapToGrid="0">
      <p:cViewPr>
        <p:scale>
          <a:sx n="40" d="100"/>
          <a:sy n="40" d="100"/>
        </p:scale>
        <p:origin x="-402" y="-112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3723ED-3F94-47DA-A67C-88A12FDD2C6E}" type="datetimeFigureOut">
              <a:rPr lang="en-US" smtClean="0"/>
              <a:t>29/6/2023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E87D55-CF24-47B8-ACB4-8AF50AFBC3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4021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947640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>
                <a:solidFill>
                  <a:prstClr val="black"/>
                </a:solidFill>
              </a:rPr>
              <a:pPr/>
              <a:t>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46131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E87D55-CF24-47B8-ACB4-8AF50AFBC3E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8401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E87D55-CF24-47B8-ACB4-8AF50AFBC3E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5044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E87D55-CF24-47B8-ACB4-8AF50AFBC3E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9386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>
                <a:solidFill>
                  <a:prstClr val="black"/>
                </a:solidFill>
              </a:rPr>
              <a:pPr/>
              <a:t>13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46131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8225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E87D55-CF24-47B8-ACB4-8AF50AFBC3E0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7702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幻灯片图像占位符 70657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0659" name="文本占位符 7065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fld id="{9A0DB2DC-4C9A-4742-B13C-FB6460FD3503}" type="slidenum">
              <a:rPr lang="en-US" altLang="zh-CN" sz="1400" kern="0" dirty="0">
                <a:solidFill>
                  <a:prstClr val="black"/>
                </a:solidFill>
                <a:latin typeface="Arial"/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22</a:t>
            </a:fld>
            <a:endParaRPr lang="zh-CN" altLang="en-US" sz="1400" kern="0" dirty="0">
              <a:solidFill>
                <a:prstClr val="black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723844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29/6/2023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2957807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29/6/2023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4364570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29/6/2023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2612827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93945" y="-554740"/>
            <a:ext cx="4520193" cy="3136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686378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3"/>
          <p:cNvSpPr txBox="1">
            <a:spLocks noGrp="1"/>
          </p:cNvSpPr>
          <p:nvPr>
            <p:ph type="title" hasCustomPrompt="1"/>
          </p:nvPr>
        </p:nvSpPr>
        <p:spPr>
          <a:xfrm>
            <a:off x="5299153" y="1462840"/>
            <a:ext cx="1605200" cy="12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667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02" name="Google Shape;102;p3"/>
          <p:cNvSpPr txBox="1">
            <a:spLocks noGrp="1"/>
          </p:cNvSpPr>
          <p:nvPr>
            <p:ph type="subTitle" idx="1"/>
          </p:nvPr>
        </p:nvSpPr>
        <p:spPr>
          <a:xfrm>
            <a:off x="3880553" y="4175179"/>
            <a:ext cx="44424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3"/>
          <p:cNvSpPr txBox="1">
            <a:spLocks noGrp="1"/>
          </p:cNvSpPr>
          <p:nvPr>
            <p:ph type="title" idx="2"/>
          </p:nvPr>
        </p:nvSpPr>
        <p:spPr>
          <a:xfrm>
            <a:off x="3880553" y="3039900"/>
            <a:ext cx="44424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189153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bg>
      <p:bgPr>
        <a:solidFill>
          <a:schemeClr val="accent2"/>
        </a:solidFill>
        <a:effectLst/>
      </p:bgPr>
    </p:bg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20"/>
          <p:cNvSpPr txBox="1">
            <a:spLocks noGrp="1"/>
          </p:cNvSpPr>
          <p:nvPr>
            <p:ph type="subTitle" idx="1"/>
          </p:nvPr>
        </p:nvSpPr>
        <p:spPr>
          <a:xfrm>
            <a:off x="2881600" y="1426300"/>
            <a:ext cx="6428800" cy="8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9" name="Google Shape;399;p20"/>
          <p:cNvSpPr/>
          <p:nvPr/>
        </p:nvSpPr>
        <p:spPr>
          <a:xfrm rot="10800000">
            <a:off x="-33" y="1125213"/>
            <a:ext cx="12192076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0" name="Google Shape;400;p20"/>
          <p:cNvSpPr/>
          <p:nvPr/>
        </p:nvSpPr>
        <p:spPr>
          <a:xfrm rot="10800000">
            <a:off x="-33" y="3263868"/>
            <a:ext cx="12192076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1" name="Google Shape;401;p20"/>
          <p:cNvSpPr/>
          <p:nvPr/>
        </p:nvSpPr>
        <p:spPr>
          <a:xfrm rot="10800000">
            <a:off x="-33" y="2202373"/>
            <a:ext cx="12192076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2" name="Google Shape;402;p20"/>
          <p:cNvSpPr/>
          <p:nvPr/>
        </p:nvSpPr>
        <p:spPr>
          <a:xfrm>
            <a:off x="-33" y="5387517"/>
            <a:ext cx="12192076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3" name="Google Shape;403;p20"/>
          <p:cNvSpPr/>
          <p:nvPr/>
        </p:nvSpPr>
        <p:spPr>
          <a:xfrm>
            <a:off x="-33" y="4326766"/>
            <a:ext cx="12192076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4" name="Google Shape;404;p20"/>
          <p:cNvSpPr txBox="1">
            <a:spLocks noGrp="1"/>
          </p:cNvSpPr>
          <p:nvPr>
            <p:ph type="title"/>
          </p:nvPr>
        </p:nvSpPr>
        <p:spPr>
          <a:xfrm>
            <a:off x="960000" y="627025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046712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bg>
      <p:bgPr>
        <a:solidFill>
          <a:schemeClr val="accent2"/>
        </a:solidFill>
        <a:effectLst/>
      </p:bgPr>
    </p:bg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21"/>
          <p:cNvSpPr/>
          <p:nvPr/>
        </p:nvSpPr>
        <p:spPr>
          <a:xfrm>
            <a:off x="-33" y="5388660"/>
            <a:ext cx="12192076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7" name="Google Shape;407;p21"/>
          <p:cNvSpPr/>
          <p:nvPr/>
        </p:nvSpPr>
        <p:spPr>
          <a:xfrm>
            <a:off x="-33" y="2709768"/>
            <a:ext cx="12192076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8" name="Google Shape;408;p21"/>
          <p:cNvSpPr/>
          <p:nvPr/>
        </p:nvSpPr>
        <p:spPr>
          <a:xfrm rot="10800000">
            <a:off x="-33" y="4294926"/>
            <a:ext cx="12192076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9" name="Google Shape;409;p21"/>
          <p:cNvSpPr/>
          <p:nvPr/>
        </p:nvSpPr>
        <p:spPr>
          <a:xfrm rot="10800000">
            <a:off x="-33" y="1125213"/>
            <a:ext cx="12192076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0" name="Google Shape;410;p21"/>
          <p:cNvSpPr/>
          <p:nvPr/>
        </p:nvSpPr>
        <p:spPr>
          <a:xfrm rot="10800000">
            <a:off x="-33" y="1647301"/>
            <a:ext cx="12192076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1" name="Google Shape;411;p21"/>
          <p:cNvSpPr txBox="1">
            <a:spLocks noGrp="1"/>
          </p:cNvSpPr>
          <p:nvPr>
            <p:ph type="subTitle" idx="1"/>
          </p:nvPr>
        </p:nvSpPr>
        <p:spPr>
          <a:xfrm>
            <a:off x="1575233" y="30708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862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2" name="Google Shape;412;p21"/>
          <p:cNvSpPr txBox="1">
            <a:spLocks noGrp="1"/>
          </p:cNvSpPr>
          <p:nvPr>
            <p:ph type="subTitle" idx="2"/>
          </p:nvPr>
        </p:nvSpPr>
        <p:spPr>
          <a:xfrm>
            <a:off x="6448400" y="30708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862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3" name="Google Shape;413;p21"/>
          <p:cNvSpPr txBox="1">
            <a:spLocks noGrp="1"/>
          </p:cNvSpPr>
          <p:nvPr>
            <p:ph type="subTitle" idx="3"/>
          </p:nvPr>
        </p:nvSpPr>
        <p:spPr>
          <a:xfrm>
            <a:off x="1575233" y="38895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21"/>
          <p:cNvSpPr txBox="1">
            <a:spLocks noGrp="1"/>
          </p:cNvSpPr>
          <p:nvPr>
            <p:ph type="subTitle" idx="4"/>
          </p:nvPr>
        </p:nvSpPr>
        <p:spPr>
          <a:xfrm>
            <a:off x="6448400" y="38895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" name="Google Shape;415;p2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061852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2"/>
        </a:solidFill>
        <a:effectLst/>
      </p:bgPr>
    </p:bg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36"/>
          <p:cNvGrpSpPr/>
          <p:nvPr/>
        </p:nvGrpSpPr>
        <p:grpSpPr>
          <a:xfrm rot="10800000">
            <a:off x="-25" y="1057919"/>
            <a:ext cx="12192076" cy="4727221"/>
            <a:chOff x="240700" y="2458750"/>
            <a:chExt cx="2132675" cy="826900"/>
          </a:xfrm>
        </p:grpSpPr>
        <p:sp>
          <p:nvSpPr>
            <p:cNvPr id="900" name="Google Shape;900;p36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2" name="Google Shape;902;p36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05" name="Google Shape;905;p36"/>
          <p:cNvGrpSpPr/>
          <p:nvPr/>
        </p:nvGrpSpPr>
        <p:grpSpPr>
          <a:xfrm>
            <a:off x="309446" y="5791601"/>
            <a:ext cx="993321" cy="994247"/>
            <a:chOff x="232084" y="4343700"/>
            <a:chExt cx="744991" cy="745685"/>
          </a:xfrm>
        </p:grpSpPr>
        <p:sp>
          <p:nvSpPr>
            <p:cNvPr id="906" name="Google Shape;906;p36"/>
            <p:cNvSpPr/>
            <p:nvPr/>
          </p:nvSpPr>
          <p:spPr>
            <a:xfrm>
              <a:off x="232084" y="4381560"/>
              <a:ext cx="623680" cy="707825"/>
            </a:xfrm>
            <a:custGeom>
              <a:avLst/>
              <a:gdLst/>
              <a:ahLst/>
              <a:cxnLst/>
              <a:rect l="l" t="t" r="r" b="b"/>
              <a:pathLst>
                <a:path w="2483" h="2818" extrusionOk="0">
                  <a:moveTo>
                    <a:pt x="440" y="0"/>
                  </a:moveTo>
                  <a:lnTo>
                    <a:pt x="983" y="1189"/>
                  </a:lnTo>
                  <a:lnTo>
                    <a:pt x="1" y="1836"/>
                  </a:lnTo>
                  <a:lnTo>
                    <a:pt x="983" y="1732"/>
                  </a:lnTo>
                  <a:lnTo>
                    <a:pt x="1086" y="2818"/>
                  </a:lnTo>
                  <a:lnTo>
                    <a:pt x="1422" y="1629"/>
                  </a:lnTo>
                  <a:lnTo>
                    <a:pt x="2482" y="2068"/>
                  </a:lnTo>
                  <a:lnTo>
                    <a:pt x="2482" y="2068"/>
                  </a:lnTo>
                  <a:lnTo>
                    <a:pt x="1733" y="1189"/>
                  </a:lnTo>
                  <a:lnTo>
                    <a:pt x="2275" y="336"/>
                  </a:lnTo>
                  <a:lnTo>
                    <a:pt x="2275" y="336"/>
                  </a:lnTo>
                  <a:lnTo>
                    <a:pt x="1293" y="983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561700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87597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09" name="Google Shape;909;p36"/>
          <p:cNvGrpSpPr/>
          <p:nvPr/>
        </p:nvGrpSpPr>
        <p:grpSpPr>
          <a:xfrm flipH="1">
            <a:off x="359191" y="453727"/>
            <a:ext cx="1072143" cy="935395"/>
            <a:chOff x="8107818" y="3826445"/>
            <a:chExt cx="804107" cy="701546"/>
          </a:xfrm>
        </p:grpSpPr>
        <p:sp>
          <p:nvSpPr>
            <p:cNvPr id="910" name="Google Shape;910;p36"/>
            <p:cNvSpPr/>
            <p:nvPr/>
          </p:nvSpPr>
          <p:spPr>
            <a:xfrm>
              <a:off x="8107818" y="3826445"/>
              <a:ext cx="675674" cy="701546"/>
            </a:xfrm>
            <a:custGeom>
              <a:avLst/>
              <a:gdLst/>
              <a:ahLst/>
              <a:cxnLst/>
              <a:rect l="l" t="t" r="r" b="b"/>
              <a:pathLst>
                <a:path w="2690" h="2793" extrusionOk="0">
                  <a:moveTo>
                    <a:pt x="983" y="0"/>
                  </a:moveTo>
                  <a:lnTo>
                    <a:pt x="1190" y="1293"/>
                  </a:lnTo>
                  <a:lnTo>
                    <a:pt x="1" y="1603"/>
                  </a:lnTo>
                  <a:lnTo>
                    <a:pt x="1086" y="1732"/>
                  </a:lnTo>
                  <a:lnTo>
                    <a:pt x="750" y="2792"/>
                  </a:lnTo>
                  <a:lnTo>
                    <a:pt x="1526" y="1732"/>
                  </a:lnTo>
                  <a:lnTo>
                    <a:pt x="2379" y="2482"/>
                  </a:lnTo>
                  <a:lnTo>
                    <a:pt x="1939" y="1500"/>
                  </a:lnTo>
                  <a:lnTo>
                    <a:pt x="2689" y="854"/>
                  </a:lnTo>
                  <a:lnTo>
                    <a:pt x="2689" y="854"/>
                  </a:lnTo>
                  <a:lnTo>
                    <a:pt x="1629" y="1190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1" name="Google Shape;911;p36"/>
            <p:cNvSpPr/>
            <p:nvPr/>
          </p:nvSpPr>
          <p:spPr>
            <a:xfrm>
              <a:off x="810782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2" name="Google Shape;912;p36"/>
            <p:cNvSpPr/>
            <p:nvPr/>
          </p:nvSpPr>
          <p:spPr>
            <a:xfrm>
              <a:off x="8810825" y="44051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13" name="Google Shape;913;p36"/>
          <p:cNvGrpSpPr/>
          <p:nvPr/>
        </p:nvGrpSpPr>
        <p:grpSpPr>
          <a:xfrm flipH="1">
            <a:off x="10398098" y="5678853"/>
            <a:ext cx="951737" cy="1176355"/>
            <a:chOff x="1191373" y="4259140"/>
            <a:chExt cx="713803" cy="882266"/>
          </a:xfrm>
        </p:grpSpPr>
        <p:sp>
          <p:nvSpPr>
            <p:cNvPr id="914" name="Google Shape;914;p36"/>
            <p:cNvSpPr/>
            <p:nvPr/>
          </p:nvSpPr>
          <p:spPr>
            <a:xfrm rot="-1032883">
              <a:off x="1353515" y="4567384"/>
              <a:ext cx="342785" cy="514206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5" name="Google Shape;915;p36"/>
            <p:cNvSpPr/>
            <p:nvPr/>
          </p:nvSpPr>
          <p:spPr>
            <a:xfrm rot="-1032883">
              <a:off x="1428108" y="4316812"/>
              <a:ext cx="438868" cy="324594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6" name="Google Shape;916;p36"/>
            <p:cNvSpPr/>
            <p:nvPr/>
          </p:nvSpPr>
          <p:spPr>
            <a:xfrm rot="-1032883">
              <a:off x="1517746" y="4573606"/>
              <a:ext cx="114380" cy="114386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7" name="Google Shape;917;p36"/>
            <p:cNvSpPr/>
            <p:nvPr/>
          </p:nvSpPr>
          <p:spPr>
            <a:xfrm rot="-1032883">
              <a:off x="1422164" y="4810247"/>
              <a:ext cx="276579" cy="219401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8" name="Google Shape;918;p36"/>
            <p:cNvSpPr/>
            <p:nvPr/>
          </p:nvSpPr>
          <p:spPr>
            <a:xfrm>
              <a:off x="1191373" y="5011730"/>
              <a:ext cx="559982" cy="129675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919" name="Google Shape;919;p36"/>
          <p:cNvSpPr/>
          <p:nvPr/>
        </p:nvSpPr>
        <p:spPr>
          <a:xfrm flipH="1">
            <a:off x="359214" y="3187581"/>
            <a:ext cx="1994085" cy="57424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0" name="Google Shape;920;p36"/>
          <p:cNvSpPr/>
          <p:nvPr/>
        </p:nvSpPr>
        <p:spPr>
          <a:xfrm flipH="1">
            <a:off x="9102480" y="1213214"/>
            <a:ext cx="1994085" cy="57424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029642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2"/>
        </a:solidFill>
        <a:effectLst/>
      </p:bgPr>
    </p:bg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2" name="Google Shape;922;p37"/>
          <p:cNvGrpSpPr/>
          <p:nvPr/>
        </p:nvGrpSpPr>
        <p:grpSpPr>
          <a:xfrm rot="10800000">
            <a:off x="10" y="1061485"/>
            <a:ext cx="12192076" cy="4882291"/>
            <a:chOff x="240700" y="1004675"/>
            <a:chExt cx="2132675" cy="854025"/>
          </a:xfrm>
        </p:grpSpPr>
        <p:sp>
          <p:nvSpPr>
            <p:cNvPr id="923" name="Google Shape;923;p37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4" name="Google Shape;924;p37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5" name="Google Shape;925;p37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6" name="Google Shape;926;p37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7" name="Google Shape;927;p37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928" name="Google Shape;928;p37"/>
          <p:cNvSpPr/>
          <p:nvPr/>
        </p:nvSpPr>
        <p:spPr>
          <a:xfrm flipH="1">
            <a:off x="3153081" y="675615"/>
            <a:ext cx="2667904" cy="559607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9" name="Google Shape;929;p37"/>
          <p:cNvSpPr/>
          <p:nvPr/>
        </p:nvSpPr>
        <p:spPr>
          <a:xfrm flipH="1">
            <a:off x="632748" y="1369767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30" name="Google Shape;930;p37"/>
          <p:cNvSpPr/>
          <p:nvPr/>
        </p:nvSpPr>
        <p:spPr>
          <a:xfrm flipH="1">
            <a:off x="2758077" y="2622400"/>
            <a:ext cx="1729849" cy="498123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931" name="Google Shape;931;p37"/>
          <p:cNvGrpSpPr/>
          <p:nvPr/>
        </p:nvGrpSpPr>
        <p:grpSpPr>
          <a:xfrm flipH="1">
            <a:off x="9360565" y="5404496"/>
            <a:ext cx="2540223" cy="1450712"/>
            <a:chOff x="-3763673" y="2607529"/>
            <a:chExt cx="2515736" cy="1436728"/>
          </a:xfrm>
        </p:grpSpPr>
        <p:sp>
          <p:nvSpPr>
            <p:cNvPr id="932" name="Google Shape;932;p37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3" name="Google Shape;933;p37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4" name="Google Shape;934;p37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5" name="Google Shape;935;p37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6" name="Google Shape;936;p37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7" name="Google Shape;937;p37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8" name="Google Shape;938;p37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9" name="Google Shape;939;p37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0" name="Google Shape;940;p37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1" name="Google Shape;941;p37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471480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2"/>
        </a:solidFill>
        <a:effectLst/>
      </p:bgPr>
    </p:bg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3" name="Google Shape;943;p38"/>
          <p:cNvGrpSpPr/>
          <p:nvPr/>
        </p:nvGrpSpPr>
        <p:grpSpPr>
          <a:xfrm>
            <a:off x="-25" y="1057919"/>
            <a:ext cx="12192076" cy="4727221"/>
            <a:chOff x="240700" y="2458750"/>
            <a:chExt cx="2132675" cy="826900"/>
          </a:xfrm>
        </p:grpSpPr>
        <p:sp>
          <p:nvSpPr>
            <p:cNvPr id="944" name="Google Shape;944;p38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5" name="Google Shape;945;p38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6" name="Google Shape;946;p38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7" name="Google Shape;947;p38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8" name="Google Shape;948;p38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49" name="Google Shape;949;p38"/>
          <p:cNvGrpSpPr/>
          <p:nvPr/>
        </p:nvGrpSpPr>
        <p:grpSpPr>
          <a:xfrm flipH="1">
            <a:off x="536353" y="2413563"/>
            <a:ext cx="11032447" cy="1191765"/>
            <a:chOff x="-624307" y="1816938"/>
            <a:chExt cx="9603452" cy="1037401"/>
          </a:xfrm>
        </p:grpSpPr>
        <p:sp>
          <p:nvSpPr>
            <p:cNvPr id="950" name="Google Shape;950;p38"/>
            <p:cNvSpPr/>
            <p:nvPr/>
          </p:nvSpPr>
          <p:spPr>
            <a:xfrm>
              <a:off x="7947087" y="2557150"/>
              <a:ext cx="1032058" cy="297188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1" name="Google Shape;951;p38"/>
            <p:cNvSpPr/>
            <p:nvPr/>
          </p:nvSpPr>
          <p:spPr>
            <a:xfrm flipH="1">
              <a:off x="6861573" y="1816938"/>
              <a:ext cx="1807340" cy="520459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2" name="Google Shape;952;p38"/>
            <p:cNvSpPr/>
            <p:nvPr/>
          </p:nvSpPr>
          <p:spPr>
            <a:xfrm>
              <a:off x="-624307" y="1942454"/>
              <a:ext cx="2589338" cy="745664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53" name="Google Shape;953;p38"/>
          <p:cNvGrpSpPr/>
          <p:nvPr/>
        </p:nvGrpSpPr>
        <p:grpSpPr>
          <a:xfrm flipH="1">
            <a:off x="336685" y="127193"/>
            <a:ext cx="11573121" cy="1683920"/>
            <a:chOff x="215334" y="102170"/>
            <a:chExt cx="8679841" cy="1262940"/>
          </a:xfrm>
        </p:grpSpPr>
        <p:grpSp>
          <p:nvGrpSpPr>
            <p:cNvPr id="954" name="Google Shape;954;p38"/>
            <p:cNvGrpSpPr/>
            <p:nvPr/>
          </p:nvGrpSpPr>
          <p:grpSpPr>
            <a:xfrm flipH="1">
              <a:off x="215334" y="619425"/>
              <a:ext cx="744991" cy="745685"/>
              <a:chOff x="215334" y="619425"/>
              <a:chExt cx="744991" cy="745685"/>
            </a:xfrm>
          </p:grpSpPr>
          <p:sp>
            <p:nvSpPr>
              <p:cNvPr id="955" name="Google Shape;955;p38"/>
              <p:cNvSpPr/>
              <p:nvPr/>
            </p:nvSpPr>
            <p:spPr>
              <a:xfrm>
                <a:off x="215334" y="657285"/>
                <a:ext cx="623680" cy="707825"/>
              </a:xfrm>
              <a:custGeom>
                <a:avLst/>
                <a:gdLst/>
                <a:ahLst/>
                <a:cxnLst/>
                <a:rect l="l" t="t" r="r" b="b"/>
                <a:pathLst>
                  <a:path w="2483" h="2818" extrusionOk="0">
                    <a:moveTo>
                      <a:pt x="440" y="0"/>
                    </a:moveTo>
                    <a:lnTo>
                      <a:pt x="983" y="1189"/>
                    </a:lnTo>
                    <a:lnTo>
                      <a:pt x="1" y="1836"/>
                    </a:lnTo>
                    <a:lnTo>
                      <a:pt x="983" y="1732"/>
                    </a:lnTo>
                    <a:lnTo>
                      <a:pt x="1086" y="2818"/>
                    </a:lnTo>
                    <a:lnTo>
                      <a:pt x="1422" y="1629"/>
                    </a:lnTo>
                    <a:lnTo>
                      <a:pt x="2482" y="2068"/>
                    </a:lnTo>
                    <a:lnTo>
                      <a:pt x="2482" y="2068"/>
                    </a:lnTo>
                    <a:lnTo>
                      <a:pt x="1733" y="1189"/>
                    </a:lnTo>
                    <a:lnTo>
                      <a:pt x="2275" y="336"/>
                    </a:lnTo>
                    <a:lnTo>
                      <a:pt x="2275" y="336"/>
                    </a:lnTo>
                    <a:lnTo>
                      <a:pt x="1293" y="983"/>
                    </a:lnTo>
                    <a:lnTo>
                      <a:pt x="44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38"/>
              <p:cNvSpPr/>
              <p:nvPr/>
            </p:nvSpPr>
            <p:spPr>
              <a:xfrm>
                <a:off x="544950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7" name="Google Shape;957;p38"/>
              <p:cNvSpPr/>
              <p:nvPr/>
            </p:nvSpPr>
            <p:spPr>
              <a:xfrm>
                <a:off x="859225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958" name="Google Shape;958;p38"/>
            <p:cNvGrpSpPr/>
            <p:nvPr/>
          </p:nvGrpSpPr>
          <p:grpSpPr>
            <a:xfrm>
              <a:off x="8091068" y="102170"/>
              <a:ext cx="804107" cy="701546"/>
              <a:chOff x="8091068" y="102170"/>
              <a:chExt cx="804107" cy="701546"/>
            </a:xfrm>
          </p:grpSpPr>
          <p:sp>
            <p:nvSpPr>
              <p:cNvPr id="959" name="Google Shape;959;p38"/>
              <p:cNvSpPr/>
              <p:nvPr/>
            </p:nvSpPr>
            <p:spPr>
              <a:xfrm flipH="1">
                <a:off x="8219501" y="102170"/>
                <a:ext cx="675674" cy="701546"/>
              </a:xfrm>
              <a:custGeom>
                <a:avLst/>
                <a:gdLst/>
                <a:ahLst/>
                <a:cxnLst/>
                <a:rect l="l" t="t" r="r" b="b"/>
                <a:pathLst>
                  <a:path w="2690" h="2793" extrusionOk="0">
                    <a:moveTo>
                      <a:pt x="983" y="0"/>
                    </a:moveTo>
                    <a:lnTo>
                      <a:pt x="1190" y="1293"/>
                    </a:lnTo>
                    <a:lnTo>
                      <a:pt x="1" y="1603"/>
                    </a:lnTo>
                    <a:lnTo>
                      <a:pt x="1086" y="1732"/>
                    </a:lnTo>
                    <a:lnTo>
                      <a:pt x="750" y="2792"/>
                    </a:lnTo>
                    <a:lnTo>
                      <a:pt x="1526" y="1732"/>
                    </a:lnTo>
                    <a:lnTo>
                      <a:pt x="2379" y="2482"/>
                    </a:lnTo>
                    <a:lnTo>
                      <a:pt x="1939" y="1500"/>
                    </a:lnTo>
                    <a:lnTo>
                      <a:pt x="2689" y="854"/>
                    </a:lnTo>
                    <a:lnTo>
                      <a:pt x="2689" y="854"/>
                    </a:lnTo>
                    <a:lnTo>
                      <a:pt x="1629" y="1190"/>
                    </a:lnTo>
                    <a:lnTo>
                      <a:pt x="9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38"/>
              <p:cNvSpPr/>
              <p:nvPr/>
            </p:nvSpPr>
            <p:spPr>
              <a:xfrm flipH="1">
                <a:off x="8794068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38"/>
              <p:cNvSpPr/>
              <p:nvPr/>
            </p:nvSpPr>
            <p:spPr>
              <a:xfrm flipH="1">
                <a:off x="8091068" y="6808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62" name="Google Shape;962;p38"/>
          <p:cNvGrpSpPr/>
          <p:nvPr/>
        </p:nvGrpSpPr>
        <p:grpSpPr>
          <a:xfrm>
            <a:off x="4782479" y="5404496"/>
            <a:ext cx="2540223" cy="1450712"/>
            <a:chOff x="-3763673" y="2607529"/>
            <a:chExt cx="2515736" cy="1436728"/>
          </a:xfrm>
        </p:grpSpPr>
        <p:sp>
          <p:nvSpPr>
            <p:cNvPr id="963" name="Google Shape;963;p38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4" name="Google Shape;964;p38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5" name="Google Shape;965;p38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6" name="Google Shape;966;p38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7" name="Google Shape;967;p38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8" name="Google Shape;968;p38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9" name="Google Shape;969;p38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0" name="Google Shape;970;p38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1" name="Google Shape;971;p38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2" name="Google Shape;972;p38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528765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fld id="{B1CF2E77-4E87-4338-A6B2-93E833A84A3C}" type="datetimeFigureOut">
              <a:rPr lang="en-US" sz="1867" ker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29/6/2023</a:t>
            </a:fld>
            <a:endParaRPr lang="en-US" sz="1867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endParaRPr lang="en-US" sz="1867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fld id="{796E19DA-92E0-4635-8627-DEB5FDE3EBA8}" type="slidenum">
              <a:rPr lang="en-US" sz="1867" ker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‹#›</a:t>
            </a:fld>
            <a:endParaRPr lang="en-US" sz="1867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319242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29/6/2023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1512612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1258677-2625-4815-A9FF-8DE0FA087C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FD529D60-DA37-4D23-8A45-EB9A3C43B3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82F618D-456A-47EB-A3A2-5035C08E04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29C42-402C-4507-861E-0880DA3EE8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29/6/2023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A2DD0F7-5D52-48AE-8A3D-241CCA88A5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B89B2E8-6975-482B-BCFC-815B13634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AE7D2-E3C8-4A77-9E10-07A8D0268D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072969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84DAAF1-51FB-4AAF-B5FF-8EFCB25049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9B9D532-6BAF-4086-946F-BC52DA53F9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B155EF4-4DDD-4D91-85E5-C894524886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29C42-402C-4507-861E-0880DA3EE8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29/6/2023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0C7A354-9BB5-4783-9239-ABC77CB17E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51DF2C3-F236-46F4-9D06-DB8F76A78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AE7D2-E3C8-4A77-9E10-07A8D0268D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067124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3E28C7F-3BA3-46BB-ABB2-BDBAEF22A1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30A25A89-BB16-440E-808F-DC69C2B207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A5023DB-9AEC-4C01-9173-EEEE811F98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29C42-402C-4507-861E-0880DA3EE8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29/6/2023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47BA699-88B9-4D2C-8F89-630160543C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B107061-956E-40AE-892B-78E4C4B11C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AE7D2-E3C8-4A77-9E10-07A8D0268D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188816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D641173-0322-4960-B9A3-0B032DB387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69435298-2036-4FF2-B11C-A9C92CAD760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B2F389EF-2EDC-4A2D-8F53-34E0942CB5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314CBACD-8ABD-49BB-AA18-3F638730EB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29C42-402C-4507-861E-0880DA3EE8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29/6/2023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324DFE40-40ED-47B5-871D-3F41546480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2AAC500A-632C-44E1-BD38-1CB385D615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AE7D2-E3C8-4A77-9E10-07A8D0268D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166267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D1A8CBD-32EE-4A3C-8751-7DF415025C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4537B516-5177-494B-AE27-7CAA1CA4DB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56599411-EA9A-4C92-B178-F0DA6A9059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9CDE3CFA-399F-49F4-82EC-D68C510ADCC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B001C7D6-8ED2-4784-B32C-BC6FED44198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3ED9929F-E47A-4791-A18F-7021983DC8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29C42-402C-4507-861E-0880DA3EE8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29/6/2023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6F41DBED-0F73-42D6-9FAB-B75751852A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C3841655-5C04-4053-9F57-75B7074C85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AE7D2-E3C8-4A77-9E10-07A8D0268D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620603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24A5164-1846-4A9C-B77F-085FEC8D28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8C211A08-1A07-4326-85ED-FE7B0C4445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29C42-402C-4507-861E-0880DA3EE8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29/6/2023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73A7D03D-2160-42D2-84BF-2C043316E2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1986CCDB-0ADB-45EE-B193-CCA83232BB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AE7D2-E3C8-4A77-9E10-07A8D0268D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288811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20BFEC68-89CB-4EB0-8C3C-BDD08C80B6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29C42-402C-4507-861E-0880DA3EE8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29/6/2023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1DC81DF0-0BAD-4003-8A7E-39775513B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B83FC369-1874-4E45-AC8A-50861ACB66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AE7D2-E3C8-4A77-9E10-07A8D0268D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173792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54BE67A-3564-4FC6-B5DD-0414356AEC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4552AC90-BCAF-47C9-90D4-1C12B878F9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BCF1D0F5-E08E-4DE5-805C-811420D3A2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DA48FAFE-19A9-405E-8173-25D6D88DEF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29C42-402C-4507-861E-0880DA3EE8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29/6/2023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47CDC521-B97D-4A7E-9FAC-D8E5F47711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01714F5C-7B0B-4AC8-BAEF-1C603E1E9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AE7D2-E3C8-4A77-9E10-07A8D0268D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633180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0115065-DFD4-4D51-ACE4-BB5655DC6B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DED48FE1-2980-4CD8-AB2B-B4DD79C1E24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469F9BB2-ED86-4C30-9B63-C13AA7E30A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A42CBBCD-9ED0-4975-B21B-339B0FB5B0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29C42-402C-4507-861E-0880DA3EE8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29/6/2023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7058E434-E56B-4149-8113-1419AEF6AC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AB3D39B6-9A07-4C85-A049-8A76CD66C3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AE7D2-E3C8-4A77-9E10-07A8D0268D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457850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08C82B5-ED9C-47AF-A267-3C4A76B05B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7904A354-5262-4528-A70D-ED54B3019A8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F087835-53C6-4020-B1C6-CC2B5370F5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29C42-402C-4507-861E-0880DA3EE8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29/6/2023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73B9395-15B1-4B31-8052-EC1F754ABC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D72FEBE-EF04-4AAF-88CA-AC5412C554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AE7D2-E3C8-4A77-9E10-07A8D0268D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89635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4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2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84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41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698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55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29/6/2023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0578852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35B3F61F-A83F-475C-A0A6-2954BF00693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CC5D378D-5443-481E-89B2-756616F52F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753DD2F-75D4-4F40-B13B-04F49CAB21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29C42-402C-4507-861E-0880DA3EE8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29/6/2023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29A3E91-5645-4B8F-BBDA-62B59089C8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5FCB804-59BB-4643-9690-5394ACA4BF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AE7D2-E3C8-4A77-9E10-07A8D0268D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451596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0" y="1061485"/>
            <a:ext cx="12192076" cy="4882291"/>
            <a:chOff x="240700" y="1004675"/>
            <a:chExt cx="2132675" cy="854025"/>
          </a:xfrm>
        </p:grpSpPr>
        <p:sp>
          <p:nvSpPr>
            <p:cNvPr id="10" name="Google Shape;10;p2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953467" y="930433"/>
            <a:ext cx="6190800" cy="286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1333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1021300" y="3953633"/>
            <a:ext cx="4368000" cy="9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Life Savers"/>
              <a:buNone/>
              <a:defRPr sz="2533">
                <a:solidFill>
                  <a:schemeClr val="lt1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7" name="Google Shape;17;p2"/>
          <p:cNvSpPr/>
          <p:nvPr/>
        </p:nvSpPr>
        <p:spPr>
          <a:xfrm flipH="1">
            <a:off x="10236981" y="675615"/>
            <a:ext cx="2667904" cy="559607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 flipH="1">
            <a:off x="7716648" y="1369767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-856576" y="-15"/>
            <a:ext cx="2409787" cy="693945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 flipH="1">
            <a:off x="9841977" y="2622400"/>
            <a:ext cx="1729849" cy="498123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4158008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bg>
      <p:bgPr>
        <a:solidFill>
          <a:schemeClr val="accent2"/>
        </a:solidFill>
        <a:effectLst/>
      </p:bgPr>
    </p:bg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21"/>
          <p:cNvSpPr/>
          <p:nvPr/>
        </p:nvSpPr>
        <p:spPr>
          <a:xfrm>
            <a:off x="-33" y="5388660"/>
            <a:ext cx="12192076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7" name="Google Shape;407;p21"/>
          <p:cNvSpPr/>
          <p:nvPr/>
        </p:nvSpPr>
        <p:spPr>
          <a:xfrm>
            <a:off x="-33" y="2709768"/>
            <a:ext cx="12192076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8" name="Google Shape;408;p21"/>
          <p:cNvSpPr/>
          <p:nvPr/>
        </p:nvSpPr>
        <p:spPr>
          <a:xfrm rot="10800000">
            <a:off x="-33" y="4294926"/>
            <a:ext cx="12192076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9" name="Google Shape;409;p21"/>
          <p:cNvSpPr/>
          <p:nvPr/>
        </p:nvSpPr>
        <p:spPr>
          <a:xfrm rot="10800000">
            <a:off x="-33" y="1125213"/>
            <a:ext cx="12192076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0" name="Google Shape;410;p21"/>
          <p:cNvSpPr/>
          <p:nvPr/>
        </p:nvSpPr>
        <p:spPr>
          <a:xfrm rot="10800000">
            <a:off x="-33" y="1647301"/>
            <a:ext cx="12192076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1" name="Google Shape;411;p21"/>
          <p:cNvSpPr txBox="1">
            <a:spLocks noGrp="1"/>
          </p:cNvSpPr>
          <p:nvPr>
            <p:ph type="subTitle" idx="1"/>
          </p:nvPr>
        </p:nvSpPr>
        <p:spPr>
          <a:xfrm>
            <a:off x="1575233" y="30708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862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2" name="Google Shape;412;p21"/>
          <p:cNvSpPr txBox="1">
            <a:spLocks noGrp="1"/>
          </p:cNvSpPr>
          <p:nvPr>
            <p:ph type="subTitle" idx="2"/>
          </p:nvPr>
        </p:nvSpPr>
        <p:spPr>
          <a:xfrm>
            <a:off x="6448400" y="30708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862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3" name="Google Shape;413;p21"/>
          <p:cNvSpPr txBox="1">
            <a:spLocks noGrp="1"/>
          </p:cNvSpPr>
          <p:nvPr>
            <p:ph type="subTitle" idx="3"/>
          </p:nvPr>
        </p:nvSpPr>
        <p:spPr>
          <a:xfrm>
            <a:off x="1575233" y="38895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21"/>
          <p:cNvSpPr txBox="1">
            <a:spLocks noGrp="1"/>
          </p:cNvSpPr>
          <p:nvPr>
            <p:ph type="subTitle" idx="4"/>
          </p:nvPr>
        </p:nvSpPr>
        <p:spPr>
          <a:xfrm>
            <a:off x="6448400" y="38895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" name="Google Shape;415;p2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407877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2"/>
        </a:solidFill>
        <a:effectLst/>
      </p:bgPr>
    </p:bg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36"/>
          <p:cNvGrpSpPr/>
          <p:nvPr/>
        </p:nvGrpSpPr>
        <p:grpSpPr>
          <a:xfrm rot="10800000">
            <a:off x="-25" y="1057919"/>
            <a:ext cx="12192076" cy="4727221"/>
            <a:chOff x="240700" y="2458750"/>
            <a:chExt cx="2132675" cy="826900"/>
          </a:xfrm>
        </p:grpSpPr>
        <p:sp>
          <p:nvSpPr>
            <p:cNvPr id="900" name="Google Shape;900;p36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2" name="Google Shape;902;p36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05" name="Google Shape;905;p36"/>
          <p:cNvGrpSpPr/>
          <p:nvPr/>
        </p:nvGrpSpPr>
        <p:grpSpPr>
          <a:xfrm>
            <a:off x="309446" y="5791601"/>
            <a:ext cx="993321" cy="994247"/>
            <a:chOff x="232084" y="4343700"/>
            <a:chExt cx="744991" cy="745685"/>
          </a:xfrm>
        </p:grpSpPr>
        <p:sp>
          <p:nvSpPr>
            <p:cNvPr id="906" name="Google Shape;906;p36"/>
            <p:cNvSpPr/>
            <p:nvPr/>
          </p:nvSpPr>
          <p:spPr>
            <a:xfrm>
              <a:off x="232084" y="4381560"/>
              <a:ext cx="623680" cy="707825"/>
            </a:xfrm>
            <a:custGeom>
              <a:avLst/>
              <a:gdLst/>
              <a:ahLst/>
              <a:cxnLst/>
              <a:rect l="l" t="t" r="r" b="b"/>
              <a:pathLst>
                <a:path w="2483" h="2818" extrusionOk="0">
                  <a:moveTo>
                    <a:pt x="440" y="0"/>
                  </a:moveTo>
                  <a:lnTo>
                    <a:pt x="983" y="1189"/>
                  </a:lnTo>
                  <a:lnTo>
                    <a:pt x="1" y="1836"/>
                  </a:lnTo>
                  <a:lnTo>
                    <a:pt x="983" y="1732"/>
                  </a:lnTo>
                  <a:lnTo>
                    <a:pt x="1086" y="2818"/>
                  </a:lnTo>
                  <a:lnTo>
                    <a:pt x="1422" y="1629"/>
                  </a:lnTo>
                  <a:lnTo>
                    <a:pt x="2482" y="2068"/>
                  </a:lnTo>
                  <a:lnTo>
                    <a:pt x="2482" y="2068"/>
                  </a:lnTo>
                  <a:lnTo>
                    <a:pt x="1733" y="1189"/>
                  </a:lnTo>
                  <a:lnTo>
                    <a:pt x="2275" y="336"/>
                  </a:lnTo>
                  <a:lnTo>
                    <a:pt x="2275" y="336"/>
                  </a:lnTo>
                  <a:lnTo>
                    <a:pt x="1293" y="983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561700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87597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09" name="Google Shape;909;p36"/>
          <p:cNvGrpSpPr/>
          <p:nvPr/>
        </p:nvGrpSpPr>
        <p:grpSpPr>
          <a:xfrm flipH="1">
            <a:off x="359191" y="453727"/>
            <a:ext cx="1072143" cy="935395"/>
            <a:chOff x="8107818" y="3826445"/>
            <a:chExt cx="804107" cy="701546"/>
          </a:xfrm>
        </p:grpSpPr>
        <p:sp>
          <p:nvSpPr>
            <p:cNvPr id="910" name="Google Shape;910;p36"/>
            <p:cNvSpPr/>
            <p:nvPr/>
          </p:nvSpPr>
          <p:spPr>
            <a:xfrm>
              <a:off x="8107818" y="3826445"/>
              <a:ext cx="675674" cy="701546"/>
            </a:xfrm>
            <a:custGeom>
              <a:avLst/>
              <a:gdLst/>
              <a:ahLst/>
              <a:cxnLst/>
              <a:rect l="l" t="t" r="r" b="b"/>
              <a:pathLst>
                <a:path w="2690" h="2793" extrusionOk="0">
                  <a:moveTo>
                    <a:pt x="983" y="0"/>
                  </a:moveTo>
                  <a:lnTo>
                    <a:pt x="1190" y="1293"/>
                  </a:lnTo>
                  <a:lnTo>
                    <a:pt x="1" y="1603"/>
                  </a:lnTo>
                  <a:lnTo>
                    <a:pt x="1086" y="1732"/>
                  </a:lnTo>
                  <a:lnTo>
                    <a:pt x="750" y="2792"/>
                  </a:lnTo>
                  <a:lnTo>
                    <a:pt x="1526" y="1732"/>
                  </a:lnTo>
                  <a:lnTo>
                    <a:pt x="2379" y="2482"/>
                  </a:lnTo>
                  <a:lnTo>
                    <a:pt x="1939" y="1500"/>
                  </a:lnTo>
                  <a:lnTo>
                    <a:pt x="2689" y="854"/>
                  </a:lnTo>
                  <a:lnTo>
                    <a:pt x="2689" y="854"/>
                  </a:lnTo>
                  <a:lnTo>
                    <a:pt x="1629" y="1190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1" name="Google Shape;911;p36"/>
            <p:cNvSpPr/>
            <p:nvPr/>
          </p:nvSpPr>
          <p:spPr>
            <a:xfrm>
              <a:off x="810782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2" name="Google Shape;912;p36"/>
            <p:cNvSpPr/>
            <p:nvPr/>
          </p:nvSpPr>
          <p:spPr>
            <a:xfrm>
              <a:off x="8810825" y="44051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13" name="Google Shape;913;p36"/>
          <p:cNvGrpSpPr/>
          <p:nvPr/>
        </p:nvGrpSpPr>
        <p:grpSpPr>
          <a:xfrm flipH="1">
            <a:off x="10398098" y="5678853"/>
            <a:ext cx="951737" cy="1176355"/>
            <a:chOff x="1191373" y="4259140"/>
            <a:chExt cx="713803" cy="882266"/>
          </a:xfrm>
        </p:grpSpPr>
        <p:sp>
          <p:nvSpPr>
            <p:cNvPr id="914" name="Google Shape;914;p36"/>
            <p:cNvSpPr/>
            <p:nvPr/>
          </p:nvSpPr>
          <p:spPr>
            <a:xfrm rot="-1032883">
              <a:off x="1353515" y="4567384"/>
              <a:ext cx="342785" cy="514206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5" name="Google Shape;915;p36"/>
            <p:cNvSpPr/>
            <p:nvPr/>
          </p:nvSpPr>
          <p:spPr>
            <a:xfrm rot="-1032883">
              <a:off x="1428108" y="4316812"/>
              <a:ext cx="438868" cy="324594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6" name="Google Shape;916;p36"/>
            <p:cNvSpPr/>
            <p:nvPr/>
          </p:nvSpPr>
          <p:spPr>
            <a:xfrm rot="-1032883">
              <a:off x="1517746" y="4573606"/>
              <a:ext cx="114380" cy="114386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7" name="Google Shape;917;p36"/>
            <p:cNvSpPr/>
            <p:nvPr/>
          </p:nvSpPr>
          <p:spPr>
            <a:xfrm rot="-1032883">
              <a:off x="1422164" y="4810247"/>
              <a:ext cx="276579" cy="219401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8" name="Google Shape;918;p36"/>
            <p:cNvSpPr/>
            <p:nvPr/>
          </p:nvSpPr>
          <p:spPr>
            <a:xfrm>
              <a:off x="1191373" y="5011730"/>
              <a:ext cx="559982" cy="129675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919" name="Google Shape;919;p36"/>
          <p:cNvSpPr/>
          <p:nvPr/>
        </p:nvSpPr>
        <p:spPr>
          <a:xfrm flipH="1">
            <a:off x="359214" y="3187581"/>
            <a:ext cx="1994085" cy="57424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0" name="Google Shape;920;p36"/>
          <p:cNvSpPr/>
          <p:nvPr/>
        </p:nvSpPr>
        <p:spPr>
          <a:xfrm flipH="1">
            <a:off x="9102480" y="1213214"/>
            <a:ext cx="1994085" cy="57424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1717448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2"/>
        </a:solidFill>
        <a:effectLst/>
      </p:bgPr>
    </p:bg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2" name="Google Shape;922;p37"/>
          <p:cNvGrpSpPr/>
          <p:nvPr/>
        </p:nvGrpSpPr>
        <p:grpSpPr>
          <a:xfrm rot="10800000">
            <a:off x="10" y="1061485"/>
            <a:ext cx="12192076" cy="4882291"/>
            <a:chOff x="240700" y="1004675"/>
            <a:chExt cx="2132675" cy="854025"/>
          </a:xfrm>
        </p:grpSpPr>
        <p:sp>
          <p:nvSpPr>
            <p:cNvPr id="923" name="Google Shape;923;p37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4" name="Google Shape;924;p37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5" name="Google Shape;925;p37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6" name="Google Shape;926;p37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7" name="Google Shape;927;p37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928" name="Google Shape;928;p37"/>
          <p:cNvSpPr/>
          <p:nvPr/>
        </p:nvSpPr>
        <p:spPr>
          <a:xfrm flipH="1">
            <a:off x="3153081" y="675615"/>
            <a:ext cx="2667904" cy="559607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9" name="Google Shape;929;p37"/>
          <p:cNvSpPr/>
          <p:nvPr/>
        </p:nvSpPr>
        <p:spPr>
          <a:xfrm flipH="1">
            <a:off x="632748" y="1369767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30" name="Google Shape;930;p37"/>
          <p:cNvSpPr/>
          <p:nvPr/>
        </p:nvSpPr>
        <p:spPr>
          <a:xfrm flipH="1">
            <a:off x="2758077" y="2622400"/>
            <a:ext cx="1729849" cy="498123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931" name="Google Shape;931;p37"/>
          <p:cNvGrpSpPr/>
          <p:nvPr/>
        </p:nvGrpSpPr>
        <p:grpSpPr>
          <a:xfrm flipH="1">
            <a:off x="9360565" y="5404496"/>
            <a:ext cx="2540223" cy="1450712"/>
            <a:chOff x="-3763673" y="2607529"/>
            <a:chExt cx="2515736" cy="1436728"/>
          </a:xfrm>
        </p:grpSpPr>
        <p:sp>
          <p:nvSpPr>
            <p:cNvPr id="932" name="Google Shape;932;p37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3" name="Google Shape;933;p37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4" name="Google Shape;934;p37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5" name="Google Shape;935;p37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6" name="Google Shape;936;p37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7" name="Google Shape;937;p37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8" name="Google Shape;938;p37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9" name="Google Shape;939;p37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0" name="Google Shape;940;p37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1" name="Google Shape;941;p37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4208404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2"/>
        </a:solidFill>
        <a:effectLst/>
      </p:bgPr>
    </p:bg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3" name="Google Shape;943;p38"/>
          <p:cNvGrpSpPr/>
          <p:nvPr/>
        </p:nvGrpSpPr>
        <p:grpSpPr>
          <a:xfrm>
            <a:off x="-25" y="1057919"/>
            <a:ext cx="12192076" cy="4727221"/>
            <a:chOff x="240700" y="2458750"/>
            <a:chExt cx="2132675" cy="826900"/>
          </a:xfrm>
        </p:grpSpPr>
        <p:sp>
          <p:nvSpPr>
            <p:cNvPr id="944" name="Google Shape;944;p38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5" name="Google Shape;945;p38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6" name="Google Shape;946;p38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7" name="Google Shape;947;p38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8" name="Google Shape;948;p38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49" name="Google Shape;949;p38"/>
          <p:cNvGrpSpPr/>
          <p:nvPr/>
        </p:nvGrpSpPr>
        <p:grpSpPr>
          <a:xfrm flipH="1">
            <a:off x="536353" y="2413563"/>
            <a:ext cx="11032447" cy="1191765"/>
            <a:chOff x="-624307" y="1816938"/>
            <a:chExt cx="9603452" cy="1037401"/>
          </a:xfrm>
        </p:grpSpPr>
        <p:sp>
          <p:nvSpPr>
            <p:cNvPr id="950" name="Google Shape;950;p38"/>
            <p:cNvSpPr/>
            <p:nvPr/>
          </p:nvSpPr>
          <p:spPr>
            <a:xfrm>
              <a:off x="7947087" y="2557150"/>
              <a:ext cx="1032058" cy="297188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1" name="Google Shape;951;p38"/>
            <p:cNvSpPr/>
            <p:nvPr/>
          </p:nvSpPr>
          <p:spPr>
            <a:xfrm flipH="1">
              <a:off x="6861573" y="1816938"/>
              <a:ext cx="1807340" cy="520459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2" name="Google Shape;952;p38"/>
            <p:cNvSpPr/>
            <p:nvPr/>
          </p:nvSpPr>
          <p:spPr>
            <a:xfrm>
              <a:off x="-624307" y="1942454"/>
              <a:ext cx="2589338" cy="745664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53" name="Google Shape;953;p38"/>
          <p:cNvGrpSpPr/>
          <p:nvPr/>
        </p:nvGrpSpPr>
        <p:grpSpPr>
          <a:xfrm flipH="1">
            <a:off x="336685" y="127193"/>
            <a:ext cx="11573121" cy="1683920"/>
            <a:chOff x="215334" y="102170"/>
            <a:chExt cx="8679841" cy="1262940"/>
          </a:xfrm>
        </p:grpSpPr>
        <p:grpSp>
          <p:nvGrpSpPr>
            <p:cNvPr id="954" name="Google Shape;954;p38"/>
            <p:cNvGrpSpPr/>
            <p:nvPr/>
          </p:nvGrpSpPr>
          <p:grpSpPr>
            <a:xfrm flipH="1">
              <a:off x="215334" y="619425"/>
              <a:ext cx="744991" cy="745685"/>
              <a:chOff x="215334" y="619425"/>
              <a:chExt cx="744991" cy="745685"/>
            </a:xfrm>
          </p:grpSpPr>
          <p:sp>
            <p:nvSpPr>
              <p:cNvPr id="955" name="Google Shape;955;p38"/>
              <p:cNvSpPr/>
              <p:nvPr/>
            </p:nvSpPr>
            <p:spPr>
              <a:xfrm>
                <a:off x="215334" y="657285"/>
                <a:ext cx="623680" cy="707825"/>
              </a:xfrm>
              <a:custGeom>
                <a:avLst/>
                <a:gdLst/>
                <a:ahLst/>
                <a:cxnLst/>
                <a:rect l="l" t="t" r="r" b="b"/>
                <a:pathLst>
                  <a:path w="2483" h="2818" extrusionOk="0">
                    <a:moveTo>
                      <a:pt x="440" y="0"/>
                    </a:moveTo>
                    <a:lnTo>
                      <a:pt x="983" y="1189"/>
                    </a:lnTo>
                    <a:lnTo>
                      <a:pt x="1" y="1836"/>
                    </a:lnTo>
                    <a:lnTo>
                      <a:pt x="983" y="1732"/>
                    </a:lnTo>
                    <a:lnTo>
                      <a:pt x="1086" y="2818"/>
                    </a:lnTo>
                    <a:lnTo>
                      <a:pt x="1422" y="1629"/>
                    </a:lnTo>
                    <a:lnTo>
                      <a:pt x="2482" y="2068"/>
                    </a:lnTo>
                    <a:lnTo>
                      <a:pt x="2482" y="2068"/>
                    </a:lnTo>
                    <a:lnTo>
                      <a:pt x="1733" y="1189"/>
                    </a:lnTo>
                    <a:lnTo>
                      <a:pt x="2275" y="336"/>
                    </a:lnTo>
                    <a:lnTo>
                      <a:pt x="2275" y="336"/>
                    </a:lnTo>
                    <a:lnTo>
                      <a:pt x="1293" y="983"/>
                    </a:lnTo>
                    <a:lnTo>
                      <a:pt x="44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38"/>
              <p:cNvSpPr/>
              <p:nvPr/>
            </p:nvSpPr>
            <p:spPr>
              <a:xfrm>
                <a:off x="544950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7" name="Google Shape;957;p38"/>
              <p:cNvSpPr/>
              <p:nvPr/>
            </p:nvSpPr>
            <p:spPr>
              <a:xfrm>
                <a:off x="859225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958" name="Google Shape;958;p38"/>
            <p:cNvGrpSpPr/>
            <p:nvPr/>
          </p:nvGrpSpPr>
          <p:grpSpPr>
            <a:xfrm>
              <a:off x="8091068" y="102170"/>
              <a:ext cx="804107" cy="701546"/>
              <a:chOff x="8091068" y="102170"/>
              <a:chExt cx="804107" cy="701546"/>
            </a:xfrm>
          </p:grpSpPr>
          <p:sp>
            <p:nvSpPr>
              <p:cNvPr id="959" name="Google Shape;959;p38"/>
              <p:cNvSpPr/>
              <p:nvPr/>
            </p:nvSpPr>
            <p:spPr>
              <a:xfrm flipH="1">
                <a:off x="8219501" y="102170"/>
                <a:ext cx="675674" cy="701546"/>
              </a:xfrm>
              <a:custGeom>
                <a:avLst/>
                <a:gdLst/>
                <a:ahLst/>
                <a:cxnLst/>
                <a:rect l="l" t="t" r="r" b="b"/>
                <a:pathLst>
                  <a:path w="2690" h="2793" extrusionOk="0">
                    <a:moveTo>
                      <a:pt x="983" y="0"/>
                    </a:moveTo>
                    <a:lnTo>
                      <a:pt x="1190" y="1293"/>
                    </a:lnTo>
                    <a:lnTo>
                      <a:pt x="1" y="1603"/>
                    </a:lnTo>
                    <a:lnTo>
                      <a:pt x="1086" y="1732"/>
                    </a:lnTo>
                    <a:lnTo>
                      <a:pt x="750" y="2792"/>
                    </a:lnTo>
                    <a:lnTo>
                      <a:pt x="1526" y="1732"/>
                    </a:lnTo>
                    <a:lnTo>
                      <a:pt x="2379" y="2482"/>
                    </a:lnTo>
                    <a:lnTo>
                      <a:pt x="1939" y="1500"/>
                    </a:lnTo>
                    <a:lnTo>
                      <a:pt x="2689" y="854"/>
                    </a:lnTo>
                    <a:lnTo>
                      <a:pt x="2689" y="854"/>
                    </a:lnTo>
                    <a:lnTo>
                      <a:pt x="1629" y="1190"/>
                    </a:lnTo>
                    <a:lnTo>
                      <a:pt x="9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38"/>
              <p:cNvSpPr/>
              <p:nvPr/>
            </p:nvSpPr>
            <p:spPr>
              <a:xfrm flipH="1">
                <a:off x="8794068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38"/>
              <p:cNvSpPr/>
              <p:nvPr/>
            </p:nvSpPr>
            <p:spPr>
              <a:xfrm flipH="1">
                <a:off x="8091068" y="6808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62" name="Google Shape;962;p38"/>
          <p:cNvGrpSpPr/>
          <p:nvPr/>
        </p:nvGrpSpPr>
        <p:grpSpPr>
          <a:xfrm>
            <a:off x="4782479" y="5404496"/>
            <a:ext cx="2540223" cy="1450712"/>
            <a:chOff x="-3763673" y="2607529"/>
            <a:chExt cx="2515736" cy="1436728"/>
          </a:xfrm>
        </p:grpSpPr>
        <p:sp>
          <p:nvSpPr>
            <p:cNvPr id="963" name="Google Shape;963;p38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4" name="Google Shape;964;p38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5" name="Google Shape;965;p38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6" name="Google Shape;966;p38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7" name="Google Shape;967;p38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8" name="Google Shape;968;p38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9" name="Google Shape;969;p38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0" name="Google Shape;970;p38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1" name="Google Shape;971;p38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2" name="Google Shape;972;p38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6741732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fld id="{B1CF2E77-4E87-4338-A6B2-93E833A84A3C}" type="datetimeFigureOut">
              <a:rPr lang="en-US" sz="1867" ker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29/6/2023</a:t>
            </a:fld>
            <a:endParaRPr lang="en-US" sz="1867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endParaRPr lang="en-US" sz="1867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fld id="{796E19DA-92E0-4635-8627-DEB5FDE3EBA8}" type="slidenum">
              <a:rPr lang="en-US" sz="1867" ker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‹#›</a:t>
            </a:fld>
            <a:endParaRPr lang="en-US" sz="1867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327503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29/6/2023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0842712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70" indent="0">
              <a:buNone/>
              <a:defRPr sz="2667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8" indent="0">
              <a:buNone/>
              <a:defRPr sz="2133" b="1"/>
            </a:lvl7pPr>
            <a:lvl8pPr marL="4266987" indent="0">
              <a:buNone/>
              <a:defRPr sz="2133" b="1"/>
            </a:lvl8pPr>
            <a:lvl9pPr marL="4876557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70" indent="0">
              <a:buNone/>
              <a:defRPr sz="2667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8" indent="0">
              <a:buNone/>
              <a:defRPr sz="2133" b="1"/>
            </a:lvl7pPr>
            <a:lvl8pPr marL="4266987" indent="0">
              <a:buNone/>
              <a:defRPr sz="2133" b="1"/>
            </a:lvl8pPr>
            <a:lvl9pPr marL="4876557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29/6/2023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7969553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29/6/2023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7984596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29/6/2023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314181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6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4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6" y="1435104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29/6/2023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6065664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70" indent="0">
              <a:buNone/>
              <a:defRPr sz="3733"/>
            </a:lvl2pPr>
            <a:lvl3pPr marL="1219140" indent="0">
              <a:buNone/>
              <a:defRPr sz="3200"/>
            </a:lvl3pPr>
            <a:lvl4pPr marL="1828709" indent="0">
              <a:buNone/>
              <a:defRPr sz="2667"/>
            </a:lvl4pPr>
            <a:lvl5pPr marL="2438278" indent="0">
              <a:buNone/>
              <a:defRPr sz="2667"/>
            </a:lvl5pPr>
            <a:lvl6pPr marL="3047848" indent="0">
              <a:buNone/>
              <a:defRPr sz="2667"/>
            </a:lvl6pPr>
            <a:lvl7pPr marL="3657418" indent="0">
              <a:buNone/>
              <a:defRPr sz="2667"/>
            </a:lvl7pPr>
            <a:lvl8pPr marL="4266987" indent="0">
              <a:buNone/>
              <a:defRPr sz="2667"/>
            </a:lvl8pPr>
            <a:lvl9pPr marL="4876557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29/6/2023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6347962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audio" Target="../media/audio1.wav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5.xml"/><Relationship Id="rId4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  <a:sym typeface="Arial"/>
              </a:rPr>
              <a:pPr/>
              <a:t>29/6/2023</a:t>
            </a:fld>
            <a:endParaRPr lang="en-US">
              <a:solidFill>
                <a:prstClr val="black">
                  <a:tint val="75000"/>
                </a:prstClr>
              </a:solidFill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  <a:sym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132886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703" r:id="rId13"/>
  </p:sldLayoutIdLst>
  <p:transition>
    <p:sndAc>
      <p:stSnd>
        <p:snd r:embed="rId15" name="magic-chime-06.wav"/>
      </p:stSnd>
    </p:sndAc>
  </p:transition>
  <p:txStyles>
    <p:titleStyle>
      <a:lvl1pPr algn="ctr" defTabSz="121914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78" indent="-457178" algn="l" defTabSz="121914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50" indent="-380981" algn="l" defTabSz="121914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25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493" indent="-304784" algn="l" defTabSz="121914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062" indent="-304784" algn="l" defTabSz="121914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63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20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341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4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46367" y="593367"/>
            <a:ext cx="10899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fe Savers ExtraBold"/>
              <a:buNone/>
              <a:defRPr sz="3000">
                <a:solidFill>
                  <a:schemeClr val="dk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46367" y="1536633"/>
            <a:ext cx="10899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0190865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387D4F15-FF9F-4254-BA24-4FB0C5FD2F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4399DDD8-80F6-428D-9DF9-4E8DB82370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ECC29C4-D38D-4EC6-A1AE-8756990A382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A29C42-402C-4507-861E-0880DA3EE8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29/6/2023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9D267AE-0D73-4273-911C-A9683CFDFE7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4869B35-F98A-467A-B934-EB7D3822C0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9AE7D2-E3C8-4A77-9E10-07A8D0268D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12424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46367" y="593367"/>
            <a:ext cx="10899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fe Savers ExtraBold"/>
              <a:buNone/>
              <a:defRPr sz="3000">
                <a:solidFill>
                  <a:schemeClr val="dk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46367" y="1536633"/>
            <a:ext cx="10899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2931780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4" r:id="rId1"/>
    <p:sldLayoutId id="2147483696" r:id="rId2"/>
    <p:sldLayoutId id="2147483697" r:id="rId3"/>
    <p:sldLayoutId id="2147483698" r:id="rId4"/>
    <p:sldLayoutId id="2147483699" r:id="rId5"/>
    <p:sldLayoutId id="2147483700" r:id="rId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microsoft.com/office/2007/relationships/hdphoto" Target="../media/hdphoto3.wdp"/><Relationship Id="rId18" Type="http://schemas.openxmlformats.org/officeDocument/2006/relationships/image" Target="../media/image9.png"/><Relationship Id="rId26" Type="http://schemas.openxmlformats.org/officeDocument/2006/relationships/image" Target="../media/image13.png"/><Relationship Id="rId39" Type="http://schemas.openxmlformats.org/officeDocument/2006/relationships/image" Target="../media/image21.png"/><Relationship Id="rId3" Type="http://schemas.openxmlformats.org/officeDocument/2006/relationships/slideLayout" Target="../slideLayouts/slideLayout31.xml"/><Relationship Id="rId21" Type="http://schemas.microsoft.com/office/2007/relationships/hdphoto" Target="../media/hdphoto7.wdp"/><Relationship Id="rId34" Type="http://schemas.openxmlformats.org/officeDocument/2006/relationships/image" Target="../media/image17.png"/><Relationship Id="rId42" Type="http://schemas.openxmlformats.org/officeDocument/2006/relationships/image" Target="../media/image23.png"/><Relationship Id="rId7" Type="http://schemas.openxmlformats.org/officeDocument/2006/relationships/image" Target="../media/image3.png"/><Relationship Id="rId12" Type="http://schemas.openxmlformats.org/officeDocument/2006/relationships/image" Target="../media/image6.png"/><Relationship Id="rId17" Type="http://schemas.microsoft.com/office/2007/relationships/hdphoto" Target="../media/hdphoto5.wdp"/><Relationship Id="rId25" Type="http://schemas.microsoft.com/office/2007/relationships/hdphoto" Target="../media/hdphoto9.wdp"/><Relationship Id="rId33" Type="http://schemas.microsoft.com/office/2007/relationships/hdphoto" Target="../media/hdphoto13.wdp"/><Relationship Id="rId38" Type="http://schemas.openxmlformats.org/officeDocument/2006/relationships/image" Target="../media/image20.gif"/><Relationship Id="rId2" Type="http://schemas.openxmlformats.org/officeDocument/2006/relationships/audio" Target="../media/media1.mp3"/><Relationship Id="rId16" Type="http://schemas.openxmlformats.org/officeDocument/2006/relationships/image" Target="../media/image8.png"/><Relationship Id="rId20" Type="http://schemas.openxmlformats.org/officeDocument/2006/relationships/image" Target="../media/image10.png"/><Relationship Id="rId29" Type="http://schemas.microsoft.com/office/2007/relationships/hdphoto" Target="../media/hdphoto11.wdp"/><Relationship Id="rId41" Type="http://schemas.openxmlformats.org/officeDocument/2006/relationships/image" Target="../media/image22.png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11" Type="http://schemas.microsoft.com/office/2007/relationships/hdphoto" Target="../media/hdphoto2.wdp"/><Relationship Id="rId24" Type="http://schemas.openxmlformats.org/officeDocument/2006/relationships/image" Target="../media/image12.png"/><Relationship Id="rId32" Type="http://schemas.openxmlformats.org/officeDocument/2006/relationships/image" Target="../media/image16.png"/><Relationship Id="rId37" Type="http://schemas.openxmlformats.org/officeDocument/2006/relationships/image" Target="../media/image19.png"/><Relationship Id="rId40" Type="http://schemas.microsoft.com/office/2007/relationships/hdphoto" Target="../media/hdphoto15.wdp"/><Relationship Id="rId5" Type="http://schemas.openxmlformats.org/officeDocument/2006/relationships/audio" Target="../media/audio2.wav"/><Relationship Id="rId15" Type="http://schemas.microsoft.com/office/2007/relationships/hdphoto" Target="../media/hdphoto4.wdp"/><Relationship Id="rId23" Type="http://schemas.microsoft.com/office/2007/relationships/hdphoto" Target="../media/hdphoto8.wdp"/><Relationship Id="rId28" Type="http://schemas.openxmlformats.org/officeDocument/2006/relationships/image" Target="../media/image14.png"/><Relationship Id="rId36" Type="http://schemas.openxmlformats.org/officeDocument/2006/relationships/image" Target="../media/image18.emf"/><Relationship Id="rId10" Type="http://schemas.openxmlformats.org/officeDocument/2006/relationships/image" Target="../media/image5.png"/><Relationship Id="rId19" Type="http://schemas.microsoft.com/office/2007/relationships/hdphoto" Target="../media/hdphoto6.wdp"/><Relationship Id="rId31" Type="http://schemas.microsoft.com/office/2007/relationships/hdphoto" Target="../media/hdphoto12.wdp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4.png"/><Relationship Id="rId14" Type="http://schemas.openxmlformats.org/officeDocument/2006/relationships/image" Target="../media/image7.png"/><Relationship Id="rId22" Type="http://schemas.openxmlformats.org/officeDocument/2006/relationships/image" Target="../media/image11.png"/><Relationship Id="rId27" Type="http://schemas.microsoft.com/office/2007/relationships/hdphoto" Target="../media/hdphoto10.wdp"/><Relationship Id="rId30" Type="http://schemas.openxmlformats.org/officeDocument/2006/relationships/image" Target="../media/image15.png"/><Relationship Id="rId35" Type="http://schemas.microsoft.com/office/2007/relationships/hdphoto" Target="../media/hdphoto14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42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slide" Target="slide4.xml"/><Relationship Id="rId4" Type="http://schemas.openxmlformats.org/officeDocument/2006/relationships/image" Target="../media/image27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3.jpeg"/><Relationship Id="rId4" Type="http://schemas.openxmlformats.org/officeDocument/2006/relationships/slide" Target="slide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5" Type="http://schemas.openxmlformats.org/officeDocument/2006/relationships/slide" Target="slide4.xml"/><Relationship Id="rId4" Type="http://schemas.openxmlformats.org/officeDocument/2006/relationships/image" Target="../media/image27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notesSlide" Target="../notesSlides/notesSlide6.xml"/><Relationship Id="rId7" Type="http://schemas.microsoft.com/office/2007/relationships/hdphoto" Target="../media/hdphoto16.wdp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25.png"/><Relationship Id="rId5" Type="http://schemas.openxmlformats.org/officeDocument/2006/relationships/image" Target="../media/image24.jpg"/><Relationship Id="rId4" Type="http://schemas.openxmlformats.org/officeDocument/2006/relationships/audio" Target="../media/audio3.wav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audio" Target="../media/audio1.wav"/><Relationship Id="rId7" Type="http://schemas.openxmlformats.org/officeDocument/2006/relationships/image" Target="../media/image2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27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audio" Target="../media/audio3.wav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9.jpg"/><Relationship Id="rId5" Type="http://schemas.openxmlformats.org/officeDocument/2006/relationships/audio" Target="../media/audio4.wav"/><Relationship Id="rId10" Type="http://schemas.openxmlformats.org/officeDocument/2006/relationships/image" Target="../media/image52.png"/><Relationship Id="rId4" Type="http://schemas.openxmlformats.org/officeDocument/2006/relationships/audio" Target="../media/audio5.wav"/><Relationship Id="rId9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notesSlide" Target="../notesSlides/notesSlide2.xml"/><Relationship Id="rId7" Type="http://schemas.microsoft.com/office/2007/relationships/hdphoto" Target="../media/hdphoto16.wdp"/><Relationship Id="rId2" Type="http://schemas.openxmlformats.org/officeDocument/2006/relationships/slideLayout" Target="../slideLayouts/slideLayout31.xml"/><Relationship Id="rId1" Type="http://schemas.openxmlformats.org/officeDocument/2006/relationships/tags" Target="../tags/tag1.xml"/><Relationship Id="rId6" Type="http://schemas.openxmlformats.org/officeDocument/2006/relationships/image" Target="../media/image25.png"/><Relationship Id="rId5" Type="http://schemas.openxmlformats.org/officeDocument/2006/relationships/image" Target="../media/image24.jpg"/><Relationship Id="rId4" Type="http://schemas.openxmlformats.org/officeDocument/2006/relationships/audio" Target="../media/audio3.wav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audio2.wav"/><Relationship Id="rId7" Type="http://schemas.microsoft.com/office/2007/relationships/hdphoto" Target="../media/hdphoto17.wd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jpg"/><Relationship Id="rId4" Type="http://schemas.openxmlformats.org/officeDocument/2006/relationships/audio" Target="../media/audio1.wav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5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5.jpeg"/><Relationship Id="rId11" Type="http://schemas.openxmlformats.org/officeDocument/2006/relationships/image" Target="../media/image26.png"/><Relationship Id="rId5" Type="http://schemas.openxmlformats.org/officeDocument/2006/relationships/audio" Target="../media/audio1.wav"/><Relationship Id="rId10" Type="http://schemas.openxmlformats.org/officeDocument/2006/relationships/image" Target="../media/image19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5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13" Type="http://schemas.openxmlformats.org/officeDocument/2006/relationships/slide" Target="slide5.xml"/><Relationship Id="rId18" Type="http://schemas.openxmlformats.org/officeDocument/2006/relationships/slide" Target="slide13.xml"/><Relationship Id="rId3" Type="http://schemas.openxmlformats.org/officeDocument/2006/relationships/audio" Target="../media/audio2.wav"/><Relationship Id="rId21" Type="http://schemas.openxmlformats.org/officeDocument/2006/relationships/image" Target="../media/image34.png"/><Relationship Id="rId7" Type="http://schemas.openxmlformats.org/officeDocument/2006/relationships/slide" Target="slide11.xml"/><Relationship Id="rId12" Type="http://schemas.openxmlformats.org/officeDocument/2006/relationships/slide" Target="slide8.xml"/><Relationship Id="rId17" Type="http://schemas.openxmlformats.org/officeDocument/2006/relationships/image" Target="../media/image32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31.png"/><Relationship Id="rId20" Type="http://schemas.openxmlformats.org/officeDocument/2006/relationships/image" Target="../media/image26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9.png"/><Relationship Id="rId11" Type="http://schemas.openxmlformats.org/officeDocument/2006/relationships/slide" Target="slide7.xml"/><Relationship Id="rId5" Type="http://schemas.openxmlformats.org/officeDocument/2006/relationships/image" Target="../media/image27.jpg"/><Relationship Id="rId15" Type="http://schemas.openxmlformats.org/officeDocument/2006/relationships/image" Target="../media/image30.png"/><Relationship Id="rId10" Type="http://schemas.openxmlformats.org/officeDocument/2006/relationships/slide" Target="slide10.xml"/><Relationship Id="rId19" Type="http://schemas.openxmlformats.org/officeDocument/2006/relationships/image" Target="../media/image33.png"/><Relationship Id="rId4" Type="http://schemas.openxmlformats.org/officeDocument/2006/relationships/audio" Target="../media/audio4.wav"/><Relationship Id="rId9" Type="http://schemas.openxmlformats.org/officeDocument/2006/relationships/slide" Target="slide9.xml"/><Relationship Id="rId14" Type="http://schemas.openxmlformats.org/officeDocument/2006/relationships/slide" Target="slide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jpg"/><Relationship Id="rId5" Type="http://schemas.openxmlformats.org/officeDocument/2006/relationships/slide" Target="slide4.xml"/><Relationship Id="rId4" Type="http://schemas.openxmlformats.org/officeDocument/2006/relationships/image" Target="../media/image2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3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slide" Target="slide4.xml"/><Relationship Id="rId4" Type="http://schemas.openxmlformats.org/officeDocument/2006/relationships/image" Target="../media/image2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jpg"/><Relationship Id="rId4" Type="http://schemas.openxmlformats.org/officeDocument/2006/relationships/slide" Target="slide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audio" Target="../media/audio2.wav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slide" Target="slide4.xml"/><Relationship Id="rId5" Type="http://schemas.openxmlformats.org/officeDocument/2006/relationships/image" Target="../media/image27.jpg"/><Relationship Id="rId4" Type="http://schemas.openxmlformats.org/officeDocument/2006/relationships/audio" Target="../media/audio1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jpeg"/><Relationship Id="rId5" Type="http://schemas.openxmlformats.org/officeDocument/2006/relationships/slide" Target="slide4.xml"/><Relationship Id="rId4" Type="http://schemas.openxmlformats.org/officeDocument/2006/relationships/image" Target="../media/image2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315" y="2110699"/>
            <a:ext cx="1158268" cy="11037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图片 38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9246" y="4901491"/>
            <a:ext cx="14284619" cy="2150860"/>
          </a:xfrm>
          <a:prstGeom prst="rect">
            <a:avLst/>
          </a:prstGeom>
        </p:spPr>
      </p:pic>
      <p:pic>
        <p:nvPicPr>
          <p:cNvPr id="93" name="图片 8">
            <a:extLst>
              <a:ext uri="{FF2B5EF4-FFF2-40B4-BE49-F238E27FC236}">
                <a16:creationId xmlns="" xmlns:a16="http://schemas.microsoft.com/office/drawing/2014/main" id="{A70BE0F2-6240-46DC-B88B-5F8E34652B82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5565" y="4669465"/>
            <a:ext cx="1547892" cy="19927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57" name="Google Shape;1057;p41"/>
          <p:cNvSpPr/>
          <p:nvPr/>
        </p:nvSpPr>
        <p:spPr>
          <a:xfrm>
            <a:off x="10431309" y="483026"/>
            <a:ext cx="429503" cy="498143"/>
          </a:xfrm>
          <a:custGeom>
            <a:avLst/>
            <a:gdLst/>
            <a:ahLst/>
            <a:cxnLst/>
            <a:rect l="l" t="t" r="r" b="b"/>
            <a:pathLst>
              <a:path w="1940" h="2250" extrusionOk="0">
                <a:moveTo>
                  <a:pt x="440" y="0"/>
                </a:moveTo>
                <a:lnTo>
                  <a:pt x="880" y="957"/>
                </a:lnTo>
                <a:lnTo>
                  <a:pt x="1" y="1396"/>
                </a:lnTo>
                <a:lnTo>
                  <a:pt x="983" y="1293"/>
                </a:lnTo>
                <a:lnTo>
                  <a:pt x="1293" y="2249"/>
                </a:lnTo>
                <a:lnTo>
                  <a:pt x="1293" y="1293"/>
                </a:lnTo>
                <a:lnTo>
                  <a:pt x="1940" y="1500"/>
                </a:lnTo>
                <a:lnTo>
                  <a:pt x="1397" y="853"/>
                </a:lnTo>
                <a:lnTo>
                  <a:pt x="1836" y="104"/>
                </a:lnTo>
                <a:lnTo>
                  <a:pt x="1836" y="104"/>
                </a:lnTo>
                <a:lnTo>
                  <a:pt x="1086" y="647"/>
                </a:lnTo>
                <a:lnTo>
                  <a:pt x="4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85" name="图片 37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8908" y="4503088"/>
            <a:ext cx="8590048" cy="2009355"/>
          </a:xfrm>
          <a:prstGeom prst="rect">
            <a:avLst/>
          </a:prstGeom>
        </p:spPr>
      </p:pic>
      <p:pic>
        <p:nvPicPr>
          <p:cNvPr id="86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32618" y="2700140"/>
            <a:ext cx="3465897" cy="2046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20" descr="Cute Flower Cartoon. Flower and Grass Clipart Vector Illustration Stock  Vector - Illustration of flower, clipart: 223759667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889" b="98222" l="9944" r="89916"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262" y="5323927"/>
            <a:ext cx="910340" cy="1147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2" descr="Farm Cartoon Flowers Bouquet Decoration Background Stock Vector -  Illustration of botanical, invitation: 170046110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6250" b="90000" l="10000" r="90000">
                        <a14:foregroundMark x1="43000" y1="24250" x2="61250" y2="27750"/>
                        <a14:foregroundMark x1="50750" y1="12750" x2="59500" y2="35000"/>
                        <a14:foregroundMark x1="42250" y1="20000" x2="54750" y2="33500"/>
                        <a14:foregroundMark x1="58500" y1="16500" x2="65500" y2="24500"/>
                        <a14:foregroundMark x1="28500" y1="34000" x2="36250" y2="3500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2117" y="4542758"/>
            <a:ext cx="961796" cy="9617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2223" y="3964867"/>
            <a:ext cx="2313109" cy="24981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138 Preschool Children Sharing Illustrations &amp;amp; Clip Art - iStock"/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9804" b="89706" l="3268" r="98366">
                        <a14:foregroundMark x1="69281" y1="22712" x2="84641" y2="54739"/>
                        <a14:foregroundMark x1="81863" y1="38235" x2="69935" y2="68954"/>
                        <a14:foregroundMark x1="67974" y1="39216" x2="91830" y2="31536"/>
                        <a14:foregroundMark x1="70098" y1="58824" x2="66176" y2="73529"/>
                        <a14:foregroundMark x1="75490" y1="78431" x2="75490" y2="74837"/>
                        <a14:foregroundMark x1="20425" y1="78105" x2="21732" y2="77288"/>
                        <a14:foregroundMark x1="17810" y1="42157" x2="33007" y2="39542"/>
                        <a14:foregroundMark x1="58170" y1="50000" x2="59314" y2="51144"/>
                        <a14:foregroundMark x1="76307" y1="75490" x2="76797" y2="77288"/>
                        <a14:foregroundMark x1="76634" y1="76797" x2="76634" y2="77778"/>
                        <a14:backgroundMark x1="30392" y1="76797" x2="30392" y2="76797"/>
                        <a14:backgroundMark x1="25817" y1="78105" x2="25817" y2="78105"/>
                        <a14:backgroundMark x1="68464" y1="78431" x2="68464" y2="78431"/>
                        <a14:backgroundMark x1="64542" y1="75817" x2="64542" y2="75817"/>
                        <a14:backgroundMark x1="69444" y1="77451" x2="69444" y2="77451"/>
                        <a14:backgroundMark x1="69444" y1="77451" x2="69444" y2="77451"/>
                        <a14:backgroundMark x1="69444" y1="77451" x2="69444" y2="77451"/>
                        <a14:backgroundMark x1="27451" y1="79085" x2="27451" y2="79085"/>
                        <a14:backgroundMark x1="23366" y1="55392" x2="23366" y2="55392"/>
                        <a14:backgroundMark x1="27941" y1="55065" x2="27941" y2="55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1519511" y="4613499"/>
            <a:ext cx="2531591" cy="21424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Red mushroom cartoon Royalty Free Vector Image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3704" b="91852" l="5500" r="95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7040" y="6251717"/>
            <a:ext cx="572481" cy="618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Carved autumn leaf. Nature bright leaves of trees. Cartoon style. 3015600  Vector Art at Vecteezy"/>
          <p:cNvPicPr>
            <a:picLocks noChangeAspect="1" noChangeArrowheads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0000" b="9806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23" r="9333"/>
          <a:stretch/>
        </p:blipFill>
        <p:spPr bwMode="auto">
          <a:xfrm>
            <a:off x="10744103" y="2338594"/>
            <a:ext cx="419851" cy="523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0" descr="Carved autumn leaf. Nature bright leaves of trees. Cartoon style. 3218131  Vector Art at Vecteezy"/>
          <p:cNvPicPr>
            <a:picLocks noChangeAspect="1" noChangeArrowheads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2755" b="9673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91" r="19156"/>
          <a:stretch/>
        </p:blipFill>
        <p:spPr bwMode="auto">
          <a:xfrm rot="1402055">
            <a:off x="11593248" y="1968539"/>
            <a:ext cx="332189" cy="556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2" descr="Children Playing Park Stock Vector Image by ©yusufdemirci #318430298"/>
          <p:cNvPicPr>
            <a:picLocks noChangeAspect="1" noChangeArrowheads="1"/>
          </p:cNvPicPr>
          <p:nvPr/>
        </p:nvPicPr>
        <p:blipFill rotWithShape="1"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36739" b="75258" l="2563" r="244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>
            <a:off x="3415850" y="3859416"/>
            <a:ext cx="978260" cy="1061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44055"/>
          <a:stretch/>
        </p:blipFill>
        <p:spPr bwMode="auto">
          <a:xfrm>
            <a:off x="4489779" y="3705882"/>
            <a:ext cx="1063739" cy="20534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32" cstate="print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615"/>
          <a:stretch/>
        </p:blipFill>
        <p:spPr bwMode="auto">
          <a:xfrm>
            <a:off x="6167553" y="3722240"/>
            <a:ext cx="898748" cy="22372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" name="Picture 4" descr="Green bush with pink flowers Royalty Free Vector Image"/>
          <p:cNvPicPr>
            <a:picLocks noChangeAspect="1" noChangeArrowheads="1"/>
          </p:cNvPicPr>
          <p:nvPr/>
        </p:nvPicPr>
        <p:blipFill rotWithShape="1">
          <a:blip r:embed="rId34" cstate="print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ackgroundRemoval t="532" b="100000" l="0" r="100000">
                        <a14:backgroundMark x1="2100" y1="14468" x2="2100" y2="14468"/>
                        <a14:backgroundMark x1="91403" y1="5682" x2="95475" y2="17614"/>
                        <a14:backgroundMark x1="90498" y1="88636" x2="95928" y2="86932"/>
                        <a14:backgroundMark x1="4072" y1="83523" x2="18100" y2="8920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601"/>
          <a:stretch/>
        </p:blipFill>
        <p:spPr bwMode="auto">
          <a:xfrm>
            <a:off x="2770214" y="4228441"/>
            <a:ext cx="784445" cy="570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" name="图片 5"/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95403" y="6301475"/>
            <a:ext cx="452861" cy="331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9" name="happy-ukulele-746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7"/>
          <a:stretch>
            <a:fillRect/>
          </a:stretch>
        </p:blipFill>
        <p:spPr>
          <a:xfrm>
            <a:off x="13933839" y="1105228"/>
            <a:ext cx="812800" cy="812800"/>
          </a:xfrm>
          <a:prstGeom prst="rect">
            <a:avLst/>
          </a:prstGeom>
        </p:spPr>
      </p:pic>
      <p:pic>
        <p:nvPicPr>
          <p:cNvPr id="200" name="Picture 199" descr="200.gif"/>
          <p:cNvPicPr>
            <a:picLocks noChangeAspect="1"/>
          </p:cNvPicPr>
          <p:nvPr/>
        </p:nvPicPr>
        <p:blipFill>
          <a:blip r:embed="rId38" cstate="print"/>
          <a:stretch>
            <a:fillRect/>
          </a:stretch>
        </p:blipFill>
        <p:spPr>
          <a:xfrm>
            <a:off x="932781" y="857817"/>
            <a:ext cx="999691" cy="10306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47" name="Google Shape;1248;p47"/>
          <p:cNvGrpSpPr/>
          <p:nvPr/>
        </p:nvGrpSpPr>
        <p:grpSpPr>
          <a:xfrm>
            <a:off x="4660328" y="6275791"/>
            <a:ext cx="6618081" cy="636992"/>
            <a:chOff x="1610262" y="4439258"/>
            <a:chExt cx="7532671" cy="703746"/>
          </a:xfrm>
        </p:grpSpPr>
        <p:sp>
          <p:nvSpPr>
            <p:cNvPr id="149" name="Google Shape;1250;p47"/>
            <p:cNvSpPr/>
            <p:nvPr/>
          </p:nvSpPr>
          <p:spPr>
            <a:xfrm flipH="1">
              <a:off x="1610262" y="4704922"/>
              <a:ext cx="1428999" cy="438079"/>
            </a:xfrm>
            <a:custGeom>
              <a:avLst/>
              <a:gdLst/>
              <a:ahLst/>
              <a:cxnLst/>
              <a:rect l="l" t="t" r="r" b="b"/>
              <a:pathLst>
                <a:path w="13573" h="4161" extrusionOk="0">
                  <a:moveTo>
                    <a:pt x="6205" y="1"/>
                  </a:moveTo>
                  <a:cubicBezTo>
                    <a:pt x="5665" y="1"/>
                    <a:pt x="5118" y="141"/>
                    <a:pt x="4628" y="387"/>
                  </a:cubicBezTo>
                  <a:cubicBezTo>
                    <a:pt x="3878" y="929"/>
                    <a:pt x="3232" y="1679"/>
                    <a:pt x="2689" y="2429"/>
                  </a:cubicBezTo>
                  <a:cubicBezTo>
                    <a:pt x="2482" y="2119"/>
                    <a:pt x="2146" y="1783"/>
                    <a:pt x="1733" y="1576"/>
                  </a:cubicBezTo>
                  <a:cubicBezTo>
                    <a:pt x="1604" y="1545"/>
                    <a:pt x="1475" y="1533"/>
                    <a:pt x="1347" y="1533"/>
                  </a:cubicBezTo>
                  <a:cubicBezTo>
                    <a:pt x="1038" y="1533"/>
                    <a:pt x="733" y="1606"/>
                    <a:pt x="440" y="1679"/>
                  </a:cubicBezTo>
                  <a:cubicBezTo>
                    <a:pt x="337" y="1783"/>
                    <a:pt x="104" y="1886"/>
                    <a:pt x="1" y="1989"/>
                  </a:cubicBezTo>
                  <a:lnTo>
                    <a:pt x="1" y="4161"/>
                  </a:lnTo>
                  <a:lnTo>
                    <a:pt x="13572" y="4161"/>
                  </a:lnTo>
                  <a:cubicBezTo>
                    <a:pt x="13572" y="3928"/>
                    <a:pt x="13469" y="3825"/>
                    <a:pt x="13365" y="3618"/>
                  </a:cubicBezTo>
                  <a:cubicBezTo>
                    <a:pt x="13029" y="2765"/>
                    <a:pt x="12280" y="2119"/>
                    <a:pt x="11426" y="1886"/>
                  </a:cubicBezTo>
                  <a:cubicBezTo>
                    <a:pt x="11319" y="1873"/>
                    <a:pt x="11211" y="1867"/>
                    <a:pt x="11102" y="1867"/>
                  </a:cubicBezTo>
                  <a:cubicBezTo>
                    <a:pt x="10317" y="1867"/>
                    <a:pt x="9500" y="2182"/>
                    <a:pt x="8841" y="2636"/>
                  </a:cubicBezTo>
                  <a:cubicBezTo>
                    <a:pt x="8738" y="1679"/>
                    <a:pt x="8299" y="697"/>
                    <a:pt x="7446" y="283"/>
                  </a:cubicBezTo>
                  <a:cubicBezTo>
                    <a:pt x="7057" y="89"/>
                    <a:pt x="6633" y="1"/>
                    <a:pt x="6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0" name="Google Shape;1251;p47"/>
            <p:cNvSpPr/>
            <p:nvPr/>
          </p:nvSpPr>
          <p:spPr>
            <a:xfrm>
              <a:off x="8236556" y="4776621"/>
              <a:ext cx="906377" cy="366383"/>
            </a:xfrm>
            <a:custGeom>
              <a:avLst/>
              <a:gdLst/>
              <a:ahLst/>
              <a:cxnLst/>
              <a:rect l="l" t="t" r="r" b="b"/>
              <a:pathLst>
                <a:path w="8609" h="3480" extrusionOk="0">
                  <a:moveTo>
                    <a:pt x="6202" y="1"/>
                  </a:moveTo>
                  <a:cubicBezTo>
                    <a:pt x="6108" y="1"/>
                    <a:pt x="6014" y="6"/>
                    <a:pt x="5920" y="16"/>
                  </a:cubicBezTo>
                  <a:cubicBezTo>
                    <a:pt x="4834" y="16"/>
                    <a:pt x="3748" y="895"/>
                    <a:pt x="3335" y="1851"/>
                  </a:cubicBezTo>
                  <a:cubicBezTo>
                    <a:pt x="3244" y="1844"/>
                    <a:pt x="3154" y="1840"/>
                    <a:pt x="3064" y="1840"/>
                  </a:cubicBezTo>
                  <a:cubicBezTo>
                    <a:pt x="1864" y="1840"/>
                    <a:pt x="697" y="2470"/>
                    <a:pt x="0" y="3480"/>
                  </a:cubicBezTo>
                  <a:lnTo>
                    <a:pt x="8608" y="3480"/>
                  </a:lnTo>
                  <a:lnTo>
                    <a:pt x="8608" y="998"/>
                  </a:lnTo>
                  <a:cubicBezTo>
                    <a:pt x="7932" y="415"/>
                    <a:pt x="7067" y="1"/>
                    <a:pt x="6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1" name="Google Shape;1252;p47"/>
            <p:cNvSpPr/>
            <p:nvPr/>
          </p:nvSpPr>
          <p:spPr>
            <a:xfrm>
              <a:off x="2692644" y="4710185"/>
              <a:ext cx="827519" cy="432816"/>
            </a:xfrm>
            <a:custGeom>
              <a:avLst/>
              <a:gdLst/>
              <a:ahLst/>
              <a:cxnLst/>
              <a:rect l="l" t="t" r="r" b="b"/>
              <a:pathLst>
                <a:path w="7860" h="4111" extrusionOk="0">
                  <a:moveTo>
                    <a:pt x="3129" y="1"/>
                  </a:moveTo>
                  <a:cubicBezTo>
                    <a:pt x="2793" y="1"/>
                    <a:pt x="2482" y="130"/>
                    <a:pt x="2146" y="337"/>
                  </a:cubicBezTo>
                  <a:cubicBezTo>
                    <a:pt x="957" y="1190"/>
                    <a:pt x="311" y="2586"/>
                    <a:pt x="1" y="4111"/>
                  </a:cubicBezTo>
                  <a:lnTo>
                    <a:pt x="7859" y="4111"/>
                  </a:lnTo>
                  <a:cubicBezTo>
                    <a:pt x="7652" y="3568"/>
                    <a:pt x="7213" y="3128"/>
                    <a:pt x="6670" y="2922"/>
                  </a:cubicBezTo>
                  <a:cubicBezTo>
                    <a:pt x="6295" y="2702"/>
                    <a:pt x="5836" y="2592"/>
                    <a:pt x="5378" y="2592"/>
                  </a:cubicBezTo>
                  <a:cubicBezTo>
                    <a:pt x="4919" y="2592"/>
                    <a:pt x="4460" y="2702"/>
                    <a:pt x="4085" y="2922"/>
                  </a:cubicBezTo>
                  <a:cubicBezTo>
                    <a:pt x="4188" y="2379"/>
                    <a:pt x="4188" y="1733"/>
                    <a:pt x="3982" y="1086"/>
                  </a:cubicBezTo>
                  <a:cubicBezTo>
                    <a:pt x="3878" y="647"/>
                    <a:pt x="3646" y="130"/>
                    <a:pt x="3129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2" name="Google Shape;1253;p47"/>
            <p:cNvSpPr/>
            <p:nvPr/>
          </p:nvSpPr>
          <p:spPr>
            <a:xfrm>
              <a:off x="6034691" y="4514222"/>
              <a:ext cx="215092" cy="511778"/>
            </a:xfrm>
            <a:custGeom>
              <a:avLst/>
              <a:gdLst/>
              <a:ahLst/>
              <a:cxnLst/>
              <a:rect l="l" t="t" r="r" b="b"/>
              <a:pathLst>
                <a:path w="2043" h="4861" extrusionOk="0">
                  <a:moveTo>
                    <a:pt x="1939" y="0"/>
                  </a:moveTo>
                  <a:cubicBezTo>
                    <a:pt x="1939" y="0"/>
                    <a:pt x="1810" y="0"/>
                    <a:pt x="1810" y="130"/>
                  </a:cubicBezTo>
                  <a:cubicBezTo>
                    <a:pt x="750" y="1422"/>
                    <a:pt x="311" y="3128"/>
                    <a:pt x="1" y="4757"/>
                  </a:cubicBezTo>
                  <a:cubicBezTo>
                    <a:pt x="1" y="4860"/>
                    <a:pt x="1" y="4860"/>
                    <a:pt x="104" y="4860"/>
                  </a:cubicBezTo>
                  <a:lnTo>
                    <a:pt x="207" y="4860"/>
                  </a:lnTo>
                  <a:cubicBezTo>
                    <a:pt x="518" y="3128"/>
                    <a:pt x="957" y="1526"/>
                    <a:pt x="1939" y="233"/>
                  </a:cubicBezTo>
                  <a:cubicBezTo>
                    <a:pt x="2043" y="130"/>
                    <a:pt x="2043" y="130"/>
                    <a:pt x="19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3" name="Google Shape;1254;p47"/>
            <p:cNvSpPr/>
            <p:nvPr/>
          </p:nvSpPr>
          <p:spPr>
            <a:xfrm>
              <a:off x="6271478" y="4527804"/>
              <a:ext cx="193299" cy="272261"/>
            </a:xfrm>
            <a:custGeom>
              <a:avLst/>
              <a:gdLst/>
              <a:ahLst/>
              <a:cxnLst/>
              <a:rect l="l" t="t" r="r" b="b"/>
              <a:pathLst>
                <a:path w="1836" h="2586" extrusionOk="0">
                  <a:moveTo>
                    <a:pt x="0" y="1"/>
                  </a:moveTo>
                  <a:lnTo>
                    <a:pt x="0" y="1"/>
                  </a:lnTo>
                  <a:cubicBezTo>
                    <a:pt x="207" y="647"/>
                    <a:pt x="543" y="1293"/>
                    <a:pt x="750" y="1940"/>
                  </a:cubicBezTo>
                  <a:cubicBezTo>
                    <a:pt x="854" y="2146"/>
                    <a:pt x="854" y="2250"/>
                    <a:pt x="983" y="2353"/>
                  </a:cubicBezTo>
                  <a:cubicBezTo>
                    <a:pt x="1086" y="2457"/>
                    <a:pt x="1190" y="2586"/>
                    <a:pt x="1293" y="2586"/>
                  </a:cubicBezTo>
                  <a:cubicBezTo>
                    <a:pt x="1500" y="2586"/>
                    <a:pt x="1732" y="2353"/>
                    <a:pt x="1732" y="2043"/>
                  </a:cubicBezTo>
                  <a:cubicBezTo>
                    <a:pt x="1836" y="1810"/>
                    <a:pt x="1629" y="1603"/>
                    <a:pt x="1500" y="1397"/>
                  </a:cubicBezTo>
                  <a:cubicBezTo>
                    <a:pt x="1190" y="854"/>
                    <a:pt x="647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" name="Google Shape;1255;p47"/>
            <p:cNvSpPr/>
            <p:nvPr/>
          </p:nvSpPr>
          <p:spPr>
            <a:xfrm>
              <a:off x="6238840" y="4527804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104" y="1"/>
                  </a:moveTo>
                  <a:cubicBezTo>
                    <a:pt x="0" y="647"/>
                    <a:pt x="104" y="1397"/>
                    <a:pt x="104" y="2043"/>
                  </a:cubicBezTo>
                  <a:cubicBezTo>
                    <a:pt x="104" y="2250"/>
                    <a:pt x="104" y="2353"/>
                    <a:pt x="207" y="2457"/>
                  </a:cubicBezTo>
                  <a:cubicBezTo>
                    <a:pt x="207" y="2586"/>
                    <a:pt x="310" y="2689"/>
                    <a:pt x="414" y="2793"/>
                  </a:cubicBezTo>
                  <a:cubicBezTo>
                    <a:pt x="456" y="2811"/>
                    <a:pt x="498" y="2820"/>
                    <a:pt x="538" y="2820"/>
                  </a:cubicBezTo>
                  <a:cubicBezTo>
                    <a:pt x="718" y="2820"/>
                    <a:pt x="872" y="2647"/>
                    <a:pt x="957" y="2457"/>
                  </a:cubicBezTo>
                  <a:cubicBezTo>
                    <a:pt x="1060" y="2250"/>
                    <a:pt x="1060" y="2043"/>
                    <a:pt x="957" y="1810"/>
                  </a:cubicBezTo>
                  <a:cubicBezTo>
                    <a:pt x="853" y="1164"/>
                    <a:pt x="517" y="414"/>
                    <a:pt x="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" name="Google Shape;1256;p47"/>
            <p:cNvSpPr/>
            <p:nvPr/>
          </p:nvSpPr>
          <p:spPr>
            <a:xfrm>
              <a:off x="6135344" y="4514222"/>
              <a:ext cx="114442" cy="298476"/>
            </a:xfrm>
            <a:custGeom>
              <a:avLst/>
              <a:gdLst/>
              <a:ahLst/>
              <a:cxnLst/>
              <a:rect l="l" t="t" r="r" b="b"/>
              <a:pathLst>
                <a:path w="1087" h="2835" extrusionOk="0">
                  <a:moveTo>
                    <a:pt x="854" y="0"/>
                  </a:moveTo>
                  <a:cubicBezTo>
                    <a:pt x="544" y="647"/>
                    <a:pt x="337" y="1422"/>
                    <a:pt x="104" y="1939"/>
                  </a:cubicBezTo>
                  <a:cubicBezTo>
                    <a:pt x="104" y="2172"/>
                    <a:pt x="1" y="2275"/>
                    <a:pt x="1" y="2379"/>
                  </a:cubicBezTo>
                  <a:cubicBezTo>
                    <a:pt x="1" y="2482"/>
                    <a:pt x="1" y="2586"/>
                    <a:pt x="104" y="2715"/>
                  </a:cubicBezTo>
                  <a:cubicBezTo>
                    <a:pt x="148" y="2802"/>
                    <a:pt x="233" y="2834"/>
                    <a:pt x="333" y="2834"/>
                  </a:cubicBezTo>
                  <a:cubicBezTo>
                    <a:pt x="469" y="2834"/>
                    <a:pt x="631" y="2774"/>
                    <a:pt x="751" y="2715"/>
                  </a:cubicBezTo>
                  <a:cubicBezTo>
                    <a:pt x="854" y="2482"/>
                    <a:pt x="983" y="2275"/>
                    <a:pt x="983" y="2069"/>
                  </a:cubicBezTo>
                  <a:cubicBezTo>
                    <a:pt x="1087" y="1422"/>
                    <a:pt x="1087" y="647"/>
                    <a:pt x="8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" name="Google Shape;1257;p47"/>
            <p:cNvSpPr/>
            <p:nvPr/>
          </p:nvSpPr>
          <p:spPr>
            <a:xfrm>
              <a:off x="5999315" y="4503377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2146" y="0"/>
                  </a:moveTo>
                  <a:cubicBezTo>
                    <a:pt x="1500" y="233"/>
                    <a:pt x="854" y="750"/>
                    <a:pt x="440" y="1293"/>
                  </a:cubicBezTo>
                  <a:cubicBezTo>
                    <a:pt x="207" y="1525"/>
                    <a:pt x="104" y="1732"/>
                    <a:pt x="104" y="1939"/>
                  </a:cubicBezTo>
                  <a:cubicBezTo>
                    <a:pt x="0" y="2172"/>
                    <a:pt x="207" y="2482"/>
                    <a:pt x="440" y="2482"/>
                  </a:cubicBezTo>
                  <a:cubicBezTo>
                    <a:pt x="647" y="2482"/>
                    <a:pt x="750" y="2482"/>
                    <a:pt x="854" y="2378"/>
                  </a:cubicBezTo>
                  <a:cubicBezTo>
                    <a:pt x="983" y="2275"/>
                    <a:pt x="983" y="2172"/>
                    <a:pt x="1086" y="1939"/>
                  </a:cubicBezTo>
                  <a:cubicBezTo>
                    <a:pt x="1396" y="1396"/>
                    <a:pt x="1939" y="646"/>
                    <a:pt x="2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" name="Google Shape;1258;p47"/>
            <p:cNvSpPr/>
            <p:nvPr/>
          </p:nvSpPr>
          <p:spPr>
            <a:xfrm>
              <a:off x="5909506" y="4500429"/>
              <a:ext cx="294054" cy="163609"/>
            </a:xfrm>
            <a:custGeom>
              <a:avLst/>
              <a:gdLst/>
              <a:ahLst/>
              <a:cxnLst/>
              <a:rect l="l" t="t" r="r" b="b"/>
              <a:pathLst>
                <a:path w="2793" h="1554" extrusionOk="0">
                  <a:moveTo>
                    <a:pt x="2431" y="1"/>
                  </a:moveTo>
                  <a:cubicBezTo>
                    <a:pt x="1877" y="1"/>
                    <a:pt x="1279" y="174"/>
                    <a:pt x="750" y="364"/>
                  </a:cubicBezTo>
                  <a:cubicBezTo>
                    <a:pt x="414" y="468"/>
                    <a:pt x="207" y="571"/>
                    <a:pt x="104" y="778"/>
                  </a:cubicBezTo>
                  <a:cubicBezTo>
                    <a:pt x="0" y="1114"/>
                    <a:pt x="0" y="1424"/>
                    <a:pt x="207" y="1553"/>
                  </a:cubicBezTo>
                  <a:lnTo>
                    <a:pt x="647" y="1553"/>
                  </a:lnTo>
                  <a:cubicBezTo>
                    <a:pt x="750" y="1424"/>
                    <a:pt x="853" y="1424"/>
                    <a:pt x="957" y="1321"/>
                  </a:cubicBezTo>
                  <a:cubicBezTo>
                    <a:pt x="1603" y="907"/>
                    <a:pt x="2249" y="468"/>
                    <a:pt x="2792" y="28"/>
                  </a:cubicBezTo>
                  <a:cubicBezTo>
                    <a:pt x="2675" y="9"/>
                    <a:pt x="2554" y="1"/>
                    <a:pt x="2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" name="Google Shape;1259;p47"/>
            <p:cNvSpPr/>
            <p:nvPr/>
          </p:nvSpPr>
          <p:spPr>
            <a:xfrm>
              <a:off x="6124499" y="4439258"/>
              <a:ext cx="204248" cy="142447"/>
            </a:xfrm>
            <a:custGeom>
              <a:avLst/>
              <a:gdLst/>
              <a:ahLst/>
              <a:cxnLst/>
              <a:rect l="l" t="t" r="r" b="b"/>
              <a:pathLst>
                <a:path w="1940" h="1353" extrusionOk="0">
                  <a:moveTo>
                    <a:pt x="427" y="0"/>
                  </a:moveTo>
                  <a:cubicBezTo>
                    <a:pt x="269" y="0"/>
                    <a:pt x="125" y="25"/>
                    <a:pt x="1" y="66"/>
                  </a:cubicBezTo>
                  <a:cubicBezTo>
                    <a:pt x="104" y="506"/>
                    <a:pt x="311" y="842"/>
                    <a:pt x="750" y="1049"/>
                  </a:cubicBezTo>
                  <a:cubicBezTo>
                    <a:pt x="987" y="1194"/>
                    <a:pt x="1313" y="1352"/>
                    <a:pt x="1602" y="1352"/>
                  </a:cubicBezTo>
                  <a:cubicBezTo>
                    <a:pt x="1724" y="1352"/>
                    <a:pt x="1840" y="1324"/>
                    <a:pt x="1939" y="1255"/>
                  </a:cubicBezTo>
                  <a:cubicBezTo>
                    <a:pt x="1939" y="712"/>
                    <a:pt x="1500" y="402"/>
                    <a:pt x="1190" y="195"/>
                  </a:cubicBezTo>
                  <a:cubicBezTo>
                    <a:pt x="926" y="56"/>
                    <a:pt x="662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" name="Google Shape;1260;p47"/>
            <p:cNvSpPr/>
            <p:nvPr/>
          </p:nvSpPr>
          <p:spPr>
            <a:xfrm>
              <a:off x="5931300" y="4764592"/>
              <a:ext cx="136130" cy="125286"/>
            </a:xfrm>
            <a:custGeom>
              <a:avLst/>
              <a:gdLst/>
              <a:ahLst/>
              <a:cxnLst/>
              <a:rect l="l" t="t" r="r" b="b"/>
              <a:pathLst>
                <a:path w="1293" h="1190" extrusionOk="0">
                  <a:moveTo>
                    <a:pt x="0" y="1"/>
                  </a:moveTo>
                  <a:cubicBezTo>
                    <a:pt x="104" y="208"/>
                    <a:pt x="207" y="440"/>
                    <a:pt x="336" y="647"/>
                  </a:cubicBezTo>
                  <a:cubicBezTo>
                    <a:pt x="543" y="983"/>
                    <a:pt x="983" y="1190"/>
                    <a:pt x="1293" y="1190"/>
                  </a:cubicBezTo>
                  <a:cubicBezTo>
                    <a:pt x="1293" y="854"/>
                    <a:pt x="1086" y="544"/>
                    <a:pt x="853" y="337"/>
                  </a:cubicBezTo>
                  <a:cubicBezTo>
                    <a:pt x="646" y="104"/>
                    <a:pt x="336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" name="Google Shape;1261;p47"/>
            <p:cNvSpPr/>
            <p:nvPr/>
          </p:nvSpPr>
          <p:spPr>
            <a:xfrm>
              <a:off x="4861651" y="4647568"/>
              <a:ext cx="168873" cy="419235"/>
            </a:xfrm>
            <a:custGeom>
              <a:avLst/>
              <a:gdLst/>
              <a:ahLst/>
              <a:cxnLst/>
              <a:rect l="l" t="t" r="r" b="b"/>
              <a:pathLst>
                <a:path w="1604" h="3982" extrusionOk="0">
                  <a:moveTo>
                    <a:pt x="1" y="1"/>
                  </a:moveTo>
                  <a:lnTo>
                    <a:pt x="1" y="104"/>
                  </a:lnTo>
                  <a:cubicBezTo>
                    <a:pt x="1" y="208"/>
                    <a:pt x="104" y="208"/>
                    <a:pt x="104" y="311"/>
                  </a:cubicBezTo>
                  <a:cubicBezTo>
                    <a:pt x="207" y="414"/>
                    <a:pt x="311" y="518"/>
                    <a:pt x="414" y="750"/>
                  </a:cubicBezTo>
                  <a:cubicBezTo>
                    <a:pt x="957" y="1707"/>
                    <a:pt x="1293" y="2793"/>
                    <a:pt x="1603" y="3982"/>
                  </a:cubicBezTo>
                  <a:cubicBezTo>
                    <a:pt x="1603" y="3749"/>
                    <a:pt x="1603" y="3646"/>
                    <a:pt x="1500" y="3439"/>
                  </a:cubicBezTo>
                  <a:cubicBezTo>
                    <a:pt x="1293" y="2353"/>
                    <a:pt x="854" y="1293"/>
                    <a:pt x="207" y="311"/>
                  </a:cubicBezTo>
                  <a:cubicBezTo>
                    <a:pt x="104" y="208"/>
                    <a:pt x="104" y="10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" name="Google Shape;1262;p47"/>
            <p:cNvSpPr/>
            <p:nvPr/>
          </p:nvSpPr>
          <p:spPr>
            <a:xfrm>
              <a:off x="4872601" y="4537018"/>
              <a:ext cx="329324" cy="97070"/>
            </a:xfrm>
            <a:custGeom>
              <a:avLst/>
              <a:gdLst/>
              <a:ahLst/>
              <a:cxnLst/>
              <a:rect l="l" t="t" r="r" b="b"/>
              <a:pathLst>
                <a:path w="3128" h="922" extrusionOk="0">
                  <a:moveTo>
                    <a:pt x="2269" y="1"/>
                  </a:moveTo>
                  <a:cubicBezTo>
                    <a:pt x="2115" y="1"/>
                    <a:pt x="1964" y="26"/>
                    <a:pt x="1835" y="68"/>
                  </a:cubicBezTo>
                  <a:cubicBezTo>
                    <a:pt x="1293" y="68"/>
                    <a:pt x="646" y="275"/>
                    <a:pt x="310" y="611"/>
                  </a:cubicBezTo>
                  <a:cubicBezTo>
                    <a:pt x="0" y="818"/>
                    <a:pt x="543" y="818"/>
                    <a:pt x="646" y="818"/>
                  </a:cubicBezTo>
                  <a:cubicBezTo>
                    <a:pt x="853" y="818"/>
                    <a:pt x="1189" y="818"/>
                    <a:pt x="1396" y="922"/>
                  </a:cubicBezTo>
                  <a:cubicBezTo>
                    <a:pt x="1939" y="922"/>
                    <a:pt x="2482" y="922"/>
                    <a:pt x="2895" y="715"/>
                  </a:cubicBezTo>
                  <a:cubicBezTo>
                    <a:pt x="2999" y="611"/>
                    <a:pt x="3128" y="611"/>
                    <a:pt x="3128" y="508"/>
                  </a:cubicBezTo>
                  <a:cubicBezTo>
                    <a:pt x="3128" y="275"/>
                    <a:pt x="2999" y="172"/>
                    <a:pt x="2895" y="172"/>
                  </a:cubicBezTo>
                  <a:cubicBezTo>
                    <a:pt x="2714" y="51"/>
                    <a:pt x="2487" y="1"/>
                    <a:pt x="2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" name="Google Shape;1263;p47"/>
            <p:cNvSpPr/>
            <p:nvPr/>
          </p:nvSpPr>
          <p:spPr>
            <a:xfrm>
              <a:off x="4633076" y="4647568"/>
              <a:ext cx="182455" cy="272261"/>
            </a:xfrm>
            <a:custGeom>
              <a:avLst/>
              <a:gdLst/>
              <a:ahLst/>
              <a:cxnLst/>
              <a:rect l="l" t="t" r="r" b="b"/>
              <a:pathLst>
                <a:path w="1733" h="2586" extrusionOk="0">
                  <a:moveTo>
                    <a:pt x="1732" y="1"/>
                  </a:moveTo>
                  <a:lnTo>
                    <a:pt x="1732" y="1"/>
                  </a:lnTo>
                  <a:cubicBezTo>
                    <a:pt x="1189" y="311"/>
                    <a:pt x="646" y="854"/>
                    <a:pt x="233" y="1397"/>
                  </a:cubicBezTo>
                  <a:cubicBezTo>
                    <a:pt x="104" y="1604"/>
                    <a:pt x="0" y="1810"/>
                    <a:pt x="0" y="2043"/>
                  </a:cubicBezTo>
                  <a:cubicBezTo>
                    <a:pt x="0" y="2353"/>
                    <a:pt x="233" y="2586"/>
                    <a:pt x="440" y="2586"/>
                  </a:cubicBezTo>
                  <a:cubicBezTo>
                    <a:pt x="646" y="2586"/>
                    <a:pt x="750" y="2457"/>
                    <a:pt x="750" y="2353"/>
                  </a:cubicBezTo>
                  <a:cubicBezTo>
                    <a:pt x="879" y="2250"/>
                    <a:pt x="983" y="2146"/>
                    <a:pt x="983" y="2043"/>
                  </a:cubicBezTo>
                  <a:cubicBezTo>
                    <a:pt x="1293" y="1397"/>
                    <a:pt x="1629" y="647"/>
                    <a:pt x="17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" name="Google Shape;1264;p47"/>
            <p:cNvSpPr/>
            <p:nvPr/>
          </p:nvSpPr>
          <p:spPr>
            <a:xfrm>
              <a:off x="4736466" y="4647568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957" y="1"/>
                  </a:moveTo>
                  <a:cubicBezTo>
                    <a:pt x="543" y="518"/>
                    <a:pt x="207" y="1164"/>
                    <a:pt x="104" y="1810"/>
                  </a:cubicBezTo>
                  <a:cubicBezTo>
                    <a:pt x="104" y="2043"/>
                    <a:pt x="1" y="2250"/>
                    <a:pt x="104" y="2457"/>
                  </a:cubicBezTo>
                  <a:cubicBezTo>
                    <a:pt x="189" y="2647"/>
                    <a:pt x="429" y="2820"/>
                    <a:pt x="627" y="2820"/>
                  </a:cubicBezTo>
                  <a:cubicBezTo>
                    <a:pt x="671" y="2820"/>
                    <a:pt x="713" y="2811"/>
                    <a:pt x="750" y="2793"/>
                  </a:cubicBezTo>
                  <a:cubicBezTo>
                    <a:pt x="854" y="2689"/>
                    <a:pt x="957" y="2586"/>
                    <a:pt x="957" y="2457"/>
                  </a:cubicBezTo>
                  <a:lnTo>
                    <a:pt x="957" y="2146"/>
                  </a:lnTo>
                  <a:cubicBezTo>
                    <a:pt x="957" y="1397"/>
                    <a:pt x="1060" y="647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" name="Google Shape;1265;p47"/>
            <p:cNvSpPr/>
            <p:nvPr/>
          </p:nvSpPr>
          <p:spPr>
            <a:xfrm>
              <a:off x="4837119" y="4647568"/>
              <a:ext cx="125391" cy="288579"/>
            </a:xfrm>
            <a:custGeom>
              <a:avLst/>
              <a:gdLst/>
              <a:ahLst/>
              <a:cxnLst/>
              <a:rect l="l" t="t" r="r" b="b"/>
              <a:pathLst>
                <a:path w="1191" h="2741" extrusionOk="0">
                  <a:moveTo>
                    <a:pt x="234" y="1"/>
                  </a:moveTo>
                  <a:cubicBezTo>
                    <a:pt x="1" y="518"/>
                    <a:pt x="1" y="1293"/>
                    <a:pt x="104" y="1940"/>
                  </a:cubicBezTo>
                  <a:cubicBezTo>
                    <a:pt x="104" y="2146"/>
                    <a:pt x="234" y="2353"/>
                    <a:pt x="440" y="2586"/>
                  </a:cubicBezTo>
                  <a:cubicBezTo>
                    <a:pt x="492" y="2689"/>
                    <a:pt x="602" y="2741"/>
                    <a:pt x="725" y="2741"/>
                  </a:cubicBezTo>
                  <a:cubicBezTo>
                    <a:pt x="848" y="2741"/>
                    <a:pt x="983" y="2689"/>
                    <a:pt x="1087" y="2586"/>
                  </a:cubicBezTo>
                  <a:cubicBezTo>
                    <a:pt x="1087" y="2586"/>
                    <a:pt x="1190" y="2353"/>
                    <a:pt x="1190" y="2250"/>
                  </a:cubicBezTo>
                  <a:cubicBezTo>
                    <a:pt x="1087" y="2146"/>
                    <a:pt x="1087" y="2043"/>
                    <a:pt x="1087" y="1940"/>
                  </a:cubicBezTo>
                  <a:cubicBezTo>
                    <a:pt x="751" y="1293"/>
                    <a:pt x="544" y="518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" name="Google Shape;1266;p47"/>
            <p:cNvSpPr/>
            <p:nvPr/>
          </p:nvSpPr>
          <p:spPr>
            <a:xfrm>
              <a:off x="4861651" y="4623141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1" y="0"/>
                  </a:moveTo>
                  <a:cubicBezTo>
                    <a:pt x="311" y="750"/>
                    <a:pt x="750" y="1396"/>
                    <a:pt x="1060" y="2042"/>
                  </a:cubicBezTo>
                  <a:cubicBezTo>
                    <a:pt x="1164" y="2172"/>
                    <a:pt x="1293" y="2275"/>
                    <a:pt x="1397" y="2378"/>
                  </a:cubicBezTo>
                  <a:cubicBezTo>
                    <a:pt x="1500" y="2482"/>
                    <a:pt x="1603" y="2482"/>
                    <a:pt x="1707" y="2482"/>
                  </a:cubicBezTo>
                  <a:cubicBezTo>
                    <a:pt x="2043" y="2482"/>
                    <a:pt x="2146" y="2275"/>
                    <a:pt x="2146" y="1939"/>
                  </a:cubicBezTo>
                  <a:cubicBezTo>
                    <a:pt x="2146" y="1732"/>
                    <a:pt x="1939" y="1525"/>
                    <a:pt x="1810" y="1293"/>
                  </a:cubicBezTo>
                  <a:cubicBezTo>
                    <a:pt x="1293" y="750"/>
                    <a:pt x="647" y="2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6" name="Google Shape;1267;p47"/>
            <p:cNvSpPr/>
            <p:nvPr/>
          </p:nvSpPr>
          <p:spPr>
            <a:xfrm>
              <a:off x="4883445" y="4620193"/>
              <a:ext cx="304898" cy="171716"/>
            </a:xfrm>
            <a:custGeom>
              <a:avLst/>
              <a:gdLst/>
              <a:ahLst/>
              <a:cxnLst/>
              <a:rect l="l" t="t" r="r" b="b"/>
              <a:pathLst>
                <a:path w="2896" h="1631" extrusionOk="0">
                  <a:moveTo>
                    <a:pt x="409" y="1"/>
                  </a:moveTo>
                  <a:cubicBezTo>
                    <a:pt x="273" y="1"/>
                    <a:pt x="137" y="9"/>
                    <a:pt x="0" y="28"/>
                  </a:cubicBezTo>
                  <a:cubicBezTo>
                    <a:pt x="543" y="468"/>
                    <a:pt x="1293" y="907"/>
                    <a:pt x="1836" y="1321"/>
                  </a:cubicBezTo>
                  <a:cubicBezTo>
                    <a:pt x="1939" y="1424"/>
                    <a:pt x="2043" y="1553"/>
                    <a:pt x="2146" y="1553"/>
                  </a:cubicBezTo>
                  <a:cubicBezTo>
                    <a:pt x="2262" y="1605"/>
                    <a:pt x="2346" y="1631"/>
                    <a:pt x="2414" y="1631"/>
                  </a:cubicBezTo>
                  <a:cubicBezTo>
                    <a:pt x="2482" y="1631"/>
                    <a:pt x="2534" y="1605"/>
                    <a:pt x="2585" y="1553"/>
                  </a:cubicBezTo>
                  <a:cubicBezTo>
                    <a:pt x="2792" y="1424"/>
                    <a:pt x="2896" y="1114"/>
                    <a:pt x="2689" y="907"/>
                  </a:cubicBezTo>
                  <a:cubicBezTo>
                    <a:pt x="2585" y="674"/>
                    <a:pt x="2379" y="468"/>
                    <a:pt x="2146" y="364"/>
                  </a:cubicBezTo>
                  <a:cubicBezTo>
                    <a:pt x="1617" y="174"/>
                    <a:pt x="1019" y="1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" name="Google Shape;1268;p47"/>
            <p:cNvSpPr/>
            <p:nvPr/>
          </p:nvSpPr>
          <p:spPr>
            <a:xfrm>
              <a:off x="4758260" y="4561549"/>
              <a:ext cx="215092" cy="139920"/>
            </a:xfrm>
            <a:custGeom>
              <a:avLst/>
              <a:gdLst/>
              <a:ahLst/>
              <a:cxnLst/>
              <a:rect l="l" t="t" r="r" b="b"/>
              <a:pathLst>
                <a:path w="2043" h="1329" extrusionOk="0">
                  <a:moveTo>
                    <a:pt x="1685" y="0"/>
                  </a:moveTo>
                  <a:cubicBezTo>
                    <a:pt x="1386" y="0"/>
                    <a:pt x="1093" y="79"/>
                    <a:pt x="853" y="172"/>
                  </a:cubicBezTo>
                  <a:cubicBezTo>
                    <a:pt x="440" y="378"/>
                    <a:pt x="0" y="689"/>
                    <a:pt x="0" y="1231"/>
                  </a:cubicBezTo>
                  <a:cubicBezTo>
                    <a:pt x="131" y="1300"/>
                    <a:pt x="259" y="1328"/>
                    <a:pt x="386" y="1328"/>
                  </a:cubicBezTo>
                  <a:cubicBezTo>
                    <a:pt x="687" y="1328"/>
                    <a:pt x="984" y="1170"/>
                    <a:pt x="1293" y="1025"/>
                  </a:cubicBezTo>
                  <a:cubicBezTo>
                    <a:pt x="1629" y="921"/>
                    <a:pt x="1939" y="482"/>
                    <a:pt x="2042" y="42"/>
                  </a:cubicBezTo>
                  <a:cubicBezTo>
                    <a:pt x="1924" y="13"/>
                    <a:pt x="1804" y="0"/>
                    <a:pt x="1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" name="Google Shape;1269;p47"/>
            <p:cNvSpPr/>
            <p:nvPr/>
          </p:nvSpPr>
          <p:spPr>
            <a:xfrm>
              <a:off x="5019474" y="4884356"/>
              <a:ext cx="136236" cy="125286"/>
            </a:xfrm>
            <a:custGeom>
              <a:avLst/>
              <a:gdLst/>
              <a:ahLst/>
              <a:cxnLst/>
              <a:rect l="l" t="t" r="r" b="b"/>
              <a:pathLst>
                <a:path w="1294" h="1190" extrusionOk="0">
                  <a:moveTo>
                    <a:pt x="1293" y="1"/>
                  </a:moveTo>
                  <a:cubicBezTo>
                    <a:pt x="957" y="1"/>
                    <a:pt x="751" y="104"/>
                    <a:pt x="440" y="337"/>
                  </a:cubicBezTo>
                  <a:cubicBezTo>
                    <a:pt x="208" y="544"/>
                    <a:pt x="104" y="854"/>
                    <a:pt x="1" y="1190"/>
                  </a:cubicBezTo>
                  <a:cubicBezTo>
                    <a:pt x="440" y="1190"/>
                    <a:pt x="751" y="983"/>
                    <a:pt x="1087" y="647"/>
                  </a:cubicBezTo>
                  <a:cubicBezTo>
                    <a:pt x="1190" y="440"/>
                    <a:pt x="1293" y="208"/>
                    <a:pt x="1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" name="Google Shape;1270;p47"/>
            <p:cNvSpPr/>
            <p:nvPr/>
          </p:nvSpPr>
          <p:spPr>
            <a:xfrm>
              <a:off x="7202229" y="4699341"/>
              <a:ext cx="68223" cy="443660"/>
            </a:xfrm>
            <a:custGeom>
              <a:avLst/>
              <a:gdLst/>
              <a:ahLst/>
              <a:cxnLst/>
              <a:rect l="l" t="t" r="r" b="b"/>
              <a:pathLst>
                <a:path w="648" h="4214" extrusionOk="0">
                  <a:moveTo>
                    <a:pt x="647" y="0"/>
                  </a:moveTo>
                  <a:lnTo>
                    <a:pt x="544" y="104"/>
                  </a:lnTo>
                  <a:cubicBezTo>
                    <a:pt x="544" y="233"/>
                    <a:pt x="544" y="336"/>
                    <a:pt x="440" y="336"/>
                  </a:cubicBezTo>
                  <a:lnTo>
                    <a:pt x="440" y="440"/>
                  </a:lnTo>
                  <a:cubicBezTo>
                    <a:pt x="130" y="1525"/>
                    <a:pt x="1" y="2585"/>
                    <a:pt x="1" y="3774"/>
                  </a:cubicBezTo>
                  <a:lnTo>
                    <a:pt x="1" y="4214"/>
                  </a:lnTo>
                  <a:cubicBezTo>
                    <a:pt x="1" y="3025"/>
                    <a:pt x="130" y="1939"/>
                    <a:pt x="440" y="879"/>
                  </a:cubicBezTo>
                  <a:cubicBezTo>
                    <a:pt x="440" y="646"/>
                    <a:pt x="440" y="543"/>
                    <a:pt x="544" y="440"/>
                  </a:cubicBezTo>
                  <a:cubicBezTo>
                    <a:pt x="544" y="336"/>
                    <a:pt x="647" y="233"/>
                    <a:pt x="647" y="104"/>
                  </a:cubicBezTo>
                  <a:lnTo>
                    <a:pt x="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" name="Google Shape;1271;p47"/>
            <p:cNvSpPr/>
            <p:nvPr/>
          </p:nvSpPr>
          <p:spPr>
            <a:xfrm>
              <a:off x="6919221" y="4646593"/>
              <a:ext cx="329429" cy="103598"/>
            </a:xfrm>
            <a:custGeom>
              <a:avLst/>
              <a:gdLst/>
              <a:ahLst/>
              <a:cxnLst/>
              <a:rect l="l" t="t" r="r" b="b"/>
              <a:pathLst>
                <a:path w="3129" h="984" extrusionOk="0">
                  <a:moveTo>
                    <a:pt x="1917" y="1"/>
                  </a:moveTo>
                  <a:cubicBezTo>
                    <a:pt x="1672" y="1"/>
                    <a:pt x="1421" y="32"/>
                    <a:pt x="1190" y="88"/>
                  </a:cubicBezTo>
                  <a:cubicBezTo>
                    <a:pt x="879" y="88"/>
                    <a:pt x="440" y="191"/>
                    <a:pt x="233" y="501"/>
                  </a:cubicBezTo>
                  <a:cubicBezTo>
                    <a:pt x="104" y="501"/>
                    <a:pt x="0" y="734"/>
                    <a:pt x="0" y="837"/>
                  </a:cubicBezTo>
                  <a:cubicBezTo>
                    <a:pt x="104" y="941"/>
                    <a:pt x="233" y="941"/>
                    <a:pt x="233" y="941"/>
                  </a:cubicBezTo>
                  <a:cubicBezTo>
                    <a:pt x="385" y="971"/>
                    <a:pt x="538" y="983"/>
                    <a:pt x="691" y="983"/>
                  </a:cubicBezTo>
                  <a:cubicBezTo>
                    <a:pt x="1059" y="983"/>
                    <a:pt x="1422" y="910"/>
                    <a:pt x="1732" y="837"/>
                  </a:cubicBezTo>
                  <a:cubicBezTo>
                    <a:pt x="2043" y="734"/>
                    <a:pt x="2275" y="605"/>
                    <a:pt x="2482" y="501"/>
                  </a:cubicBezTo>
                  <a:cubicBezTo>
                    <a:pt x="2689" y="398"/>
                    <a:pt x="3128" y="398"/>
                    <a:pt x="2818" y="191"/>
                  </a:cubicBezTo>
                  <a:cubicBezTo>
                    <a:pt x="2566" y="58"/>
                    <a:pt x="2247" y="1"/>
                    <a:pt x="1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" name="Google Shape;1272;p47"/>
            <p:cNvSpPr/>
            <p:nvPr/>
          </p:nvSpPr>
          <p:spPr>
            <a:xfrm>
              <a:off x="7305725" y="4688392"/>
              <a:ext cx="236886" cy="239623"/>
            </a:xfrm>
            <a:custGeom>
              <a:avLst/>
              <a:gdLst/>
              <a:ahLst/>
              <a:cxnLst/>
              <a:rect l="l" t="t" r="r" b="b"/>
              <a:pathLst>
                <a:path w="2250" h="2276" extrusionOk="0">
                  <a:moveTo>
                    <a:pt x="0" y="1"/>
                  </a:moveTo>
                  <a:cubicBezTo>
                    <a:pt x="310" y="647"/>
                    <a:pt x="853" y="1190"/>
                    <a:pt x="1293" y="1836"/>
                  </a:cubicBezTo>
                  <a:cubicBezTo>
                    <a:pt x="1293" y="1940"/>
                    <a:pt x="1396" y="2043"/>
                    <a:pt x="1500" y="2146"/>
                  </a:cubicBezTo>
                  <a:cubicBezTo>
                    <a:pt x="1603" y="2146"/>
                    <a:pt x="1732" y="2276"/>
                    <a:pt x="1939" y="2276"/>
                  </a:cubicBezTo>
                  <a:cubicBezTo>
                    <a:pt x="2146" y="2146"/>
                    <a:pt x="2249" y="1836"/>
                    <a:pt x="2249" y="1629"/>
                  </a:cubicBezTo>
                  <a:cubicBezTo>
                    <a:pt x="2146" y="1397"/>
                    <a:pt x="2042" y="1190"/>
                    <a:pt x="1836" y="1086"/>
                  </a:cubicBezTo>
                  <a:cubicBezTo>
                    <a:pt x="1293" y="647"/>
                    <a:pt x="646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2" name="Google Shape;1273;p47"/>
            <p:cNvSpPr/>
            <p:nvPr/>
          </p:nvSpPr>
          <p:spPr>
            <a:xfrm>
              <a:off x="7283931" y="4699341"/>
              <a:ext cx="157924" cy="275103"/>
            </a:xfrm>
            <a:custGeom>
              <a:avLst/>
              <a:gdLst/>
              <a:ahLst/>
              <a:cxnLst/>
              <a:rect l="l" t="t" r="r" b="b"/>
              <a:pathLst>
                <a:path w="1500" h="2613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646"/>
                    <a:pt x="311" y="1396"/>
                    <a:pt x="517" y="2042"/>
                  </a:cubicBezTo>
                  <a:cubicBezTo>
                    <a:pt x="517" y="2172"/>
                    <a:pt x="647" y="2275"/>
                    <a:pt x="647" y="2378"/>
                  </a:cubicBezTo>
                  <a:cubicBezTo>
                    <a:pt x="750" y="2482"/>
                    <a:pt x="853" y="2585"/>
                    <a:pt x="957" y="2585"/>
                  </a:cubicBezTo>
                  <a:cubicBezTo>
                    <a:pt x="995" y="2604"/>
                    <a:pt x="1034" y="2613"/>
                    <a:pt x="1072" y="2613"/>
                  </a:cubicBezTo>
                  <a:cubicBezTo>
                    <a:pt x="1245" y="2613"/>
                    <a:pt x="1415" y="2444"/>
                    <a:pt x="1500" y="2275"/>
                  </a:cubicBezTo>
                  <a:cubicBezTo>
                    <a:pt x="1500" y="2042"/>
                    <a:pt x="1396" y="1732"/>
                    <a:pt x="1293" y="1525"/>
                  </a:cubicBezTo>
                  <a:cubicBezTo>
                    <a:pt x="1060" y="982"/>
                    <a:pt x="517" y="3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3" name="Google Shape;1274;p47"/>
            <p:cNvSpPr/>
            <p:nvPr/>
          </p:nvSpPr>
          <p:spPr>
            <a:xfrm>
              <a:off x="7226760" y="4699341"/>
              <a:ext cx="100755" cy="300897"/>
            </a:xfrm>
            <a:custGeom>
              <a:avLst/>
              <a:gdLst/>
              <a:ahLst/>
              <a:cxnLst/>
              <a:rect l="l" t="t" r="r" b="b"/>
              <a:pathLst>
                <a:path w="957" h="2858" extrusionOk="0">
                  <a:moveTo>
                    <a:pt x="311" y="0"/>
                  </a:moveTo>
                  <a:cubicBezTo>
                    <a:pt x="104" y="646"/>
                    <a:pt x="104" y="1396"/>
                    <a:pt x="104" y="2042"/>
                  </a:cubicBezTo>
                  <a:cubicBezTo>
                    <a:pt x="1" y="2275"/>
                    <a:pt x="1" y="2378"/>
                    <a:pt x="1" y="2482"/>
                  </a:cubicBezTo>
                  <a:cubicBezTo>
                    <a:pt x="104" y="2585"/>
                    <a:pt x="104" y="2689"/>
                    <a:pt x="207" y="2818"/>
                  </a:cubicBezTo>
                  <a:cubicBezTo>
                    <a:pt x="262" y="2845"/>
                    <a:pt x="325" y="2858"/>
                    <a:pt x="391" y="2858"/>
                  </a:cubicBezTo>
                  <a:cubicBezTo>
                    <a:pt x="575" y="2858"/>
                    <a:pt x="777" y="2757"/>
                    <a:pt x="854" y="2585"/>
                  </a:cubicBezTo>
                  <a:cubicBezTo>
                    <a:pt x="957" y="2378"/>
                    <a:pt x="957" y="2172"/>
                    <a:pt x="957" y="1939"/>
                  </a:cubicBezTo>
                  <a:cubicBezTo>
                    <a:pt x="854" y="1293"/>
                    <a:pt x="750" y="543"/>
                    <a:pt x="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4" name="Google Shape;1275;p47"/>
            <p:cNvSpPr/>
            <p:nvPr/>
          </p:nvSpPr>
          <p:spPr>
            <a:xfrm>
              <a:off x="7090731" y="4688392"/>
              <a:ext cx="168768" cy="297107"/>
            </a:xfrm>
            <a:custGeom>
              <a:avLst/>
              <a:gdLst/>
              <a:ahLst/>
              <a:cxnLst/>
              <a:rect l="l" t="t" r="r" b="b"/>
              <a:pathLst>
                <a:path w="1603" h="2822" extrusionOk="0">
                  <a:moveTo>
                    <a:pt x="1603" y="1"/>
                  </a:moveTo>
                  <a:lnTo>
                    <a:pt x="1603" y="1"/>
                  </a:lnTo>
                  <a:cubicBezTo>
                    <a:pt x="956" y="337"/>
                    <a:pt x="543" y="983"/>
                    <a:pt x="207" y="1629"/>
                  </a:cubicBezTo>
                  <a:cubicBezTo>
                    <a:pt x="103" y="1836"/>
                    <a:pt x="0" y="2146"/>
                    <a:pt x="0" y="2379"/>
                  </a:cubicBezTo>
                  <a:cubicBezTo>
                    <a:pt x="87" y="2554"/>
                    <a:pt x="249" y="2821"/>
                    <a:pt x="437" y="2821"/>
                  </a:cubicBezTo>
                  <a:cubicBezTo>
                    <a:pt x="472" y="2821"/>
                    <a:pt x="507" y="2812"/>
                    <a:pt x="543" y="2793"/>
                  </a:cubicBezTo>
                  <a:cubicBezTo>
                    <a:pt x="750" y="2793"/>
                    <a:pt x="853" y="2689"/>
                    <a:pt x="853" y="2586"/>
                  </a:cubicBezTo>
                  <a:cubicBezTo>
                    <a:pt x="956" y="2482"/>
                    <a:pt x="956" y="2276"/>
                    <a:pt x="1060" y="2146"/>
                  </a:cubicBezTo>
                  <a:cubicBezTo>
                    <a:pt x="1189" y="1500"/>
                    <a:pt x="1499" y="750"/>
                    <a:pt x="1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5" name="Google Shape;1276;p47"/>
            <p:cNvSpPr/>
            <p:nvPr/>
          </p:nvSpPr>
          <p:spPr>
            <a:xfrm>
              <a:off x="6976391" y="4688392"/>
              <a:ext cx="261311" cy="226042"/>
            </a:xfrm>
            <a:custGeom>
              <a:avLst/>
              <a:gdLst/>
              <a:ahLst/>
              <a:cxnLst/>
              <a:rect l="l" t="t" r="r" b="b"/>
              <a:pathLst>
                <a:path w="2482" h="2147" extrusionOk="0">
                  <a:moveTo>
                    <a:pt x="2482" y="1"/>
                  </a:moveTo>
                  <a:lnTo>
                    <a:pt x="2482" y="1"/>
                  </a:lnTo>
                  <a:cubicBezTo>
                    <a:pt x="1732" y="104"/>
                    <a:pt x="1086" y="440"/>
                    <a:pt x="543" y="854"/>
                  </a:cubicBezTo>
                  <a:cubicBezTo>
                    <a:pt x="336" y="1086"/>
                    <a:pt x="104" y="1190"/>
                    <a:pt x="0" y="1500"/>
                  </a:cubicBezTo>
                  <a:cubicBezTo>
                    <a:pt x="0" y="1733"/>
                    <a:pt x="104" y="2043"/>
                    <a:pt x="336" y="2146"/>
                  </a:cubicBezTo>
                  <a:cubicBezTo>
                    <a:pt x="440" y="2146"/>
                    <a:pt x="647" y="2043"/>
                    <a:pt x="750" y="2043"/>
                  </a:cubicBezTo>
                  <a:cubicBezTo>
                    <a:pt x="853" y="1940"/>
                    <a:pt x="983" y="1836"/>
                    <a:pt x="1086" y="1733"/>
                  </a:cubicBezTo>
                  <a:cubicBezTo>
                    <a:pt x="1500" y="1190"/>
                    <a:pt x="2042" y="647"/>
                    <a:pt x="2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6" name="Google Shape;1277;p47"/>
            <p:cNvSpPr/>
            <p:nvPr/>
          </p:nvSpPr>
          <p:spPr>
            <a:xfrm>
              <a:off x="7134214" y="4635222"/>
              <a:ext cx="239623" cy="110441"/>
            </a:xfrm>
            <a:custGeom>
              <a:avLst/>
              <a:gdLst/>
              <a:ahLst/>
              <a:cxnLst/>
              <a:rect l="l" t="t" r="r" b="b"/>
              <a:pathLst>
                <a:path w="2276" h="1049" extrusionOk="0">
                  <a:moveTo>
                    <a:pt x="734" y="0"/>
                  </a:moveTo>
                  <a:cubicBezTo>
                    <a:pt x="478" y="0"/>
                    <a:pt x="202" y="56"/>
                    <a:pt x="1" y="196"/>
                  </a:cubicBezTo>
                  <a:cubicBezTo>
                    <a:pt x="233" y="506"/>
                    <a:pt x="543" y="945"/>
                    <a:pt x="983" y="945"/>
                  </a:cubicBezTo>
                  <a:cubicBezTo>
                    <a:pt x="1203" y="997"/>
                    <a:pt x="1442" y="1049"/>
                    <a:pt x="1668" y="1049"/>
                  </a:cubicBezTo>
                  <a:cubicBezTo>
                    <a:pt x="1894" y="1049"/>
                    <a:pt x="2107" y="997"/>
                    <a:pt x="2275" y="842"/>
                  </a:cubicBezTo>
                  <a:cubicBezTo>
                    <a:pt x="2172" y="402"/>
                    <a:pt x="1629" y="66"/>
                    <a:pt x="1190" y="66"/>
                  </a:cubicBezTo>
                  <a:cubicBezTo>
                    <a:pt x="1066" y="25"/>
                    <a:pt x="904" y="0"/>
                    <a:pt x="7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7" name="Google Shape;1278;p47"/>
            <p:cNvSpPr/>
            <p:nvPr/>
          </p:nvSpPr>
          <p:spPr>
            <a:xfrm>
              <a:off x="7033561" y="5006882"/>
              <a:ext cx="168768" cy="94017"/>
            </a:xfrm>
            <a:custGeom>
              <a:avLst/>
              <a:gdLst/>
              <a:ahLst/>
              <a:cxnLst/>
              <a:rect l="l" t="t" r="r" b="b"/>
              <a:pathLst>
                <a:path w="1603" h="893" extrusionOk="0">
                  <a:moveTo>
                    <a:pt x="0" y="0"/>
                  </a:moveTo>
                  <a:cubicBezTo>
                    <a:pt x="104" y="207"/>
                    <a:pt x="310" y="414"/>
                    <a:pt x="440" y="543"/>
                  </a:cubicBezTo>
                  <a:cubicBezTo>
                    <a:pt x="672" y="776"/>
                    <a:pt x="978" y="892"/>
                    <a:pt x="1290" y="892"/>
                  </a:cubicBezTo>
                  <a:cubicBezTo>
                    <a:pt x="1394" y="892"/>
                    <a:pt x="1499" y="879"/>
                    <a:pt x="1603" y="853"/>
                  </a:cubicBezTo>
                  <a:cubicBezTo>
                    <a:pt x="1499" y="543"/>
                    <a:pt x="1189" y="310"/>
                    <a:pt x="957" y="104"/>
                  </a:cubicBezTo>
                  <a:cubicBezTo>
                    <a:pt x="646" y="0"/>
                    <a:pt x="31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pic>
        <p:nvPicPr>
          <p:cNvPr id="14" name="Picture 14" descr="Tree branch with dry leaves Royalty Free Vector Image"/>
          <p:cNvPicPr>
            <a:picLocks noChangeAspect="1" noChangeArrowheads="1"/>
          </p:cNvPicPr>
          <p:nvPr/>
        </p:nvPicPr>
        <p:blipFill>
          <a:blip r:embed="rId39" cstate="print">
            <a:extLst>
              <a:ext uri="{BEBA8EAE-BF5A-486C-A8C5-ECC9F3942E4B}">
                <a14:imgProps xmlns:a14="http://schemas.microsoft.com/office/drawing/2010/main">
                  <a14:imgLayer r:embed="rId40">
                    <a14:imgEffect>
                      <a14:backgroundRemoval t="0" b="89735" l="0" r="100000">
                        <a14:foregroundMark x1="60400" y1="23068" x2="65400" y2="22145"/>
                        <a14:foregroundMark x1="73200" y1="20531" x2="74600" y2="23299"/>
                        <a14:foregroundMark x1="84800" y1="14764" x2="92800" y2="15456"/>
                        <a14:foregroundMark x1="86400" y1="32065" x2="86400" y2="32065"/>
                        <a14:foregroundMark x1="90400" y1="34371" x2="90400" y2="34371"/>
                        <a14:foregroundMark x1="6000" y1="17070" x2="10000" y2="20761"/>
                        <a14:foregroundMark x1="48000" y1="37370" x2="48000" y2="37370"/>
                        <a14:backgroundMark x1="58000" y1="39446" x2="58000" y2="39446"/>
                        <a14:backgroundMark x1="62800" y1="28143" x2="62800" y2="28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6705" flipH="1">
            <a:off x="10229378" y="513508"/>
            <a:ext cx="3003813" cy="2604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7" t="28323" r="29018" b="25384"/>
          <a:stretch/>
        </p:blipFill>
        <p:spPr>
          <a:xfrm>
            <a:off x="2094744" y="537552"/>
            <a:ext cx="7619750" cy="3317766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="" xmlns:a16="http://schemas.microsoft.com/office/drawing/2014/main" id="{C99FF78C-4FF8-4AB3-A8A2-7ECC132E3B1B}"/>
              </a:ext>
            </a:extLst>
          </p:cNvPr>
          <p:cNvPicPr>
            <a:picLocks noChangeAspect="1"/>
          </p:cNvPicPr>
          <p:nvPr/>
        </p:nvPicPr>
        <p:blipFill>
          <a:blip r:embed="rId42"/>
          <a:stretch>
            <a:fillRect/>
          </a:stretch>
        </p:blipFill>
        <p:spPr>
          <a:xfrm rot="21066996">
            <a:off x="10102808" y="4994901"/>
            <a:ext cx="929564" cy="1307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954150"/>
      </p:ext>
    </p:extLst>
  </p:cSld>
  <p:clrMapOvr>
    <a:masterClrMapping/>
  </p:clrMapOvr>
  <p:transition spd="slow">
    <p:push dir="u"/>
    <p:sndAc>
      <p:stSnd>
        <p:snd r:embed="rId5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1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0.02057 0.00787 " pathEditMode="relative" rAng="0" ptsTypes="AA">
                                      <p:cBhvr>
                                        <p:cTn id="8" dur="12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0.02526 -1.85185E-6 " pathEditMode="relative" rAng="0" ptsTypes="AA">
                                      <p:cBhvr>
                                        <p:cTn id="10" dur="1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3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06 -0.00579 L -0.0625 0.0002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8" y="30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00017 0.00031 C -0.00173 0.0074 -0.00416 0.01419 -0.00503 0.02222 C -0.0059 0.03024 -0.00538 0.03889 -0.0059 0.04753 C -0.00625 0.05771 -0.00659 0.06759 -0.00694 0.07808 C -0.00902 0.09382 -0.01059 0.10956 -0.01284 0.12531 C -0.01319 0.12839 -0.01371 0.1321 -0.0151 0.13487 C -0.01632 0.13765 -0.0184 0.13858 -0.01996 0.14105 C -0.03177 0.16111 -0.02222 0.14815 -0.03402 0.17037 C -0.0368 0.175 -0.03975 0.1787 -0.0427 0.18364 C -0.04427 0.18642 -0.04583 0.1895 -0.04757 0.19228 C -0.05538 0.21913 -0.04375 0.17315 -0.04288 0.20432 C -0.04184 0.23889 -0.04375 0.24012 -0.05191 0.25555 C -0.05312 0.26481 -0.05416 0.27376 -0.05572 0.28271 C -0.05625 0.28611 -0.05711 0.28889 -0.05798 0.29259 C -0.05902 0.29784 -0.06007 0.3037 -0.06093 0.30895 C -0.06857 0.36234 -0.06232 0.32747 -0.06822 0.35895 C -0.06996 0.37222 -0.07135 0.38549 -0.07326 0.39876 C -0.07326 0.39907 -0.07691 0.41389 -0.0776 0.41543 C -0.08038 0.41882 -0.0842 0.41913 -0.08697 0.42315 L -0.0901 0.42747 L -0.09027 0.42777 " pathEditMode="relative" rAng="540000" ptsTypes="AAAAAAAAAAAAAAAAAAAAAA">
                                      <p:cBhvr>
                                        <p:cTn id="14" dur="3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4" y="2138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6.41975E-6 L -3.33333E-6 6.41975E-6 C -0.00052 0.00927 -0.00035 0.01852 -0.00156 0.02778 C -0.00191 0.03087 -0.00364 0.03272 -0.00434 0.0355 C -0.00555 0.03951 -0.00608 0.04414 -0.00729 0.04815 C -0.00799 0.05093 -0.0092 0.05309 -0.01007 0.05587 C -0.01736 0.0784 -0.00885 0.05494 -0.0158 0.07346 C -0.01441 0.07686 -0.01302 0.08056 -0.01146 0.08365 C -0.00972 0.08735 -0.00625 0.0892 -0.00573 0.09383 C -0.00382 0.11513 -0.00677 0.12686 -0.01007 0.14476 C -0.01215 0.15587 -0.01076 0.15001 -0.01441 0.16235 C -0.01892 0.20309 -0.01667 0.17809 -0.01441 0.26389 C -0.01406 0.27778 -0.01337 0.27902 -0.01146 0.28951 C -0.01198 0.2997 -0.01215 0.30988 -0.01302 0.31976 C -0.01319 0.32254 -0.01406 0.32501 -0.01441 0.32748 C -0.0151 0.33427 -0.01545 0.34106 -0.0158 0.34785 C -0.01788 0.3818 -0.0151 0.36636 -0.02014 0.38859 C -0.02257 0.41914 -0.02031 0.39476 -0.02292 0.41636 C -0.02378 0.42346 -0.02361 0.43149 -0.02726 0.43673 C -0.02847 0.43828 -0.03003 0.43828 -0.03142 0.4392 C -0.03333 0.44445 -0.03576 0.44908 -0.03715 0.45464 C -0.03854 0.45927 -0.03906 0.46482 -0.0401 0.46976 C -0.04062 0.47223 -0.0408 0.47501 -0.04149 0.47748 C -0.04531 0.49075 -0.04601 0.49198 -0.04861 0.50525 C -0.04965 0.51019 -0.05035 0.51575 -0.05156 0.52068 C -0.05278 0.52593 -0.05451 0.53056 -0.05573 0.53581 C -0.05677 0.53982 -0.05781 0.54414 -0.05868 0.54846 C -0.0592 0.55093 -0.0592 0.55402 -0.06007 0.55618 C -0.06111 0.55834 -0.06285 0.55957 -0.06441 0.56112 C -0.0658 0.56019 -0.06719 0.55865 -0.06858 0.55865 C -0.07205 0.55865 -0.07535 0.55957 -0.07864 0.56112 C -0.08212 0.56297 -0.0875 0.57007 -0.0901 0.57377 C -0.09305 0.57871 -0.09531 0.58519 -0.09861 0.5892 L -0.10295 0.59414 C -0.10364 0.59877 -0.10399 0.6068 -0.10868 0.60433 C -0.11094 0.60309 -0.11424 0.59661 -0.11424 0.59661 L -0.11424 0.59661 " pathEditMode="relative" ptsTypes="AAAAAAAAAAAAAAAAAAAAAAAAAAAAAAAAAAAAA">
                                      <p:cBhvr>
                                        <p:cTn id="16" dur="3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>
            <a:hlinkClick r:id="rId5" action="ppaction://hlinksldjump"/>
          </p:cNvPr>
          <p:cNvSpPr/>
          <p:nvPr/>
        </p:nvSpPr>
        <p:spPr>
          <a:xfrm>
            <a:off x="10150463" y="6082967"/>
            <a:ext cx="1826710" cy="561052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 dirty="0">
                <a:solidFill>
                  <a:prstClr val="white"/>
                </a:solidFill>
                <a:latin typeface="Comic Sans MS" panose="030F0702030302020204" pitchFamily="66" charset="0"/>
              </a:rPr>
              <a:t>Back</a:t>
            </a:r>
          </a:p>
        </p:txBody>
      </p:sp>
      <p:sp>
        <p:nvSpPr>
          <p:cNvPr id="8" name="Rounded Rectangle 2">
            <a:extLst>
              <a:ext uri="{FF2B5EF4-FFF2-40B4-BE49-F238E27FC236}">
                <a16:creationId xmlns="" xmlns:a16="http://schemas.microsoft.com/office/drawing/2014/main" id="{E6ECF4DA-A3C9-4861-95E2-8EC45EB6246A}"/>
              </a:ext>
            </a:extLst>
          </p:cNvPr>
          <p:cNvSpPr/>
          <p:nvPr/>
        </p:nvSpPr>
        <p:spPr>
          <a:xfrm>
            <a:off x="844062" y="797169"/>
            <a:ext cx="10425917" cy="5285798"/>
          </a:xfrm>
          <a:prstGeom prst="roundRect">
            <a:avLst/>
          </a:prstGeom>
          <a:solidFill>
            <a:srgbClr val="FFFFFF">
              <a:alpha val="72157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en-US" sz="36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Whose spoon </a:t>
            </a:r>
            <a:r>
              <a:rPr lang="en-US" sz="3600" dirty="0">
                <a:solidFill>
                  <a:schemeClr val="tx1"/>
                </a:solidFill>
                <a:latin typeface="Comic Sans MS" panose="030F0702030302020204" pitchFamily="66" charset="0"/>
              </a:rPr>
              <a:t>is </a:t>
            </a:r>
            <a:r>
              <a:rPr lang="en-US" sz="36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it? </a:t>
            </a:r>
            <a:endParaRPr lang="en-US" sz="32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/>
            <a:endParaRPr lang="en-US" sz="3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/>
            <a:endParaRPr lang="en-US" sz="3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/>
            <a:endParaRPr lang="en-US" sz="3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/>
            <a:endParaRPr lang="en-US" sz="3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r"/>
            <a:endParaRPr lang="en-US" sz="3000" dirty="0" smtClean="0">
              <a:solidFill>
                <a:srgbClr val="E31C07"/>
              </a:solidFill>
              <a:latin typeface="Comic Sans MS" panose="030F0702030302020204" pitchFamily="66" charset="0"/>
            </a:endParaRPr>
          </a:p>
          <a:p>
            <a:pPr algn="r"/>
            <a:endParaRPr lang="en-US" sz="3000" dirty="0">
              <a:solidFill>
                <a:srgbClr val="E31C07"/>
              </a:solidFill>
              <a:latin typeface="Comic Sans MS" panose="030F0702030302020204" pitchFamily="66" charset="0"/>
            </a:endParaRPr>
          </a:p>
          <a:p>
            <a:pPr algn="r"/>
            <a:endParaRPr lang="en-US" sz="3000" dirty="0">
              <a:solidFill>
                <a:srgbClr val="E31C07"/>
              </a:solidFill>
              <a:latin typeface="Comic Sans MS" panose="030F0702030302020204" pitchFamily="66" charset="0"/>
            </a:endParaRPr>
          </a:p>
          <a:p>
            <a:pPr algn="r"/>
            <a:endParaRPr lang="en-US" sz="3000" dirty="0">
              <a:solidFill>
                <a:srgbClr val="E31C07"/>
              </a:solidFill>
              <a:latin typeface="Comic Sans MS" panose="030F0702030302020204" pitchFamily="66" charset="0"/>
            </a:endParaRPr>
          </a:p>
          <a:p>
            <a:pPr algn="ctr"/>
            <a:endParaRPr lang="en-US" sz="3000" dirty="0">
              <a:solidFill>
                <a:srgbClr val="E31C07"/>
              </a:solidFill>
              <a:latin typeface="Comic Sans MS" panose="030F0702030302020204" pitchFamily="66" charset="0"/>
            </a:endParaRPr>
          </a:p>
          <a:p>
            <a:pPr algn="r"/>
            <a:endParaRPr lang="en-US" sz="3000" dirty="0">
              <a:solidFill>
                <a:srgbClr val="E31C07"/>
              </a:solidFill>
              <a:latin typeface="Comic Sans MS" panose="030F0702030302020204" pitchFamily="66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3430656" y="1974292"/>
            <a:ext cx="1790700" cy="2931549"/>
          </a:xfrm>
          <a:prstGeom prst="rect">
            <a:avLst/>
          </a:prstGeom>
        </p:spPr>
      </p:pic>
      <p:pic>
        <p:nvPicPr>
          <p:cNvPr id="2052" name="Picture 4" descr="14,700+ Cartoon Spoon Stock Photos, Pictures &amp; Royalty-Free Images - iStock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221356" y="2943375"/>
            <a:ext cx="1725053" cy="1395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229101" y="4905841"/>
            <a:ext cx="36268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It’s her spoon. </a:t>
            </a:r>
            <a:endParaRPr lang="en-US" sz="36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9467476"/>
      </p:ext>
    </p:extLst>
  </p:cSld>
  <p:clrMapOvr>
    <a:masterClrMapping/>
  </p:clrMapOvr>
  <p:transition spd="slow">
    <p:push dir="d"/>
    <p:sndAc>
      <p:stSnd>
        <p:snd r:embed="rId2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875692" y="1059542"/>
            <a:ext cx="8721969" cy="4825443"/>
          </a:xfrm>
          <a:prstGeom prst="roundRect">
            <a:avLst>
              <a:gd name="adj" fmla="val 10852"/>
            </a:avLst>
          </a:prstGeom>
          <a:solidFill>
            <a:schemeClr val="bg1">
              <a:alpha val="78824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en-US" sz="40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How tidy is the room ? </a:t>
            </a:r>
            <a:endParaRPr lang="en-US" sz="4000" dirty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pPr algn="ctr"/>
            <a:endParaRPr lang="en-US" sz="4000" dirty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pPr algn="ctr"/>
            <a:endParaRPr lang="en-US" sz="4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/>
            <a:endParaRPr lang="en-US" sz="4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/>
            <a:endParaRPr lang="en-US" sz="4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/>
            <a:endParaRPr lang="en-US" sz="4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/>
            <a:endParaRPr lang="en-US" sz="4000" dirty="0">
              <a:solidFill>
                <a:srgbClr val="CC0066"/>
              </a:solidFill>
              <a:latin typeface="Comic Sans MS" panose="030F0702030302020204" pitchFamily="66" charset="0"/>
            </a:endParaRPr>
          </a:p>
          <a:p>
            <a:pPr algn="ctr"/>
            <a:endParaRPr lang="en-US" sz="4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Rounded Rectangle 4">
            <a:hlinkClick r:id="rId4" action="ppaction://hlinksldjump"/>
          </p:cNvPr>
          <p:cNvSpPr/>
          <p:nvPr/>
        </p:nvSpPr>
        <p:spPr>
          <a:xfrm>
            <a:off x="10150463" y="6082967"/>
            <a:ext cx="1826710" cy="561052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 dirty="0">
                <a:solidFill>
                  <a:prstClr val="white"/>
                </a:solidFill>
                <a:latin typeface="Comic Sans MS" panose="030F0702030302020204" pitchFamily="66" charset="0"/>
              </a:rPr>
              <a:t>Back</a:t>
            </a:r>
          </a:p>
        </p:txBody>
      </p:sp>
      <p:sp>
        <p:nvSpPr>
          <p:cNvPr id="7" name="Title 1">
            <a:extLst>
              <a:ext uri="{FF2B5EF4-FFF2-40B4-BE49-F238E27FC236}">
                <a16:creationId xmlns="" xmlns:a16="http://schemas.microsoft.com/office/drawing/2014/main" id="{D99373A4-4340-4278-9DA1-934A91380281}"/>
              </a:ext>
            </a:extLst>
          </p:cNvPr>
          <p:cNvSpPr txBox="1">
            <a:spLocks/>
          </p:cNvSpPr>
          <p:nvPr/>
        </p:nvSpPr>
        <p:spPr>
          <a:xfrm>
            <a:off x="2510878" y="5121385"/>
            <a:ext cx="7451594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Merienda One"/>
              <a:buNone/>
              <a:defRPr sz="35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r>
              <a:rPr lang="en-US" sz="4000" kern="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It’s very tidy.</a:t>
            </a:r>
            <a:endParaRPr lang="en-US" sz="4000" kern="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2" name="Picture 2" descr="Bedroom interior. Vector illustration. Vector illustration of a bedroom  interior , #AD, #illustration… | Intérieur de chambre, Chambre design,  Chambre contemporain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9082" y="1995669"/>
            <a:ext cx="4575187" cy="3048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038482"/>
      </p:ext>
    </p:extLst>
  </p:cSld>
  <p:clrMapOvr>
    <a:masterClrMapping/>
  </p:clrMapOvr>
  <p:transition spd="slow">
    <p:push dir="d"/>
    <p:sndAc>
      <p:stSnd>
        <p:snd r:embed="rId2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>
            <a:hlinkClick r:id="rId5" action="ppaction://hlinksldjump"/>
          </p:cNvPr>
          <p:cNvSpPr/>
          <p:nvPr/>
        </p:nvSpPr>
        <p:spPr>
          <a:xfrm>
            <a:off x="10150463" y="6082967"/>
            <a:ext cx="1826710" cy="561052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 dirty="0">
                <a:solidFill>
                  <a:prstClr val="white"/>
                </a:solidFill>
                <a:latin typeface="Comic Sans MS" panose="030F0702030302020204" pitchFamily="66" charset="0"/>
              </a:rPr>
              <a:t>Back</a:t>
            </a:r>
          </a:p>
        </p:txBody>
      </p:sp>
      <p:sp>
        <p:nvSpPr>
          <p:cNvPr id="6" name="Rounded Rectangle 3">
            <a:extLst>
              <a:ext uri="{FF2B5EF4-FFF2-40B4-BE49-F238E27FC236}">
                <a16:creationId xmlns="" xmlns:a16="http://schemas.microsoft.com/office/drawing/2014/main" id="{5968A457-B319-4EDE-B72A-06CA00430F6A}"/>
              </a:ext>
            </a:extLst>
          </p:cNvPr>
          <p:cNvSpPr/>
          <p:nvPr/>
        </p:nvSpPr>
        <p:spPr>
          <a:xfrm>
            <a:off x="1143000" y="514351"/>
            <a:ext cx="9467850" cy="5600700"/>
          </a:xfrm>
          <a:prstGeom prst="roundRect">
            <a:avLst>
              <a:gd name="adj" fmla="val 5602"/>
            </a:avLst>
          </a:prstGeom>
          <a:solidFill>
            <a:schemeClr val="bg1">
              <a:alpha val="78824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en-US" sz="40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Where is the lamp</a:t>
            </a:r>
            <a:r>
              <a:rPr lang="en-US" sz="40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?</a:t>
            </a:r>
            <a:endParaRPr lang="en-US" sz="4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/>
            <a:endParaRPr lang="en-US" sz="4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/>
            <a:endParaRPr lang="en-US" sz="4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/>
            <a:endParaRPr lang="en-US" sz="4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/>
            <a:endParaRPr lang="en-US" sz="4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/>
            <a:endParaRPr lang="en-US" sz="4000" dirty="0" smtClean="0">
              <a:solidFill>
                <a:srgbClr val="CC0066"/>
              </a:solidFill>
              <a:latin typeface="Comic Sans MS" panose="030F0702030302020204" pitchFamily="66" charset="0"/>
            </a:endParaRPr>
          </a:p>
          <a:p>
            <a:pPr algn="ctr"/>
            <a:endParaRPr lang="en-US" sz="4000" dirty="0">
              <a:solidFill>
                <a:srgbClr val="CC0066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en-US" sz="40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It’s ______ the bed and the closet.</a:t>
            </a:r>
            <a:endParaRPr lang="en-US" sz="4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/>
            <a:endParaRPr lang="en-US" sz="4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2F0AC560-2313-4C76-B6DE-C57810AF01E0}"/>
              </a:ext>
            </a:extLst>
          </p:cNvPr>
          <p:cNvSpPr txBox="1"/>
          <p:nvPr/>
        </p:nvSpPr>
        <p:spPr>
          <a:xfrm>
            <a:off x="2650682" y="5070769"/>
            <a:ext cx="21308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between</a:t>
            </a:r>
            <a:endParaRPr lang="en-US" sz="36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098" name="Picture 2" descr="Bedroom clipart. Free download transparent .PNG | Creazilla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2967" y="1546251"/>
            <a:ext cx="4491082" cy="3349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6393125"/>
      </p:ext>
    </p:extLst>
  </p:cSld>
  <p:clrMapOvr>
    <a:masterClrMapping/>
  </p:clrMapOvr>
  <p:transition spd="slow">
    <p:push dir="d"/>
    <p:sndAc>
      <p:stSnd>
        <p:snd r:embed="rId2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9">
            <a:extLst>
              <a:ext uri="{FF2B5EF4-FFF2-40B4-BE49-F238E27FC236}">
                <a16:creationId xmlns="" xmlns:a14="http://schemas.microsoft.com/office/drawing/2010/main" xmlns:p14="http://schemas.microsoft.com/office/powerpoint/2010/main" xmlns:mc="http://schemas.openxmlformats.org/markup-compatibility/2006" xmlns:a16="http://schemas.microsoft.com/office/drawing/2014/main" id="{2865A210-1A75-44C2-A563-954401F77FF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92" y="-407021"/>
            <a:ext cx="6720747" cy="48093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1199455" y="1921774"/>
            <a:ext cx="5568619" cy="1046436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6000" dirty="0">
                <a:solidFill>
                  <a:srgbClr val="A10300"/>
                </a:solidFill>
                <a:latin typeface="Comic Sans MS" panose="030F0702030302020204" pitchFamily="66" charset="0"/>
              </a:rPr>
              <a:t>2. </a:t>
            </a:r>
            <a:r>
              <a:rPr lang="en-US" sz="6000" dirty="0" smtClean="0">
                <a:solidFill>
                  <a:srgbClr val="A10300"/>
                </a:solidFill>
                <a:latin typeface="Comic Sans MS" panose="030F0702030302020204" pitchFamily="66" charset="0"/>
              </a:rPr>
              <a:t>Practice</a:t>
            </a:r>
            <a:endParaRPr lang="en-US" sz="6000" dirty="0">
              <a:solidFill>
                <a:srgbClr val="A103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59645" y="208522"/>
            <a:ext cx="1704537" cy="81729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06795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upcake, Dessert, Food, Smile, Heart, Pink Cupcak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10277">
            <a:off x="11101291" y="5367480"/>
            <a:ext cx="1016765" cy="1441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heese, Swiss Cheese, Dairy, Milk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3126" y="5742049"/>
            <a:ext cx="1312260" cy="1035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2353" y="234214"/>
            <a:ext cx="1515886" cy="72683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56874" y="210151"/>
            <a:ext cx="4716356" cy="58477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en-US" sz="3200" dirty="0">
                <a:solidFill>
                  <a:srgbClr val="A10300"/>
                </a:solidFill>
                <a:latin typeface="Comic Sans MS" panose="030F0702030302020204" pitchFamily="66" charset="0"/>
              </a:rPr>
              <a:t>Task 1: </a:t>
            </a:r>
            <a:r>
              <a:rPr lang="en-US" sz="3200" dirty="0" smtClean="0">
                <a:solidFill>
                  <a:srgbClr val="A10300"/>
                </a:solidFill>
                <a:latin typeface="Comic Sans MS" panose="030F0702030302020204" pitchFamily="66" charset="0"/>
              </a:rPr>
              <a:t>Look and match.</a:t>
            </a:r>
            <a:endParaRPr lang="en-US" sz="3200" dirty="0">
              <a:solidFill>
                <a:srgbClr val="A103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4814" y="1323972"/>
            <a:ext cx="7064859" cy="41814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56874" y="1211255"/>
            <a:ext cx="2993127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3600" dirty="0" smtClean="0">
                <a:latin typeface="Comic Sans MS" pitchFamily="66" charset="0"/>
              </a:rPr>
              <a:t>dining room</a:t>
            </a:r>
          </a:p>
          <a:p>
            <a:pPr marL="342900" indent="-342900">
              <a:buAutoNum type="arabicPeriod"/>
            </a:pPr>
            <a:r>
              <a:rPr lang="en-US" sz="3600" dirty="0" smtClean="0">
                <a:latin typeface="Comic Sans MS" pitchFamily="66" charset="0"/>
              </a:rPr>
              <a:t>sink</a:t>
            </a:r>
          </a:p>
          <a:p>
            <a:pPr marL="342900" indent="-342900">
              <a:buAutoNum type="arabicPeriod"/>
            </a:pPr>
            <a:r>
              <a:rPr lang="en-US" sz="3600" dirty="0" smtClean="0">
                <a:latin typeface="Comic Sans MS" pitchFamily="66" charset="0"/>
              </a:rPr>
              <a:t>fridge</a:t>
            </a:r>
          </a:p>
          <a:p>
            <a:pPr marL="342900" indent="-342900">
              <a:buAutoNum type="arabicPeriod"/>
            </a:pPr>
            <a:r>
              <a:rPr lang="en-US" sz="3600" dirty="0" smtClean="0">
                <a:latin typeface="Comic Sans MS" pitchFamily="66" charset="0"/>
              </a:rPr>
              <a:t>toy box</a:t>
            </a:r>
          </a:p>
          <a:p>
            <a:pPr marL="342900" indent="-342900">
              <a:buAutoNum type="arabicPeriod"/>
            </a:pPr>
            <a:r>
              <a:rPr lang="en-US" sz="3600" dirty="0" smtClean="0">
                <a:latin typeface="Comic Sans MS" pitchFamily="66" charset="0"/>
              </a:rPr>
              <a:t>sofa</a:t>
            </a:r>
          </a:p>
          <a:p>
            <a:pPr marL="342900" indent="-342900">
              <a:buAutoNum type="arabicPeriod"/>
            </a:pPr>
            <a:r>
              <a:rPr lang="en-US" sz="3600" dirty="0" smtClean="0">
                <a:latin typeface="Comic Sans MS" pitchFamily="66" charset="0"/>
              </a:rPr>
              <a:t>rug</a:t>
            </a:r>
          </a:p>
          <a:p>
            <a:pPr marL="342900" indent="-342900">
              <a:buAutoNum type="arabicPeriod"/>
            </a:pPr>
            <a:r>
              <a:rPr lang="en-US" sz="3600" dirty="0" smtClean="0">
                <a:latin typeface="Comic Sans MS" pitchFamily="66" charset="0"/>
              </a:rPr>
              <a:t>bookshelf</a:t>
            </a:r>
          </a:p>
          <a:p>
            <a:pPr marL="342900" indent="-342900">
              <a:buAutoNum type="arabicPeriod"/>
            </a:pPr>
            <a:r>
              <a:rPr lang="en-US" sz="3600" dirty="0" smtClean="0">
                <a:latin typeface="Comic Sans MS" pitchFamily="66" charset="0"/>
              </a:rPr>
              <a:t>table</a:t>
            </a:r>
            <a:endParaRPr lang="en-US" sz="3600" dirty="0">
              <a:latin typeface="Comic Sans MS" pitchFamily="66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2F0AC560-2313-4C76-B6DE-C57810AF01E0}"/>
              </a:ext>
            </a:extLst>
          </p:cNvPr>
          <p:cNvSpPr txBox="1"/>
          <p:nvPr/>
        </p:nvSpPr>
        <p:spPr>
          <a:xfrm>
            <a:off x="3364302" y="1184260"/>
            <a:ext cx="598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c</a:t>
            </a:r>
            <a:endParaRPr lang="en-US" sz="36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2F0AC560-2313-4C76-B6DE-C57810AF01E0}"/>
              </a:ext>
            </a:extLst>
          </p:cNvPr>
          <p:cNvSpPr txBox="1"/>
          <p:nvPr/>
        </p:nvSpPr>
        <p:spPr>
          <a:xfrm>
            <a:off x="2316002" y="1716291"/>
            <a:ext cx="598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h</a:t>
            </a:r>
            <a:endParaRPr lang="en-US" sz="36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2F0AC560-2313-4C76-B6DE-C57810AF01E0}"/>
              </a:ext>
            </a:extLst>
          </p:cNvPr>
          <p:cNvSpPr txBox="1"/>
          <p:nvPr/>
        </p:nvSpPr>
        <p:spPr>
          <a:xfrm>
            <a:off x="2316002" y="2270532"/>
            <a:ext cx="598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g</a:t>
            </a:r>
            <a:endParaRPr lang="en-US" sz="36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2F0AC560-2313-4C76-B6DE-C57810AF01E0}"/>
              </a:ext>
            </a:extLst>
          </p:cNvPr>
          <p:cNvSpPr txBox="1"/>
          <p:nvPr/>
        </p:nvSpPr>
        <p:spPr>
          <a:xfrm>
            <a:off x="2615052" y="2821613"/>
            <a:ext cx="598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f</a:t>
            </a:r>
            <a:endParaRPr lang="en-US" sz="36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2F0AC560-2313-4C76-B6DE-C57810AF01E0}"/>
              </a:ext>
            </a:extLst>
          </p:cNvPr>
          <p:cNvSpPr txBox="1"/>
          <p:nvPr/>
        </p:nvSpPr>
        <p:spPr>
          <a:xfrm>
            <a:off x="2016954" y="3376611"/>
            <a:ext cx="598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d</a:t>
            </a:r>
            <a:endParaRPr lang="en-US" sz="36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2F0AC560-2313-4C76-B6DE-C57810AF01E0}"/>
              </a:ext>
            </a:extLst>
          </p:cNvPr>
          <p:cNvSpPr txBox="1"/>
          <p:nvPr/>
        </p:nvSpPr>
        <p:spPr>
          <a:xfrm>
            <a:off x="1813156" y="3946742"/>
            <a:ext cx="598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a</a:t>
            </a:r>
            <a:endParaRPr lang="en-US" sz="36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2F0AC560-2313-4C76-B6DE-C57810AF01E0}"/>
              </a:ext>
            </a:extLst>
          </p:cNvPr>
          <p:cNvSpPr txBox="1"/>
          <p:nvPr/>
        </p:nvSpPr>
        <p:spPr>
          <a:xfrm>
            <a:off x="3027154" y="4441810"/>
            <a:ext cx="598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b</a:t>
            </a:r>
            <a:endParaRPr lang="en-US" sz="36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2F0AC560-2313-4C76-B6DE-C57810AF01E0}"/>
              </a:ext>
            </a:extLst>
          </p:cNvPr>
          <p:cNvSpPr txBox="1"/>
          <p:nvPr/>
        </p:nvSpPr>
        <p:spPr>
          <a:xfrm>
            <a:off x="1978854" y="5053201"/>
            <a:ext cx="598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e</a:t>
            </a:r>
            <a:endParaRPr lang="en-US" sz="36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8881498"/>
      </p:ext>
    </p:extLst>
  </p:cSld>
  <p:clrMapOvr>
    <a:masterClrMapping/>
  </p:clrMapOvr>
  <p:transition spd="slow">
    <p:push dir="d"/>
    <p:sndAc>
      <p:stSnd>
        <p:snd r:embed="rId2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3" grpId="0"/>
      <p:bldP spid="24" grpId="0"/>
      <p:bldP spid="25" grpId="0"/>
      <p:bldP spid="26" grpId="0"/>
      <p:bldP spid="27" grpId="0"/>
      <p:bldP spid="2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287" y="222415"/>
            <a:ext cx="1540496" cy="738638"/>
          </a:xfrm>
          <a:prstGeom prst="rect">
            <a:avLst/>
          </a:prstGeom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2976" y="961052"/>
            <a:ext cx="9486476" cy="50968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7378851"/>
      </p:ext>
    </p:extLst>
  </p:cSld>
  <p:clrMapOvr>
    <a:masterClrMapping/>
  </p:clrMapOvr>
  <p:transition spd="slow">
    <p:push dir="d"/>
    <p:sndAc>
      <p:stSnd>
        <p:snd r:embed="rId2" name="whoosh.wav"/>
      </p:stSnd>
    </p:sndAc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3324339" y="3506553"/>
            <a:ext cx="1790700" cy="293154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>
          <a:xfrm>
            <a:off x="6796618" y="3506554"/>
            <a:ext cx="1790700" cy="293154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63904" y="210151"/>
            <a:ext cx="4902304" cy="58477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en-US" sz="3200" dirty="0">
                <a:solidFill>
                  <a:srgbClr val="A10300"/>
                </a:solidFill>
                <a:latin typeface="Comic Sans MS" panose="030F0702030302020204" pitchFamily="66" charset="0"/>
              </a:rPr>
              <a:t>Task </a:t>
            </a:r>
            <a:r>
              <a:rPr lang="en-US" sz="3200" dirty="0" smtClean="0">
                <a:solidFill>
                  <a:srgbClr val="A10300"/>
                </a:solidFill>
                <a:latin typeface="Comic Sans MS" panose="030F0702030302020204" pitchFamily="66" charset="0"/>
              </a:rPr>
              <a:t>3: Ask and answer. </a:t>
            </a:r>
            <a:endParaRPr lang="en-US" sz="3200" dirty="0">
              <a:solidFill>
                <a:srgbClr val="A10300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324339" y="1042397"/>
            <a:ext cx="526297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3600" dirty="0" smtClean="0">
                <a:latin typeface="Comic Sans MS" pitchFamily="66" charset="0"/>
              </a:rPr>
              <a:t> Where / the fridge? </a:t>
            </a:r>
          </a:p>
          <a:p>
            <a:r>
              <a:rPr lang="en-US" sz="3600" dirty="0" smtClean="0">
                <a:latin typeface="Comic Sans MS" pitchFamily="66" charset="0"/>
              </a:rPr>
              <a:t>    next to / the sink</a:t>
            </a:r>
            <a:endParaRPr lang="en-US" sz="3600" dirty="0">
              <a:latin typeface="Comic Sans MS" pitchFamily="66" charset="0"/>
            </a:endParaRPr>
          </a:p>
        </p:txBody>
      </p:sp>
      <p:sp>
        <p:nvSpPr>
          <p:cNvPr id="10" name="Oval Callout 9"/>
          <p:cNvSpPr/>
          <p:nvPr/>
        </p:nvSpPr>
        <p:spPr>
          <a:xfrm>
            <a:off x="7387168" y="2286000"/>
            <a:ext cx="3814232" cy="1315803"/>
          </a:xfrm>
          <a:prstGeom prst="wedgeEllipseCallout">
            <a:avLst>
              <a:gd name="adj1" fmla="val -38314"/>
              <a:gd name="adj2" fmla="val 69138"/>
            </a:avLst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Cambria" pitchFamily="18" charset="0"/>
                <a:ea typeface="Cambria" pitchFamily="18" charset="0"/>
              </a:rPr>
              <a:t>It’s next to the sink.</a:t>
            </a:r>
            <a:endParaRPr lang="en-US" sz="3200" dirty="0">
              <a:latin typeface="Cambria" pitchFamily="18" charset="0"/>
              <a:ea typeface="Cambria" pitchFamily="18" charset="0"/>
            </a:endParaRPr>
          </a:p>
        </p:txBody>
      </p:sp>
      <p:sp>
        <p:nvSpPr>
          <p:cNvPr id="11" name="Oval Callout 10"/>
          <p:cNvSpPr/>
          <p:nvPr/>
        </p:nvSpPr>
        <p:spPr>
          <a:xfrm>
            <a:off x="910168" y="2286000"/>
            <a:ext cx="3814232" cy="1315803"/>
          </a:xfrm>
          <a:prstGeom prst="wedgeEllipseCallout">
            <a:avLst>
              <a:gd name="adj1" fmla="val 27113"/>
              <a:gd name="adj2" fmla="val 74929"/>
            </a:avLst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Cambria" pitchFamily="18" charset="0"/>
                <a:ea typeface="Cambria" pitchFamily="18" charset="0"/>
              </a:rPr>
              <a:t>Where is the fridge? </a:t>
            </a:r>
            <a:endParaRPr lang="en-US" sz="3200" dirty="0">
              <a:latin typeface="Cambria" pitchFamily="18" charset="0"/>
              <a:ea typeface="Cambria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287" y="222415"/>
            <a:ext cx="1540496" cy="738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886638"/>
      </p:ext>
    </p:extLst>
  </p:cSld>
  <p:clrMapOvr>
    <a:masterClrMapping/>
  </p:clrMapOvr>
  <p:transition>
    <p:sndAc>
      <p:stSnd>
        <p:snd r:embed="rId2" name="magic-chime-06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287" y="222415"/>
            <a:ext cx="1540496" cy="73863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90639" y="2920062"/>
            <a:ext cx="489589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latin typeface="Comic Sans MS" pitchFamily="66" charset="0"/>
              </a:rPr>
              <a:t>2. Where / the sofa? </a:t>
            </a:r>
          </a:p>
          <a:p>
            <a:r>
              <a:rPr lang="en-US" sz="3600" dirty="0" smtClean="0">
                <a:latin typeface="Comic Sans MS" pitchFamily="66" charset="0"/>
              </a:rPr>
              <a:t>    behind/ the rug</a:t>
            </a:r>
            <a:endParaRPr lang="en-US" sz="3600" dirty="0">
              <a:latin typeface="Comic Sans MS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125759" y="2801503"/>
            <a:ext cx="607249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latin typeface="Comic Sans MS" pitchFamily="66" charset="0"/>
              </a:rPr>
              <a:t>3. Where / the bookshelf? </a:t>
            </a:r>
          </a:p>
          <a:p>
            <a:r>
              <a:rPr lang="en-US" sz="3600" dirty="0" smtClean="0">
                <a:latin typeface="Comic Sans MS" pitchFamily="66" charset="0"/>
              </a:rPr>
              <a:t>    on/ the wall</a:t>
            </a:r>
            <a:endParaRPr lang="en-US" sz="3600" dirty="0">
              <a:latin typeface="Comic Sans MS" pitchFamily="66" charset="0"/>
            </a:endParaRPr>
          </a:p>
        </p:txBody>
      </p:sp>
      <p:sp>
        <p:nvSpPr>
          <p:cNvPr id="7" name="Oval Callout 6"/>
          <p:cNvSpPr/>
          <p:nvPr/>
        </p:nvSpPr>
        <p:spPr>
          <a:xfrm>
            <a:off x="687746" y="4747567"/>
            <a:ext cx="3368843" cy="1315803"/>
          </a:xfrm>
          <a:prstGeom prst="wedgeEllipseCallout">
            <a:avLst>
              <a:gd name="adj1" fmla="val 15176"/>
              <a:gd name="adj2" fmla="val -97281"/>
            </a:avLst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Cambria" pitchFamily="18" charset="0"/>
                <a:ea typeface="Cambria" pitchFamily="18" charset="0"/>
              </a:rPr>
              <a:t>It’s behind the rug.</a:t>
            </a:r>
            <a:endParaRPr lang="en-US" sz="3200" dirty="0">
              <a:latin typeface="Cambria" pitchFamily="18" charset="0"/>
              <a:ea typeface="Cambria" pitchFamily="18" charset="0"/>
            </a:endParaRPr>
          </a:p>
        </p:txBody>
      </p:sp>
      <p:sp>
        <p:nvSpPr>
          <p:cNvPr id="8" name="Oval Callout 7"/>
          <p:cNvSpPr/>
          <p:nvPr/>
        </p:nvSpPr>
        <p:spPr>
          <a:xfrm>
            <a:off x="437898" y="1263547"/>
            <a:ext cx="3868540" cy="1315803"/>
          </a:xfrm>
          <a:prstGeom prst="wedgeEllipseCallout">
            <a:avLst>
              <a:gd name="adj1" fmla="val 27113"/>
              <a:gd name="adj2" fmla="val 74929"/>
            </a:avLst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Cambria" pitchFamily="18" charset="0"/>
                <a:ea typeface="Cambria" pitchFamily="18" charset="0"/>
              </a:rPr>
              <a:t>Where is the sofa? </a:t>
            </a:r>
            <a:endParaRPr lang="en-US" sz="3200" dirty="0">
              <a:latin typeface="Cambria" pitchFamily="18" charset="0"/>
              <a:ea typeface="Cambria" pitchFamily="18" charset="0"/>
            </a:endParaRPr>
          </a:p>
        </p:txBody>
      </p:sp>
      <p:sp>
        <p:nvSpPr>
          <p:cNvPr id="9" name="Oval Callout 8"/>
          <p:cNvSpPr/>
          <p:nvPr/>
        </p:nvSpPr>
        <p:spPr>
          <a:xfrm>
            <a:off x="7616670" y="4618954"/>
            <a:ext cx="3316821" cy="1315803"/>
          </a:xfrm>
          <a:prstGeom prst="wedgeEllipseCallout">
            <a:avLst>
              <a:gd name="adj1" fmla="val 7770"/>
              <a:gd name="adj2" fmla="val -100939"/>
            </a:avLst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Cambria" pitchFamily="18" charset="0"/>
                <a:ea typeface="Cambria" pitchFamily="18" charset="0"/>
              </a:rPr>
              <a:t>It’s on the wall.</a:t>
            </a:r>
            <a:endParaRPr lang="en-US" sz="3200" dirty="0">
              <a:latin typeface="Cambria" pitchFamily="18" charset="0"/>
              <a:ea typeface="Cambria" pitchFamily="18" charset="0"/>
            </a:endParaRPr>
          </a:p>
        </p:txBody>
      </p:sp>
      <p:sp>
        <p:nvSpPr>
          <p:cNvPr id="10" name="Oval Callout 9"/>
          <p:cNvSpPr/>
          <p:nvPr/>
        </p:nvSpPr>
        <p:spPr>
          <a:xfrm>
            <a:off x="7223967" y="1194878"/>
            <a:ext cx="3709524" cy="1315803"/>
          </a:xfrm>
          <a:prstGeom prst="wedgeEllipseCallout">
            <a:avLst>
              <a:gd name="adj1" fmla="val -28674"/>
              <a:gd name="adj2" fmla="val 82244"/>
            </a:avLst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Cambria" pitchFamily="18" charset="0"/>
                <a:ea typeface="Cambria" pitchFamily="18" charset="0"/>
              </a:rPr>
              <a:t>Where is the bookshelf? </a:t>
            </a:r>
            <a:endParaRPr lang="en-US" sz="3200" dirty="0">
              <a:latin typeface="Cambria" pitchFamily="18" charset="0"/>
              <a:ea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5254562"/>
      </p:ext>
    </p:extLst>
  </p:cSld>
  <p:clrMapOvr>
    <a:masterClrMapping/>
  </p:clrMapOvr>
  <p:transition>
    <p:sndAc>
      <p:stSnd>
        <p:snd r:embed="rId2" name="magic-chime-06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287" y="222415"/>
            <a:ext cx="1540496" cy="73863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2633379"/>
            <a:ext cx="642195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latin typeface="Comic Sans MS" pitchFamily="66" charset="0"/>
              </a:rPr>
              <a:t>4. Where / the dining room? </a:t>
            </a:r>
          </a:p>
          <a:p>
            <a:r>
              <a:rPr lang="en-US" sz="3600" dirty="0" smtClean="0">
                <a:latin typeface="Comic Sans MS" pitchFamily="66" charset="0"/>
              </a:rPr>
              <a:t>    next to/ kitchen</a:t>
            </a:r>
            <a:endParaRPr lang="en-US" sz="3600" dirty="0">
              <a:latin typeface="Comic Sans MS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658035" y="2637687"/>
            <a:ext cx="542808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latin typeface="Comic Sans MS" pitchFamily="66" charset="0"/>
              </a:rPr>
              <a:t>5. Where / the garden? </a:t>
            </a:r>
          </a:p>
          <a:p>
            <a:r>
              <a:rPr lang="en-US" sz="3600" dirty="0" smtClean="0">
                <a:latin typeface="Comic Sans MS" pitchFamily="66" charset="0"/>
              </a:rPr>
              <a:t>    between/ the houses</a:t>
            </a:r>
            <a:endParaRPr lang="en-US" sz="3600" dirty="0">
              <a:latin typeface="Comic Sans MS" pitchFamily="66" charset="0"/>
            </a:endParaRPr>
          </a:p>
        </p:txBody>
      </p:sp>
      <p:sp>
        <p:nvSpPr>
          <p:cNvPr id="7" name="Oval Callout 6"/>
          <p:cNvSpPr/>
          <p:nvPr/>
        </p:nvSpPr>
        <p:spPr>
          <a:xfrm>
            <a:off x="1431102" y="4194120"/>
            <a:ext cx="3261001" cy="1315803"/>
          </a:xfrm>
          <a:prstGeom prst="wedgeEllipseCallout">
            <a:avLst>
              <a:gd name="adj1" fmla="val -26507"/>
              <a:gd name="adj2" fmla="val -82651"/>
            </a:avLst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Cambria" pitchFamily="18" charset="0"/>
                <a:ea typeface="Cambria" pitchFamily="18" charset="0"/>
              </a:rPr>
              <a:t>It’s next to the kitchen.</a:t>
            </a:r>
            <a:endParaRPr lang="en-US" sz="3200" dirty="0">
              <a:latin typeface="Cambria" pitchFamily="18" charset="0"/>
              <a:ea typeface="Cambria" pitchFamily="18" charset="0"/>
            </a:endParaRPr>
          </a:p>
        </p:txBody>
      </p:sp>
      <p:sp>
        <p:nvSpPr>
          <p:cNvPr id="8" name="Oval Callout 7"/>
          <p:cNvSpPr/>
          <p:nvPr/>
        </p:nvSpPr>
        <p:spPr>
          <a:xfrm>
            <a:off x="1069943" y="262286"/>
            <a:ext cx="3983320" cy="1764266"/>
          </a:xfrm>
          <a:prstGeom prst="wedgeEllipseCallout">
            <a:avLst>
              <a:gd name="adj1" fmla="val 27113"/>
              <a:gd name="adj2" fmla="val 74929"/>
            </a:avLst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Cambria" pitchFamily="18" charset="0"/>
                <a:ea typeface="Cambria" pitchFamily="18" charset="0"/>
              </a:rPr>
              <a:t>Where </a:t>
            </a:r>
            <a:r>
              <a:rPr lang="en-US" sz="3200" dirty="0">
                <a:latin typeface="Cambria" pitchFamily="18" charset="0"/>
                <a:ea typeface="Cambria" pitchFamily="18" charset="0"/>
              </a:rPr>
              <a:t>is the dining room? </a:t>
            </a:r>
          </a:p>
        </p:txBody>
      </p:sp>
      <p:sp>
        <p:nvSpPr>
          <p:cNvPr id="9" name="Oval Callout 8"/>
          <p:cNvSpPr/>
          <p:nvPr/>
        </p:nvSpPr>
        <p:spPr>
          <a:xfrm>
            <a:off x="7813705" y="4194120"/>
            <a:ext cx="3303071" cy="1315803"/>
          </a:xfrm>
          <a:prstGeom prst="wedgeEllipseCallout">
            <a:avLst>
              <a:gd name="adj1" fmla="val 3940"/>
              <a:gd name="adj2" fmla="val -84480"/>
            </a:avLst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Cambria" pitchFamily="18" charset="0"/>
                <a:ea typeface="Cambria" pitchFamily="18" charset="0"/>
              </a:rPr>
              <a:t>It’s between the houses.</a:t>
            </a:r>
            <a:endParaRPr lang="en-US" sz="3200" dirty="0">
              <a:latin typeface="Cambria" pitchFamily="18" charset="0"/>
              <a:ea typeface="Cambria" pitchFamily="18" charset="0"/>
            </a:endParaRPr>
          </a:p>
        </p:txBody>
      </p:sp>
      <p:sp>
        <p:nvSpPr>
          <p:cNvPr id="10" name="Oval Callout 9"/>
          <p:cNvSpPr/>
          <p:nvPr/>
        </p:nvSpPr>
        <p:spPr>
          <a:xfrm>
            <a:off x="6928291" y="591734"/>
            <a:ext cx="3709524" cy="1315803"/>
          </a:xfrm>
          <a:prstGeom prst="wedgeEllipseCallout">
            <a:avLst>
              <a:gd name="adj1" fmla="val 12842"/>
              <a:gd name="adj2" fmla="val 98703"/>
            </a:avLst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Cambria" pitchFamily="18" charset="0"/>
                <a:ea typeface="Cambria" pitchFamily="18" charset="0"/>
              </a:rPr>
              <a:t>Where is the garden? </a:t>
            </a:r>
            <a:endParaRPr lang="en-US" sz="3200" dirty="0">
              <a:latin typeface="Cambria" pitchFamily="18" charset="0"/>
              <a:ea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7132328"/>
      </p:ext>
    </p:extLst>
  </p:cSld>
  <p:clrMapOvr>
    <a:masterClrMapping/>
  </p:clrMapOvr>
  <p:transition>
    <p:sndAc>
      <p:stSnd>
        <p:snd r:embed="rId2" name="magic-chime-06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35" y="119888"/>
            <a:ext cx="1429935" cy="685627"/>
          </a:xfrm>
          <a:prstGeom prst="rect">
            <a:avLst/>
          </a:prstGeom>
        </p:spPr>
      </p:pic>
      <p:graphicFrame>
        <p:nvGraphicFramePr>
          <p:cNvPr id="15" name="Table 15">
            <a:extLst>
              <a:ext uri="{FF2B5EF4-FFF2-40B4-BE49-F238E27FC236}">
                <a16:creationId xmlns="" xmlns:a16="http://schemas.microsoft.com/office/drawing/2014/main" id="{B7183092-5B42-7E14-C06B-7D10F7EDF48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8531829"/>
              </p:ext>
            </p:extLst>
          </p:nvPr>
        </p:nvGraphicFramePr>
        <p:xfrm>
          <a:off x="2018220" y="1944971"/>
          <a:ext cx="7848796" cy="3311508"/>
        </p:xfrm>
        <a:graphic>
          <a:graphicData uri="http://schemas.openxmlformats.org/drawingml/2006/table">
            <a:tbl>
              <a:tblPr firstRow="1" bandRow="1"/>
              <a:tblGrid>
                <a:gridCol w="1962199">
                  <a:extLst>
                    <a:ext uri="{9D8B030D-6E8A-4147-A177-3AD203B41FA5}">
                      <a16:colId xmlns="" xmlns:a16="http://schemas.microsoft.com/office/drawing/2014/main" val="257416257"/>
                    </a:ext>
                  </a:extLst>
                </a:gridCol>
                <a:gridCol w="1962199">
                  <a:extLst>
                    <a:ext uri="{9D8B030D-6E8A-4147-A177-3AD203B41FA5}">
                      <a16:colId xmlns="" xmlns:a16="http://schemas.microsoft.com/office/drawing/2014/main" val="547786624"/>
                    </a:ext>
                  </a:extLst>
                </a:gridCol>
                <a:gridCol w="1962199">
                  <a:extLst>
                    <a:ext uri="{9D8B030D-6E8A-4147-A177-3AD203B41FA5}">
                      <a16:colId xmlns="" xmlns:a16="http://schemas.microsoft.com/office/drawing/2014/main" val="806567065"/>
                    </a:ext>
                  </a:extLst>
                </a:gridCol>
                <a:gridCol w="1962199">
                  <a:extLst>
                    <a:ext uri="{9D8B030D-6E8A-4147-A177-3AD203B41FA5}">
                      <a16:colId xmlns="" xmlns:a16="http://schemas.microsoft.com/office/drawing/2014/main" val="1347445215"/>
                    </a:ext>
                  </a:extLst>
                </a:gridCol>
              </a:tblGrid>
              <a:tr h="827877">
                <a:tc>
                  <a:txBody>
                    <a:bodyPr/>
                    <a:lstStyle/>
                    <a:p>
                      <a:pPr algn="ctr"/>
                      <a:r>
                        <a:rPr lang="x-none" sz="2700" dirty="0">
                          <a:solidFill>
                            <a:srgbClr val="002060"/>
                          </a:solidFill>
                        </a:rPr>
                        <a:t>TEAM 1</a:t>
                      </a:r>
                      <a:endParaRPr lang="x-none" sz="2700" dirty="0">
                        <a:solidFill>
                          <a:srgbClr val="002060"/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marL="121920" marR="121920" marT="60960" marB="60960" anchor="ctr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x-none" sz="2400" dirty="0"/>
                    </a:p>
                  </a:txBody>
                  <a:tcPr marL="121920" marR="121920" marT="60960" marB="60960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x-none" sz="2400"/>
                    </a:p>
                  </a:txBody>
                  <a:tcPr marL="121920" marR="121920" marT="60960" marB="60960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x-none" sz="2400" dirty="0"/>
                    </a:p>
                  </a:txBody>
                  <a:tcPr marL="121920" marR="121920" marT="60960" marB="60960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57403372"/>
                  </a:ext>
                </a:extLst>
              </a:tr>
              <a:tr h="827877">
                <a:tc>
                  <a:txBody>
                    <a:bodyPr/>
                    <a:lstStyle/>
                    <a:p>
                      <a:pPr algn="ctr"/>
                      <a:r>
                        <a:rPr lang="x-none" sz="2700" dirty="0">
                          <a:solidFill>
                            <a:srgbClr val="002060"/>
                          </a:solidFill>
                        </a:rPr>
                        <a:t>TEAM 2</a:t>
                      </a:r>
                      <a:endParaRPr lang="x-none" sz="2700" dirty="0">
                        <a:solidFill>
                          <a:srgbClr val="002060"/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marL="121920" marR="121920" marT="60960" marB="60960" anchor="ctr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x-none" sz="2400" dirty="0"/>
                    </a:p>
                  </a:txBody>
                  <a:tcPr marL="121920" marR="121920" marT="60960" marB="60960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x-none" sz="2400" dirty="0"/>
                    </a:p>
                  </a:txBody>
                  <a:tcPr marL="121920" marR="121920" marT="60960" marB="60960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x-none" sz="2400"/>
                    </a:p>
                  </a:txBody>
                  <a:tcPr marL="121920" marR="121920" marT="60960" marB="60960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346324055"/>
                  </a:ext>
                </a:extLst>
              </a:tr>
              <a:tr h="827877">
                <a:tc>
                  <a:txBody>
                    <a:bodyPr/>
                    <a:lstStyle/>
                    <a:p>
                      <a:pPr algn="ctr"/>
                      <a:r>
                        <a:rPr lang="x-none" sz="2700" dirty="0">
                          <a:solidFill>
                            <a:srgbClr val="002060"/>
                          </a:solidFill>
                        </a:rPr>
                        <a:t>TEAM 3</a:t>
                      </a:r>
                      <a:endParaRPr lang="x-none" sz="2700" dirty="0">
                        <a:solidFill>
                          <a:srgbClr val="002060"/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marL="121920" marR="121920" marT="60960" marB="60960" anchor="ctr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x-none" sz="2400" dirty="0"/>
                    </a:p>
                  </a:txBody>
                  <a:tcPr marL="121920" marR="121920" marT="60960" marB="60960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x-none" sz="2400" dirty="0"/>
                    </a:p>
                  </a:txBody>
                  <a:tcPr marL="121920" marR="121920" marT="60960" marB="60960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x-none" sz="2400" dirty="0"/>
                    </a:p>
                  </a:txBody>
                  <a:tcPr marL="121920" marR="121920" marT="60960" marB="60960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709118582"/>
                  </a:ext>
                </a:extLst>
              </a:tr>
              <a:tr h="827877">
                <a:tc>
                  <a:txBody>
                    <a:bodyPr/>
                    <a:lstStyle/>
                    <a:p>
                      <a:pPr algn="ctr"/>
                      <a:r>
                        <a:rPr lang="x-none" sz="2700" dirty="0">
                          <a:solidFill>
                            <a:srgbClr val="002060"/>
                          </a:solidFill>
                        </a:rPr>
                        <a:t>TEAM 4</a:t>
                      </a:r>
                      <a:endParaRPr lang="x-none" sz="2700" dirty="0">
                        <a:solidFill>
                          <a:srgbClr val="002060"/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marL="121920" marR="121920" marT="60960" marB="60960" anchor="ctr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x-none" sz="2400" dirty="0"/>
                    </a:p>
                  </a:txBody>
                  <a:tcPr marL="121920" marR="121920" marT="60960" marB="60960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x-none" sz="2400" dirty="0"/>
                    </a:p>
                  </a:txBody>
                  <a:tcPr marL="121920" marR="121920" marT="60960" marB="60960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x-none" sz="2400" dirty="0"/>
                    </a:p>
                  </a:txBody>
                  <a:tcPr marL="121920" marR="121920" marT="60960" marB="60960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21591639"/>
                  </a:ext>
                </a:extLst>
              </a:tr>
            </a:tbl>
          </a:graphicData>
        </a:graphic>
      </p:graphicFrame>
      <p:sp>
        <p:nvSpPr>
          <p:cNvPr id="49" name="Rectangle 48">
            <a:extLst>
              <a:ext uri="{FF2B5EF4-FFF2-40B4-BE49-F238E27FC236}">
                <a16:creationId xmlns="" xmlns:a16="http://schemas.microsoft.com/office/drawing/2014/main" id="{60288F20-9CB0-1E11-19D5-6F4DC2699B42}"/>
              </a:ext>
            </a:extLst>
          </p:cNvPr>
          <p:cNvSpPr/>
          <p:nvPr/>
        </p:nvSpPr>
        <p:spPr>
          <a:xfrm>
            <a:off x="7992342" y="1996658"/>
            <a:ext cx="1820769" cy="695111"/>
          </a:xfrm>
          <a:prstGeom prst="rect">
            <a:avLst/>
          </a:prstGeom>
          <a:solidFill>
            <a:srgbClr val="DBEA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2400"/>
          </a:p>
        </p:txBody>
      </p:sp>
      <p:sp>
        <p:nvSpPr>
          <p:cNvPr id="50" name="Rectangle 49">
            <a:extLst>
              <a:ext uri="{FF2B5EF4-FFF2-40B4-BE49-F238E27FC236}">
                <a16:creationId xmlns="" xmlns:a16="http://schemas.microsoft.com/office/drawing/2014/main" id="{CB800B7D-2E93-E0C4-CAC4-24A982708410}"/>
              </a:ext>
            </a:extLst>
          </p:cNvPr>
          <p:cNvSpPr/>
          <p:nvPr/>
        </p:nvSpPr>
        <p:spPr>
          <a:xfrm>
            <a:off x="7969168" y="2836859"/>
            <a:ext cx="1820768" cy="721220"/>
          </a:xfrm>
          <a:prstGeom prst="rect">
            <a:avLst/>
          </a:prstGeom>
          <a:solidFill>
            <a:srgbClr val="DBEA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2400"/>
          </a:p>
        </p:txBody>
      </p:sp>
      <p:sp>
        <p:nvSpPr>
          <p:cNvPr id="51" name="Rectangle 50">
            <a:extLst>
              <a:ext uri="{FF2B5EF4-FFF2-40B4-BE49-F238E27FC236}">
                <a16:creationId xmlns="" xmlns:a16="http://schemas.microsoft.com/office/drawing/2014/main" id="{AC274DA1-1492-63BA-DA1B-A80E7B252019}"/>
              </a:ext>
            </a:extLst>
          </p:cNvPr>
          <p:cNvSpPr/>
          <p:nvPr/>
        </p:nvSpPr>
        <p:spPr>
          <a:xfrm>
            <a:off x="7969170" y="3647319"/>
            <a:ext cx="1820767" cy="721220"/>
          </a:xfrm>
          <a:prstGeom prst="rect">
            <a:avLst/>
          </a:prstGeom>
          <a:solidFill>
            <a:srgbClr val="DBEA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2400"/>
          </a:p>
        </p:txBody>
      </p:sp>
      <p:sp>
        <p:nvSpPr>
          <p:cNvPr id="52" name="Rectangle 51">
            <a:extLst>
              <a:ext uri="{FF2B5EF4-FFF2-40B4-BE49-F238E27FC236}">
                <a16:creationId xmlns="" xmlns:a16="http://schemas.microsoft.com/office/drawing/2014/main" id="{76883A66-68E4-0F8F-8E58-6620F0D5BE06}"/>
              </a:ext>
            </a:extLst>
          </p:cNvPr>
          <p:cNvSpPr/>
          <p:nvPr/>
        </p:nvSpPr>
        <p:spPr>
          <a:xfrm>
            <a:off x="7969169" y="4498448"/>
            <a:ext cx="1867115" cy="724801"/>
          </a:xfrm>
          <a:prstGeom prst="rect">
            <a:avLst/>
          </a:prstGeom>
          <a:solidFill>
            <a:srgbClr val="DBEA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2400"/>
          </a:p>
        </p:txBody>
      </p:sp>
      <p:sp>
        <p:nvSpPr>
          <p:cNvPr id="45" name="Rectangle 44">
            <a:extLst>
              <a:ext uri="{FF2B5EF4-FFF2-40B4-BE49-F238E27FC236}">
                <a16:creationId xmlns="" xmlns:a16="http://schemas.microsoft.com/office/drawing/2014/main" id="{B0FD4DEF-3ED8-83DE-7CC9-4610140493D6}"/>
              </a:ext>
            </a:extLst>
          </p:cNvPr>
          <p:cNvSpPr/>
          <p:nvPr/>
        </p:nvSpPr>
        <p:spPr>
          <a:xfrm>
            <a:off x="6002571" y="1988159"/>
            <a:ext cx="1826484" cy="704692"/>
          </a:xfrm>
          <a:prstGeom prst="rect">
            <a:avLst/>
          </a:prstGeom>
          <a:solidFill>
            <a:srgbClr val="DBEA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2400"/>
          </a:p>
        </p:txBody>
      </p:sp>
      <p:sp>
        <p:nvSpPr>
          <p:cNvPr id="46" name="Rectangle 45">
            <a:extLst>
              <a:ext uri="{FF2B5EF4-FFF2-40B4-BE49-F238E27FC236}">
                <a16:creationId xmlns="" xmlns:a16="http://schemas.microsoft.com/office/drawing/2014/main" id="{0F4EBA83-326A-F653-162B-3F5CEDD70757}"/>
              </a:ext>
            </a:extLst>
          </p:cNvPr>
          <p:cNvSpPr/>
          <p:nvPr/>
        </p:nvSpPr>
        <p:spPr>
          <a:xfrm>
            <a:off x="6002571" y="2831603"/>
            <a:ext cx="1826484" cy="704692"/>
          </a:xfrm>
          <a:prstGeom prst="rect">
            <a:avLst/>
          </a:prstGeom>
          <a:solidFill>
            <a:srgbClr val="DBEA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2400" dirty="0"/>
          </a:p>
        </p:txBody>
      </p:sp>
      <p:sp>
        <p:nvSpPr>
          <p:cNvPr id="47" name="Rectangle 46">
            <a:extLst>
              <a:ext uri="{FF2B5EF4-FFF2-40B4-BE49-F238E27FC236}">
                <a16:creationId xmlns="" xmlns:a16="http://schemas.microsoft.com/office/drawing/2014/main" id="{FE4731F1-FDE9-FF7C-8DA4-5559A034D188}"/>
              </a:ext>
            </a:extLst>
          </p:cNvPr>
          <p:cNvSpPr/>
          <p:nvPr/>
        </p:nvSpPr>
        <p:spPr>
          <a:xfrm>
            <a:off x="6033350" y="3670090"/>
            <a:ext cx="1795705" cy="704692"/>
          </a:xfrm>
          <a:prstGeom prst="rect">
            <a:avLst/>
          </a:prstGeom>
          <a:solidFill>
            <a:srgbClr val="DBEA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2400"/>
          </a:p>
        </p:txBody>
      </p:sp>
      <p:sp>
        <p:nvSpPr>
          <p:cNvPr id="48" name="Rectangle 47">
            <a:extLst>
              <a:ext uri="{FF2B5EF4-FFF2-40B4-BE49-F238E27FC236}">
                <a16:creationId xmlns="" xmlns:a16="http://schemas.microsoft.com/office/drawing/2014/main" id="{F00E4D52-789F-7BBF-55AA-9C6D008DBDAD}"/>
              </a:ext>
            </a:extLst>
          </p:cNvPr>
          <p:cNvSpPr/>
          <p:nvPr/>
        </p:nvSpPr>
        <p:spPr>
          <a:xfrm>
            <a:off x="5979066" y="4482810"/>
            <a:ext cx="1873492" cy="704692"/>
          </a:xfrm>
          <a:prstGeom prst="rect">
            <a:avLst/>
          </a:prstGeom>
          <a:solidFill>
            <a:srgbClr val="DBEA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2400"/>
          </a:p>
        </p:txBody>
      </p:sp>
      <p:sp>
        <p:nvSpPr>
          <p:cNvPr id="43" name="Rectangle 42">
            <a:extLst>
              <a:ext uri="{FF2B5EF4-FFF2-40B4-BE49-F238E27FC236}">
                <a16:creationId xmlns="" xmlns:a16="http://schemas.microsoft.com/office/drawing/2014/main" id="{45DF9A03-809A-64BA-6D72-43D196701926}"/>
              </a:ext>
            </a:extLst>
          </p:cNvPr>
          <p:cNvSpPr/>
          <p:nvPr/>
        </p:nvSpPr>
        <p:spPr>
          <a:xfrm>
            <a:off x="4013699" y="3654427"/>
            <a:ext cx="1821615" cy="704692"/>
          </a:xfrm>
          <a:prstGeom prst="rect">
            <a:avLst/>
          </a:prstGeom>
          <a:solidFill>
            <a:srgbClr val="DBEA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2400"/>
          </a:p>
        </p:txBody>
      </p:sp>
      <p:sp>
        <p:nvSpPr>
          <p:cNvPr id="42" name="Rectangle 41">
            <a:extLst>
              <a:ext uri="{FF2B5EF4-FFF2-40B4-BE49-F238E27FC236}">
                <a16:creationId xmlns="" xmlns:a16="http://schemas.microsoft.com/office/drawing/2014/main" id="{B5F44DF6-6EE2-1193-CEA5-0B4E46443E00}"/>
              </a:ext>
            </a:extLst>
          </p:cNvPr>
          <p:cNvSpPr/>
          <p:nvPr/>
        </p:nvSpPr>
        <p:spPr>
          <a:xfrm>
            <a:off x="4056330" y="2837923"/>
            <a:ext cx="1821615" cy="693021"/>
          </a:xfrm>
          <a:prstGeom prst="rect">
            <a:avLst/>
          </a:prstGeom>
          <a:solidFill>
            <a:srgbClr val="DBEA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2400"/>
          </a:p>
        </p:txBody>
      </p:sp>
      <p:sp>
        <p:nvSpPr>
          <p:cNvPr id="44" name="Rectangle 43">
            <a:extLst>
              <a:ext uri="{FF2B5EF4-FFF2-40B4-BE49-F238E27FC236}">
                <a16:creationId xmlns="" xmlns:a16="http://schemas.microsoft.com/office/drawing/2014/main" id="{6891EE70-EA87-96FB-B92B-14723AA81410}"/>
              </a:ext>
            </a:extLst>
          </p:cNvPr>
          <p:cNvSpPr/>
          <p:nvPr/>
        </p:nvSpPr>
        <p:spPr>
          <a:xfrm>
            <a:off x="4091032" y="4492864"/>
            <a:ext cx="1666953" cy="704691"/>
          </a:xfrm>
          <a:prstGeom prst="rect">
            <a:avLst/>
          </a:prstGeom>
          <a:solidFill>
            <a:srgbClr val="DBEA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2400"/>
          </a:p>
        </p:txBody>
      </p:sp>
      <p:sp>
        <p:nvSpPr>
          <p:cNvPr id="41" name="Rectangle 40">
            <a:extLst>
              <a:ext uri="{FF2B5EF4-FFF2-40B4-BE49-F238E27FC236}">
                <a16:creationId xmlns="" xmlns:a16="http://schemas.microsoft.com/office/drawing/2014/main" id="{0F825185-6817-43AC-29AD-9F5E6E1B74BC}"/>
              </a:ext>
            </a:extLst>
          </p:cNvPr>
          <p:cNvSpPr/>
          <p:nvPr/>
        </p:nvSpPr>
        <p:spPr>
          <a:xfrm>
            <a:off x="4051459" y="1996039"/>
            <a:ext cx="1826485" cy="704692"/>
          </a:xfrm>
          <a:prstGeom prst="rect">
            <a:avLst/>
          </a:prstGeom>
          <a:solidFill>
            <a:srgbClr val="DBEA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2400"/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4DC712C5-5995-4E90-B813-86EB59F9FADE}"/>
              </a:ext>
            </a:extLst>
          </p:cNvPr>
          <p:cNvSpPr txBox="1"/>
          <p:nvPr/>
        </p:nvSpPr>
        <p:spPr>
          <a:xfrm>
            <a:off x="-1" y="6023441"/>
            <a:ext cx="3996084" cy="7487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2133" dirty="0">
                <a:highlight>
                  <a:srgbClr val="DBEAF6"/>
                </a:highlight>
                <a:latin typeface="+mj-lt"/>
              </a:rPr>
              <a:t>Vận dụng xuất sắc những kiến thức đã học vào thực hành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10BB0BE2-82D3-9773-1AE5-C09AB68368C4}"/>
              </a:ext>
            </a:extLst>
          </p:cNvPr>
          <p:cNvSpPr txBox="1"/>
          <p:nvPr/>
        </p:nvSpPr>
        <p:spPr>
          <a:xfrm>
            <a:off x="4042415" y="6021744"/>
            <a:ext cx="3996084" cy="7487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2133" dirty="0">
                <a:highlight>
                  <a:srgbClr val="DBEAF6"/>
                </a:highlight>
                <a:latin typeface="+mj-lt"/>
              </a:rPr>
              <a:t>Vận dụng tốt những kiến thức đã học vào thực hành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AA80287E-570A-FC5D-817B-E86BDB306A61}"/>
              </a:ext>
            </a:extLst>
          </p:cNvPr>
          <p:cNvSpPr txBox="1"/>
          <p:nvPr/>
        </p:nvSpPr>
        <p:spPr>
          <a:xfrm>
            <a:off x="8219083" y="6021744"/>
            <a:ext cx="3996084" cy="7487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2133" dirty="0">
                <a:highlight>
                  <a:srgbClr val="DBEAF6"/>
                </a:highlight>
                <a:latin typeface="+mj-lt"/>
              </a:rPr>
              <a:t>Biết cách vận dụng những kiến thức đã học vào thực hành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B38E9EF1-4E5E-A33E-2774-D93938B5170C}"/>
              </a:ext>
            </a:extLst>
          </p:cNvPr>
          <p:cNvSpPr txBox="1"/>
          <p:nvPr/>
        </p:nvSpPr>
        <p:spPr>
          <a:xfrm>
            <a:off x="3828044" y="418471"/>
            <a:ext cx="5185273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buClr>
                <a:schemeClr val="accent2"/>
              </a:buClr>
              <a:buSzPts val="3000"/>
              <a:buFont typeface="Changa One"/>
              <a:buNone/>
              <a:defRPr sz="3000">
                <a:solidFill>
                  <a:schemeClr val="accent2"/>
                </a:solidFill>
                <a:latin typeface="Changa One"/>
                <a:ea typeface="Changa One"/>
                <a:cs typeface="Changa One"/>
                <a:sym typeface="Changa One"/>
              </a:defRPr>
            </a:lvl1pPr>
            <a:lvl2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2pPr>
            <a:lvl3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3pPr>
            <a:lvl4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4pPr>
            <a:lvl5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5pPr>
            <a:lvl6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6pPr>
            <a:lvl7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7pPr>
            <a:lvl8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8pPr>
            <a:lvl9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9pPr>
          </a:lstStyle>
          <a:p>
            <a:r>
              <a:rPr lang="x-none" sz="4400" spc="400" dirty="0">
                <a:solidFill>
                  <a:schemeClr val="accent2">
                    <a:lumMod val="75000"/>
                  </a:schemeClr>
                </a:solidFill>
              </a:rPr>
              <a:t>ASSESSMENT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="" xmlns:a16="http://schemas.microsoft.com/office/drawing/2014/main" id="{459BB542-0413-75F0-64D7-1F148D56B1B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93408" y="5412477"/>
            <a:ext cx="609267" cy="60926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4DFF9AFA-CB18-2CB0-9EE5-AE211402C1A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28644" y="1115491"/>
            <a:ext cx="739248" cy="73924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1904CBD8-EE55-4022-F19C-AF2531AAB38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28644" y="1115491"/>
            <a:ext cx="739248" cy="73924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07FAB8CE-190A-887C-42DD-D51203A5DA2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19093" y="1106651"/>
            <a:ext cx="739248" cy="73924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1929D49C-08F1-0B97-F40F-113C3018C26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71317" y="5405055"/>
            <a:ext cx="649364" cy="64936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04E91E55-B5D3-0629-6A5C-C97602C397A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04547" y="1105107"/>
            <a:ext cx="739248" cy="70469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E9007873-5D86-04D1-FD17-E6AD422BEC9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06519" y="1097695"/>
            <a:ext cx="739248" cy="73924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3596C5A9-CA59-28C6-BF99-E53B3572382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06519" y="1103004"/>
            <a:ext cx="739248" cy="73924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EEAB6020-AB98-17C8-9C24-3417DA170B8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06519" y="1091152"/>
            <a:ext cx="739248" cy="73924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F4ADC0BA-C9BA-3B07-63A3-F5235E3F04E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06519" y="1091152"/>
            <a:ext cx="739248" cy="73924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9DB5B05D-2516-ADB5-22CE-12CB8CBACED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06519" y="1097695"/>
            <a:ext cx="739248" cy="73924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6C777E58-2C0E-024F-A2C4-BB50EE6E8D2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950113" y="5372381"/>
            <a:ext cx="649364" cy="64936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FA9093E7-C78F-FF9A-B267-BAB5887D811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618285" y="1091152"/>
            <a:ext cx="739248" cy="73924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="" xmlns:a16="http://schemas.microsoft.com/office/drawing/2014/main" id="{0BCCB51E-8FEB-6B99-E76C-5EB6B37F144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618285" y="1099289"/>
            <a:ext cx="739248" cy="73924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="" xmlns:a16="http://schemas.microsoft.com/office/drawing/2014/main" id="{D850A937-3086-22EF-B318-5625E7049E4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618285" y="1097695"/>
            <a:ext cx="739248" cy="739248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="" xmlns:a16="http://schemas.microsoft.com/office/drawing/2014/main" id="{C1C48E08-9E2A-47B1-8C8A-298A9A30C8B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618285" y="1083408"/>
            <a:ext cx="739248" cy="739248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="" xmlns:a16="http://schemas.microsoft.com/office/drawing/2014/main" id="{B6DF3C00-5007-B909-DCB1-4358504A4AF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598592" y="1086957"/>
            <a:ext cx="778635" cy="77863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="" xmlns:a16="http://schemas.microsoft.com/office/drawing/2014/main" id="{2D13D869-B94A-60B1-AEA3-39C53EDA4D3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08951" y="1116044"/>
            <a:ext cx="739248" cy="704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176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94 0.00617 L -0.00694 0.4969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453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3.45679E-6 L -8.33333E-7 0.25186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9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7 0.01018 L 0.00017 0.37068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80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7 0.01019 L 0.00017 0.4892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395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47 -0.00093 L -0.00347 0.12747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42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47 -0.00093 L -0.00347 0.25185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62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47 0.00525 L -0.00347 0.37192 " pathEditMode="relative" rAng="0" ptsTypes="AA">
                                      <p:cBhvr>
                                        <p:cTn id="7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833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47 0.00216 L -0.00347 0.48951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435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94 -2.96296E-6 L -0.00694 0.12809 " pathEditMode="relative" ptsTypes="AA">
                                      <p:cBhvr>
                                        <p:cTn id="8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94 2.46914E-6 L -0.00694 0.25 " pathEditMode="relative" rAng="0" ptsTypes="AA">
                                      <p:cBhvr>
                                        <p:cTn id="101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94 0.00617 L -0.00694 0.37099 " pathEditMode="relative" rAng="0" ptsTypes="AA">
                                      <p:cBhvr>
                                        <p:cTn id="111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824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.00463 L 0 0.12839 " pathEditMode="relative" rAng="0" ptsTypes="AA">
                                      <p:cBhvr>
                                        <p:cTn id="12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1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9">
            <a:extLst>
              <a:ext uri="{FF2B5EF4-FFF2-40B4-BE49-F238E27FC236}">
                <a16:creationId xmlns="" xmlns:a14="http://schemas.microsoft.com/office/drawing/2010/main" xmlns:p14="http://schemas.microsoft.com/office/powerpoint/2010/main" xmlns:mc="http://schemas.openxmlformats.org/markup-compatibility/2006" xmlns:a16="http://schemas.microsoft.com/office/drawing/2014/main" id="{2865A210-1A75-44C2-A563-954401F77FF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92" y="-407021"/>
            <a:ext cx="6720747" cy="48093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1199455" y="1769374"/>
            <a:ext cx="5568619" cy="1969766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6000" dirty="0">
                <a:solidFill>
                  <a:srgbClr val="A10300"/>
                </a:solidFill>
                <a:latin typeface="Comic Sans MS" panose="030F0702030302020204" pitchFamily="66" charset="0"/>
              </a:rPr>
              <a:t>REVIEW 1: </a:t>
            </a:r>
          </a:p>
          <a:p>
            <a:pPr algn="ctr"/>
            <a:r>
              <a:rPr lang="en-US" sz="6000" dirty="0">
                <a:solidFill>
                  <a:srgbClr val="A10300"/>
                </a:solidFill>
                <a:latin typeface="Comic Sans MS" panose="030F0702030302020204" pitchFamily="66" charset="0"/>
              </a:rPr>
              <a:t>PART 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59645" y="208522"/>
            <a:ext cx="1704537" cy="81729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17932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loud Callout 6">
            <a:extLst>
              <a:ext uri="{FF2B5EF4-FFF2-40B4-BE49-F238E27FC236}">
                <a16:creationId xmlns="" xmlns:a16="http://schemas.microsoft.com/office/drawing/2014/main" id="{98EA84FF-282C-4C4D-8955-0BD172C13B5E}"/>
              </a:ext>
            </a:extLst>
          </p:cNvPr>
          <p:cNvSpPr/>
          <p:nvPr/>
        </p:nvSpPr>
        <p:spPr>
          <a:xfrm>
            <a:off x="-2" y="950978"/>
            <a:ext cx="8662737" cy="2177233"/>
          </a:xfrm>
          <a:prstGeom prst="cloudCallout">
            <a:avLst>
              <a:gd name="adj1" fmla="val 44637"/>
              <a:gd name="adj2" fmla="val 50491"/>
            </a:avLst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rgbClr val="E31C0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00" dirty="0">
              <a:solidFill>
                <a:srgbClr val="A10300"/>
              </a:solidFill>
              <a:latin typeface="Comic Sans MS" panose="030F0702030302020204" pitchFamily="66" charset="0"/>
            </a:endParaRPr>
          </a:p>
          <a:p>
            <a:r>
              <a:rPr lang="en-US" sz="4400" dirty="0">
                <a:solidFill>
                  <a:srgbClr val="A10300"/>
                </a:solidFill>
                <a:latin typeface="Comic Sans MS" panose="030F0702030302020204" pitchFamily="66" charset="0"/>
              </a:rPr>
              <a:t>   </a:t>
            </a:r>
            <a:r>
              <a:rPr lang="en-US" sz="4400" b="1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3. ASSESSMENT</a:t>
            </a:r>
            <a:endParaRPr lang="en-US" sz="4400" b="1" dirty="0">
              <a:solidFill>
                <a:srgbClr val="FFCC00"/>
              </a:solidFill>
              <a:latin typeface="Comic Sans MS" panose="030F0702030302020204" pitchFamily="66" charset="0"/>
            </a:endParaRPr>
          </a:p>
          <a:p>
            <a:pPr algn="ctr"/>
            <a:endParaRPr lang="en-US" sz="50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8716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86377" y="428199"/>
            <a:ext cx="10339949" cy="617731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250000"/>
              </a:lnSpc>
            </a:pPr>
            <a:r>
              <a:rPr lang="en-US" sz="32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1 </a:t>
            </a:r>
            <a:r>
              <a:rPr lang="en-US" sz="3200" dirty="0">
                <a:solidFill>
                  <a:schemeClr val="tx1"/>
                </a:solidFill>
                <a:latin typeface="Comic Sans MS" panose="030F0702030302020204" pitchFamily="66" charset="0"/>
              </a:rPr>
              <a:t>books / good / We / got / hα</a:t>
            </a:r>
            <a:r>
              <a:rPr lang="en-US" sz="32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ve</a:t>
            </a:r>
            <a:r>
              <a:rPr lang="en-US" sz="3200" dirty="0">
                <a:solidFill>
                  <a:schemeClr val="tx1"/>
                </a:solidFill>
                <a:latin typeface="Comic Sans MS" panose="030F0702030302020204" pitchFamily="66" charset="0"/>
              </a:rPr>
              <a:t> / .</a:t>
            </a:r>
          </a:p>
          <a:p>
            <a:pPr>
              <a:lnSpc>
                <a:spcPct val="250000"/>
              </a:lnSpc>
            </a:pPr>
            <a:r>
              <a:rPr lang="en-US" sz="3200" dirty="0">
                <a:solidFill>
                  <a:schemeClr val="tx1"/>
                </a:solidFill>
                <a:latin typeface="Comic Sans MS" panose="030F0702030302020204" pitchFamily="66" charset="0"/>
              </a:rPr>
              <a:t>2 </a:t>
            </a:r>
            <a:r>
              <a:rPr lang="en-US" sz="3200" dirty="0" err="1" smtClean="0">
                <a:solidFill>
                  <a:schemeClr val="tx1"/>
                </a:solidFill>
                <a:latin typeface="Comic Sans MS" panose="030F0702030302020204" pitchFamily="66" charset="0"/>
              </a:rPr>
              <a:t>sof</a:t>
            </a:r>
            <a:r>
              <a:rPr lang="en-US" sz="32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αs </a:t>
            </a:r>
            <a:r>
              <a:rPr lang="en-US" sz="3200" dirty="0">
                <a:solidFill>
                  <a:schemeClr val="tx1"/>
                </a:solidFill>
                <a:latin typeface="Comic Sans MS" panose="030F0702030302020204" pitchFamily="66" charset="0"/>
              </a:rPr>
              <a:t>/ </a:t>
            </a:r>
            <a:r>
              <a:rPr lang="en-US" sz="32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between/ </a:t>
            </a:r>
            <a:r>
              <a:rPr lang="en-US" sz="3200" dirty="0">
                <a:solidFill>
                  <a:schemeClr val="tx1"/>
                </a:solidFill>
                <a:latin typeface="Comic Sans MS" panose="030F0702030302020204" pitchFamily="66" charset="0"/>
              </a:rPr>
              <a:t>tαble / The / the / is / .</a:t>
            </a:r>
          </a:p>
          <a:p>
            <a:pPr>
              <a:lnSpc>
                <a:spcPct val="250000"/>
              </a:lnSpc>
            </a:pPr>
            <a:r>
              <a:rPr lang="en-US" sz="3200" dirty="0">
                <a:solidFill>
                  <a:schemeClr val="tx1"/>
                </a:solidFill>
                <a:latin typeface="Comic Sans MS" panose="030F0702030302020204" pitchFamily="66" charset="0"/>
              </a:rPr>
              <a:t>3 fridge / Our / new / nice / α</a:t>
            </a:r>
            <a:r>
              <a:rPr lang="en-US" sz="32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nd</a:t>
            </a:r>
            <a:r>
              <a:rPr lang="en-US" sz="3200" dirty="0">
                <a:solidFill>
                  <a:schemeClr val="tx1"/>
                </a:solidFill>
                <a:latin typeface="Comic Sans MS" panose="030F0702030302020204" pitchFamily="66" charset="0"/>
              </a:rPr>
              <a:t> / is / .</a:t>
            </a:r>
          </a:p>
          <a:p>
            <a:pPr>
              <a:lnSpc>
                <a:spcPct val="250000"/>
              </a:lnSpc>
            </a:pPr>
            <a:r>
              <a:rPr lang="en-US" sz="3200" dirty="0">
                <a:solidFill>
                  <a:schemeClr val="tx1"/>
                </a:solidFill>
                <a:latin typeface="Comic Sans MS" panose="030F0702030302020204" pitchFamily="66" charset="0"/>
              </a:rPr>
              <a:t>4 </a:t>
            </a:r>
            <a:r>
              <a:rPr lang="en-US" sz="32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dining </a:t>
            </a:r>
            <a:r>
              <a:rPr lang="en-US" sz="3200" dirty="0">
                <a:solidFill>
                  <a:schemeClr val="tx1"/>
                </a:solidFill>
                <a:latin typeface="Comic Sans MS" panose="030F0702030302020204" pitchFamily="66" charset="0"/>
              </a:rPr>
              <a:t>room / our / tidy / is / How / ?</a:t>
            </a:r>
            <a:endParaRPr lang="en-US" sz="32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endParaRPr lang="en-US" sz="3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43" b="99636" l="0" r="99277">
                        <a14:foregroundMark x1="46384" y1="31777" x2="46384" y2="317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163961" y="3501134"/>
            <a:ext cx="1724643" cy="3222681"/>
          </a:xfrm>
          <a:prstGeom prst="rect">
            <a:avLst/>
          </a:prstGeom>
        </p:spPr>
      </p:pic>
      <p:sp>
        <p:nvSpPr>
          <p:cNvPr id="14" name="Pentagon 13"/>
          <p:cNvSpPr/>
          <p:nvPr/>
        </p:nvSpPr>
        <p:spPr>
          <a:xfrm>
            <a:off x="0" y="99283"/>
            <a:ext cx="3674331" cy="591808"/>
          </a:xfrm>
          <a:prstGeom prst="homePlate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8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r>
              <a:rPr lang="en-US" sz="2800" b="1" dirty="0">
                <a:solidFill>
                  <a:schemeClr val="tx1"/>
                </a:solidFill>
                <a:latin typeface="Comic Sans MS" panose="030F0702030302020204" pitchFamily="66" charset="0"/>
              </a:rPr>
              <a:t>Order and write.</a:t>
            </a:r>
          </a:p>
          <a:p>
            <a:endParaRPr lang="en-US" sz="2800" b="1" dirty="0">
              <a:solidFill>
                <a:schemeClr val="tx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15302" y="222829"/>
            <a:ext cx="1573302" cy="75436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917139F8-E6EC-4497-B534-84280FA00A3C}"/>
              </a:ext>
            </a:extLst>
          </p:cNvPr>
          <p:cNvSpPr txBox="1"/>
          <p:nvPr/>
        </p:nvSpPr>
        <p:spPr>
          <a:xfrm>
            <a:off x="961602" y="1967495"/>
            <a:ext cx="65753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We have got good books. </a:t>
            </a:r>
            <a:endParaRPr lang="en-US" sz="28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332361E1-613E-4B4C-8687-056A0593E9FC}"/>
              </a:ext>
            </a:extLst>
          </p:cNvPr>
          <p:cNvSpPr txBox="1"/>
          <p:nvPr/>
        </p:nvSpPr>
        <p:spPr>
          <a:xfrm>
            <a:off x="961603" y="3189748"/>
            <a:ext cx="65753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The table is between the sofas. </a:t>
            </a:r>
            <a:endParaRPr lang="en-US" sz="28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264E6FF2-E2D5-48FC-9A7B-A849A56B330B}"/>
              </a:ext>
            </a:extLst>
          </p:cNvPr>
          <p:cNvSpPr txBox="1"/>
          <p:nvPr/>
        </p:nvSpPr>
        <p:spPr>
          <a:xfrm>
            <a:off x="832513" y="4447096"/>
            <a:ext cx="94827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Our fridge is nice and new</a:t>
            </a:r>
            <a:r>
              <a:rPr lang="en-US" sz="2800" dirty="0">
                <a:solidFill>
                  <a:srgbClr val="C00000"/>
                </a:solidFill>
                <a:latin typeface="Comic Sans MS" panose="030F0702030302020204" pitchFamily="66" charset="0"/>
              </a:rPr>
              <a:t>. / Our fridge is </a:t>
            </a:r>
            <a:r>
              <a:rPr lang="en-US" sz="28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new and nice. </a:t>
            </a:r>
            <a:endParaRPr lang="en-US" sz="28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85CB190A-27E5-4302-A2A6-F6457A3B48FA}"/>
              </a:ext>
            </a:extLst>
          </p:cNvPr>
          <p:cNvSpPr txBox="1"/>
          <p:nvPr/>
        </p:nvSpPr>
        <p:spPr>
          <a:xfrm>
            <a:off x="961604" y="5682175"/>
            <a:ext cx="65753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How tidy is our dining room? </a:t>
            </a:r>
            <a:endParaRPr lang="en-US" sz="28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6301195"/>
      </p:ext>
    </p:extLst>
  </p:cSld>
  <p:clrMapOvr>
    <a:masterClrMapping/>
  </p:clrMapOvr>
  <p:transition spd="slow">
    <p:push dir="d"/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42" name="图片 64541" descr="封面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" y="7842"/>
            <a:ext cx="12192000" cy="684766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5" name="图片 64544" descr="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18279" y="1605064"/>
            <a:ext cx="2233532" cy="74680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6" name="图片 64545" descr="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7129" y="1094936"/>
            <a:ext cx="11569787" cy="1152612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8" name="图片 64547" descr="1-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738" y="700852"/>
            <a:ext cx="1693532" cy="78817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4534" name="文本框 64533"/>
          <p:cNvSpPr txBox="1"/>
          <p:nvPr/>
        </p:nvSpPr>
        <p:spPr>
          <a:xfrm>
            <a:off x="2698039" y="2862000"/>
            <a:ext cx="6786995" cy="31663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defTabSz="1085912">
              <a:spcBef>
                <a:spcPct val="50000"/>
              </a:spcBef>
              <a:buClr>
                <a:srgbClr val="000000"/>
              </a:buClr>
            </a:pPr>
            <a:r>
              <a:rPr lang="en-US" altLang="zh-CN" sz="9988" b="1" kern="0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黑体" panose="02010609060101010101" pitchFamily="2" charset="-122"/>
                <a:cs typeface="Arial"/>
                <a:sym typeface="Arial"/>
              </a:rPr>
              <a:t>Thank you &amp; goodbye!</a:t>
            </a:r>
            <a:endParaRPr lang="zh-CN" altLang="en-US" sz="9988" b="1" kern="0" dirty="0"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黑体" panose="02010609060101010101" pitchFamily="2" charset="-122"/>
              <a:cs typeface="Arial"/>
              <a:sym typeface="Arial"/>
            </a:endParaRPr>
          </a:p>
        </p:txBody>
      </p:sp>
      <p:pic>
        <p:nvPicPr>
          <p:cNvPr id="2" name="🎵 Mr. Sunny Face - Wayne Jones 🎧 No Copyright Music 🎶 YouTube Audio Librar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665145" y="874340"/>
            <a:ext cx="441192" cy="44119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88487" y="172031"/>
            <a:ext cx="1222047" cy="585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016410"/>
      </p:ext>
    </p:extLst>
  </p:cSld>
  <p:clrMapOvr>
    <a:masterClrMapping/>
  </p:clrMapOvr>
  <p:transition spd="slow">
    <p:fade/>
    <p:sndAc>
      <p:stSnd>
        <p:snd r:embed="rId5" name="breez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1" dur="10000" fill="hold"/>
                                        <p:tgtEl>
                                          <p:spTgt spid="645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45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45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45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117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453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Callout 6">
            <a:extLst>
              <a:ext uri="{FF2B5EF4-FFF2-40B4-BE49-F238E27FC236}">
                <a16:creationId xmlns="" xmlns:a16="http://schemas.microsoft.com/office/drawing/2014/main" id="{7F0AE478-283C-4A65-912D-70769B6B99DE}"/>
              </a:ext>
            </a:extLst>
          </p:cNvPr>
          <p:cNvSpPr/>
          <p:nvPr/>
        </p:nvSpPr>
        <p:spPr>
          <a:xfrm>
            <a:off x="808626" y="1167450"/>
            <a:ext cx="7593747" cy="3213847"/>
          </a:xfrm>
          <a:prstGeom prst="cloudCallout">
            <a:avLst>
              <a:gd name="adj1" fmla="val 44637"/>
              <a:gd name="adj2" fmla="val 50491"/>
            </a:avLst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rgbClr val="E31C0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00" dirty="0">
              <a:solidFill>
                <a:srgbClr val="A10300"/>
              </a:solidFill>
              <a:latin typeface="Comic Sans MS" panose="030F0702030302020204" pitchFamily="66" charset="0"/>
            </a:endParaRPr>
          </a:p>
          <a:p>
            <a:pPr algn="ctr"/>
            <a:endParaRPr lang="en-US" sz="5000" dirty="0">
              <a:solidFill>
                <a:srgbClr val="A10300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en-US" sz="5000" dirty="0">
                <a:solidFill>
                  <a:srgbClr val="A10300"/>
                </a:solidFill>
                <a:latin typeface="Comic Sans MS" panose="030F0702030302020204" pitchFamily="66" charset="0"/>
              </a:rPr>
              <a:t>1. Warm up</a:t>
            </a:r>
          </a:p>
          <a:p>
            <a:pPr algn="ctr"/>
            <a:r>
              <a:rPr lang="en-US" sz="5000" dirty="0">
                <a:solidFill>
                  <a:srgbClr val="A10300"/>
                </a:solidFill>
                <a:latin typeface="Comic Sans MS" panose="030F0702030302020204" pitchFamily="66" charset="0"/>
              </a:rPr>
              <a:t>Horse race</a:t>
            </a:r>
          </a:p>
          <a:p>
            <a:pPr algn="ctr"/>
            <a:endParaRPr lang="en-US" sz="5000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pPr algn="ctr"/>
            <a:endParaRPr lang="en-US" sz="50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Picture 4" descr="Cute Cartoon House with Copy-space Stock Vector - Illustration of lovely,  house: 19470104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363" y="2888674"/>
            <a:ext cx="4307088" cy="3585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4070821"/>
      </p:ext>
    </p:extLst>
  </p:cSld>
  <p:clrMapOvr>
    <a:masterClrMapping/>
  </p:clrMapOvr>
  <p:transition>
    <p:sndAc>
      <p:stSnd>
        <p:snd r:embed="rId2" name="magic-chime-06.wav"/>
      </p:stSnd>
    </p:sndAc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Ý tưởng viết game cờ cá ngựa c++ - programming - Dạy Nhau Học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3" t="6661" r="6379" b="7087"/>
          <a:stretch/>
        </p:blipFill>
        <p:spPr bwMode="auto">
          <a:xfrm>
            <a:off x="3027901" y="355816"/>
            <a:ext cx="7002440" cy="6437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2" name="Heart 241">
            <a:hlinkClick r:id="rId7" action="ppaction://hlinksldjump"/>
            <a:extLst>
              <a:ext uri="{FF2B5EF4-FFF2-40B4-BE49-F238E27FC236}">
                <a16:creationId xmlns="" xmlns:a16="http://schemas.microsoft.com/office/drawing/2014/main" id="{5F5B57A4-4D96-4305-A676-21FE298079BB}"/>
              </a:ext>
            </a:extLst>
          </p:cNvPr>
          <p:cNvSpPr/>
          <p:nvPr/>
        </p:nvSpPr>
        <p:spPr>
          <a:xfrm>
            <a:off x="343324" y="4661274"/>
            <a:ext cx="975883" cy="751819"/>
          </a:xfrm>
          <a:prstGeom prst="heart">
            <a:avLst/>
          </a:prstGeom>
          <a:solidFill>
            <a:srgbClr val="FF66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prstClr val="white"/>
                </a:solidFill>
                <a:latin typeface="Comic Sans MS" panose="030F0702030302020204" pitchFamily="66" charset="0"/>
              </a:rPr>
              <a:t>7</a:t>
            </a:r>
          </a:p>
        </p:txBody>
      </p:sp>
      <p:sp>
        <p:nvSpPr>
          <p:cNvPr id="243" name="Heart 242">
            <a:hlinkClick r:id="rId8" action="ppaction://hlinksldjump"/>
            <a:extLst>
              <a:ext uri="{FF2B5EF4-FFF2-40B4-BE49-F238E27FC236}">
                <a16:creationId xmlns="" xmlns:a16="http://schemas.microsoft.com/office/drawing/2014/main" id="{9D22B43D-FC78-4EF8-80F2-DD48C649EB43}"/>
              </a:ext>
            </a:extLst>
          </p:cNvPr>
          <p:cNvSpPr/>
          <p:nvPr/>
        </p:nvSpPr>
        <p:spPr>
          <a:xfrm>
            <a:off x="1512979" y="4678498"/>
            <a:ext cx="975883" cy="751819"/>
          </a:xfrm>
          <a:prstGeom prst="hear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prstClr val="white"/>
                </a:solidFill>
                <a:latin typeface="Comic Sans MS" panose="030F0702030302020204" pitchFamily="66" charset="0"/>
              </a:rPr>
              <a:t>8</a:t>
            </a:r>
          </a:p>
        </p:txBody>
      </p:sp>
      <p:sp>
        <p:nvSpPr>
          <p:cNvPr id="44" name="Heart 43">
            <a:hlinkClick r:id="rId9" action="ppaction://hlinksldjump"/>
            <a:extLst>
              <a:ext uri="{FF2B5EF4-FFF2-40B4-BE49-F238E27FC236}">
                <a16:creationId xmlns="" xmlns:a16="http://schemas.microsoft.com/office/drawing/2014/main" id="{D1EC04FD-1466-4652-84D9-71C3F32AA0D0}"/>
              </a:ext>
            </a:extLst>
          </p:cNvPr>
          <p:cNvSpPr/>
          <p:nvPr/>
        </p:nvSpPr>
        <p:spPr>
          <a:xfrm>
            <a:off x="375015" y="3777381"/>
            <a:ext cx="975883" cy="751819"/>
          </a:xfrm>
          <a:prstGeom prst="heart">
            <a:avLst/>
          </a:prstGeom>
          <a:solidFill>
            <a:srgbClr val="0033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prstClr val="white"/>
                </a:solidFill>
                <a:latin typeface="Comic Sans MS" panose="030F0702030302020204" pitchFamily="66" charset="0"/>
              </a:rPr>
              <a:t>5</a:t>
            </a:r>
          </a:p>
        </p:txBody>
      </p:sp>
      <p:sp>
        <p:nvSpPr>
          <p:cNvPr id="45" name="Heart 44">
            <a:hlinkClick r:id="rId10" action="ppaction://hlinksldjump"/>
            <a:extLst>
              <a:ext uri="{FF2B5EF4-FFF2-40B4-BE49-F238E27FC236}">
                <a16:creationId xmlns="" xmlns:a16="http://schemas.microsoft.com/office/drawing/2014/main" id="{247E2EB7-A522-416D-B098-DD95329A5A8F}"/>
              </a:ext>
            </a:extLst>
          </p:cNvPr>
          <p:cNvSpPr/>
          <p:nvPr/>
        </p:nvSpPr>
        <p:spPr>
          <a:xfrm>
            <a:off x="1544670" y="3794605"/>
            <a:ext cx="975883" cy="751819"/>
          </a:xfrm>
          <a:prstGeom prst="hear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prstClr val="white"/>
                </a:solidFill>
                <a:latin typeface="Comic Sans MS" panose="030F0702030302020204" pitchFamily="66" charset="0"/>
              </a:rPr>
              <a:t>6</a:t>
            </a:r>
          </a:p>
        </p:txBody>
      </p:sp>
      <p:sp>
        <p:nvSpPr>
          <p:cNvPr id="59" name="Heart 58">
            <a:hlinkClick r:id="rId11" action="ppaction://hlinksldjump"/>
            <a:extLst>
              <a:ext uri="{FF2B5EF4-FFF2-40B4-BE49-F238E27FC236}">
                <a16:creationId xmlns="" xmlns:a16="http://schemas.microsoft.com/office/drawing/2014/main" id="{BE9E5718-16FD-4F64-8BC8-4B47CFF9F31A}"/>
              </a:ext>
            </a:extLst>
          </p:cNvPr>
          <p:cNvSpPr/>
          <p:nvPr/>
        </p:nvSpPr>
        <p:spPr>
          <a:xfrm>
            <a:off x="405796" y="2890028"/>
            <a:ext cx="975883" cy="751819"/>
          </a:xfrm>
          <a:prstGeom prst="hear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prstClr val="white"/>
                </a:solidFill>
                <a:latin typeface="Comic Sans MS" panose="030F0702030302020204" pitchFamily="66" charset="0"/>
              </a:rPr>
              <a:t>3</a:t>
            </a:r>
          </a:p>
        </p:txBody>
      </p:sp>
      <p:sp>
        <p:nvSpPr>
          <p:cNvPr id="60" name="Heart 59">
            <a:hlinkClick r:id="rId12" action="ppaction://hlinksldjump"/>
            <a:extLst>
              <a:ext uri="{FF2B5EF4-FFF2-40B4-BE49-F238E27FC236}">
                <a16:creationId xmlns="" xmlns:a16="http://schemas.microsoft.com/office/drawing/2014/main" id="{E4A9514D-C166-421C-A363-E6F0F9F98E94}"/>
              </a:ext>
            </a:extLst>
          </p:cNvPr>
          <p:cNvSpPr/>
          <p:nvPr/>
        </p:nvSpPr>
        <p:spPr>
          <a:xfrm>
            <a:off x="1591253" y="2919980"/>
            <a:ext cx="975883" cy="751819"/>
          </a:xfrm>
          <a:prstGeom prst="heart">
            <a:avLst/>
          </a:prstGeom>
          <a:solidFill>
            <a:srgbClr val="0033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prstClr val="white"/>
                </a:solidFill>
                <a:latin typeface="Comic Sans MS" panose="030F0702030302020204" pitchFamily="66" charset="0"/>
              </a:rPr>
              <a:t>4</a:t>
            </a:r>
          </a:p>
        </p:txBody>
      </p:sp>
      <p:sp>
        <p:nvSpPr>
          <p:cNvPr id="62" name="Heart 61">
            <a:hlinkClick r:id="rId13" action="ppaction://hlinksldjump"/>
            <a:extLst>
              <a:ext uri="{FF2B5EF4-FFF2-40B4-BE49-F238E27FC236}">
                <a16:creationId xmlns="" xmlns:a16="http://schemas.microsoft.com/office/drawing/2014/main" id="{7B018FE0-F270-49FB-952D-D698FE0F0099}"/>
              </a:ext>
            </a:extLst>
          </p:cNvPr>
          <p:cNvSpPr/>
          <p:nvPr/>
        </p:nvSpPr>
        <p:spPr>
          <a:xfrm>
            <a:off x="439146" y="2117389"/>
            <a:ext cx="975883" cy="751819"/>
          </a:xfrm>
          <a:prstGeom prst="hear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>
                <a:solidFill>
                  <a:prstClr val="white"/>
                </a:solidFill>
                <a:latin typeface="Comic Sans MS" panose="030F0702030302020204" pitchFamily="66" charset="0"/>
              </a:rPr>
              <a:t>1</a:t>
            </a:r>
          </a:p>
        </p:txBody>
      </p:sp>
      <p:sp>
        <p:nvSpPr>
          <p:cNvPr id="63" name="Heart 62">
            <a:hlinkClick r:id="rId14" action="ppaction://hlinksldjump"/>
            <a:extLst>
              <a:ext uri="{FF2B5EF4-FFF2-40B4-BE49-F238E27FC236}">
                <a16:creationId xmlns="" xmlns:a16="http://schemas.microsoft.com/office/drawing/2014/main" id="{39F31CEA-865C-4173-82D0-F2E3D5C4318C}"/>
              </a:ext>
            </a:extLst>
          </p:cNvPr>
          <p:cNvSpPr/>
          <p:nvPr/>
        </p:nvSpPr>
        <p:spPr>
          <a:xfrm>
            <a:off x="1575963" y="2134613"/>
            <a:ext cx="975883" cy="751819"/>
          </a:xfrm>
          <a:prstGeom prst="heart">
            <a:avLst/>
          </a:prstGeom>
          <a:solidFill>
            <a:srgbClr val="FF66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prstClr val="white"/>
                </a:solidFill>
                <a:latin typeface="Comic Sans MS" panose="030F0702030302020204" pitchFamily="66" charset="0"/>
              </a:rPr>
              <a:t>2</a:t>
            </a:r>
          </a:p>
        </p:txBody>
      </p:sp>
      <p:sp>
        <p:nvSpPr>
          <p:cNvPr id="3" name="Rectangle 2"/>
          <p:cNvSpPr/>
          <p:nvPr/>
        </p:nvSpPr>
        <p:spPr>
          <a:xfrm>
            <a:off x="5898959" y="873886"/>
            <a:ext cx="1183341" cy="231960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5826885" y="4009719"/>
            <a:ext cx="1183341" cy="231372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2" name="Rectangle 71"/>
          <p:cNvSpPr/>
          <p:nvPr/>
        </p:nvSpPr>
        <p:spPr>
          <a:xfrm rot="5400000">
            <a:off x="7580117" y="2367346"/>
            <a:ext cx="1067213" cy="244567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4" name="Rectangle 73"/>
          <p:cNvSpPr/>
          <p:nvPr/>
        </p:nvSpPr>
        <p:spPr>
          <a:xfrm rot="5400000">
            <a:off x="4206276" y="2426235"/>
            <a:ext cx="1067213" cy="244567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6" name="Rectangle 65">
            <a:extLst>
              <a:ext uri="{FF2B5EF4-FFF2-40B4-BE49-F238E27FC236}">
                <a16:creationId xmlns="" xmlns:a16="http://schemas.microsoft.com/office/drawing/2014/main" id="{407A7BE8-B441-4D0D-93B7-7A77DFE2FA71}"/>
              </a:ext>
            </a:extLst>
          </p:cNvPr>
          <p:cNvSpPr/>
          <p:nvPr/>
        </p:nvSpPr>
        <p:spPr>
          <a:xfrm flipH="1">
            <a:off x="6036691" y="1180751"/>
            <a:ext cx="822960" cy="639830"/>
          </a:xfrm>
          <a:prstGeom prst="rect">
            <a:avLst/>
          </a:prstGeom>
          <a:solidFill>
            <a:srgbClr val="2E6CA4"/>
          </a:solidFill>
          <a:ln w="12700">
            <a:solidFill>
              <a:srgbClr val="8C8C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i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</a:p>
        </p:txBody>
      </p:sp>
      <p:sp>
        <p:nvSpPr>
          <p:cNvPr id="67" name="Rectangle 66">
            <a:extLst>
              <a:ext uri="{FF2B5EF4-FFF2-40B4-BE49-F238E27FC236}">
                <a16:creationId xmlns="" xmlns:a16="http://schemas.microsoft.com/office/drawing/2014/main" id="{60220C83-1142-49DC-ABE1-BB1C270FA63F}"/>
              </a:ext>
            </a:extLst>
          </p:cNvPr>
          <p:cNvSpPr/>
          <p:nvPr/>
        </p:nvSpPr>
        <p:spPr>
          <a:xfrm flipH="1">
            <a:off x="6036691" y="2148254"/>
            <a:ext cx="822960" cy="710412"/>
          </a:xfrm>
          <a:prstGeom prst="rect">
            <a:avLst/>
          </a:prstGeom>
          <a:solidFill>
            <a:srgbClr val="2E6CA4"/>
          </a:solidFill>
          <a:ln w="12700">
            <a:solidFill>
              <a:srgbClr val="8C8C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i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</a:p>
        </p:txBody>
      </p:sp>
      <p:sp>
        <p:nvSpPr>
          <p:cNvPr id="124" name="Rectangle 123">
            <a:extLst>
              <a:ext uri="{FF2B5EF4-FFF2-40B4-BE49-F238E27FC236}">
                <a16:creationId xmlns="" xmlns:a16="http://schemas.microsoft.com/office/drawing/2014/main" id="{376D258F-668A-4B7D-BE37-B666616E18F1}"/>
              </a:ext>
            </a:extLst>
          </p:cNvPr>
          <p:cNvSpPr/>
          <p:nvPr/>
        </p:nvSpPr>
        <p:spPr>
          <a:xfrm rot="16200000" flipV="1">
            <a:off x="3865819" y="3204889"/>
            <a:ext cx="822960" cy="786700"/>
          </a:xfrm>
          <a:prstGeom prst="rect">
            <a:avLst/>
          </a:prstGeom>
          <a:solidFill>
            <a:srgbClr val="FFC000"/>
          </a:solidFill>
          <a:ln w="12700">
            <a:solidFill>
              <a:srgbClr val="8C8C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i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</a:p>
        </p:txBody>
      </p:sp>
      <p:sp>
        <p:nvSpPr>
          <p:cNvPr id="125" name="Rectangle 124">
            <a:extLst>
              <a:ext uri="{FF2B5EF4-FFF2-40B4-BE49-F238E27FC236}">
                <a16:creationId xmlns="" xmlns:a16="http://schemas.microsoft.com/office/drawing/2014/main" id="{723D141F-3FFE-4394-BB51-2230CD1EA64E}"/>
              </a:ext>
            </a:extLst>
          </p:cNvPr>
          <p:cNvSpPr/>
          <p:nvPr/>
        </p:nvSpPr>
        <p:spPr>
          <a:xfrm rot="16200000" flipV="1">
            <a:off x="4953072" y="3175445"/>
            <a:ext cx="822960" cy="798693"/>
          </a:xfrm>
          <a:prstGeom prst="rect">
            <a:avLst/>
          </a:prstGeom>
          <a:solidFill>
            <a:srgbClr val="FFC000"/>
          </a:solidFill>
          <a:ln w="12700">
            <a:solidFill>
              <a:srgbClr val="8C8C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i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="" xmlns:a16="http://schemas.microsoft.com/office/drawing/2014/main" id="{4BD09D84-2D4E-42FC-A61B-46A403BDE416}"/>
              </a:ext>
            </a:extLst>
          </p:cNvPr>
          <p:cNvSpPr/>
          <p:nvPr/>
        </p:nvSpPr>
        <p:spPr>
          <a:xfrm>
            <a:off x="6061579" y="4160086"/>
            <a:ext cx="822961" cy="751621"/>
          </a:xfrm>
          <a:prstGeom prst="rect">
            <a:avLst/>
          </a:prstGeom>
          <a:solidFill>
            <a:srgbClr val="4A8522"/>
          </a:solidFill>
          <a:ln w="12700">
            <a:solidFill>
              <a:srgbClr val="AFCF8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i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="" xmlns:a16="http://schemas.microsoft.com/office/drawing/2014/main" id="{732C9279-66C1-41C1-9144-F6B39205325D}"/>
              </a:ext>
            </a:extLst>
          </p:cNvPr>
          <p:cNvSpPr/>
          <p:nvPr/>
        </p:nvSpPr>
        <p:spPr>
          <a:xfrm>
            <a:off x="6061580" y="5092440"/>
            <a:ext cx="822960" cy="737960"/>
          </a:xfrm>
          <a:prstGeom prst="rect">
            <a:avLst/>
          </a:prstGeom>
          <a:solidFill>
            <a:srgbClr val="4A8522"/>
          </a:solidFill>
          <a:ln w="12700">
            <a:solidFill>
              <a:srgbClr val="AFCF8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i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</a:p>
        </p:txBody>
      </p:sp>
      <p:sp>
        <p:nvSpPr>
          <p:cNvPr id="140" name="Rectangle 139">
            <a:extLst>
              <a:ext uri="{FF2B5EF4-FFF2-40B4-BE49-F238E27FC236}">
                <a16:creationId xmlns="" xmlns:a16="http://schemas.microsoft.com/office/drawing/2014/main" id="{86CF5CBC-EDF8-47D3-BAE9-525305C1D3E1}"/>
              </a:ext>
            </a:extLst>
          </p:cNvPr>
          <p:cNvSpPr/>
          <p:nvPr/>
        </p:nvSpPr>
        <p:spPr>
          <a:xfrm rot="16200000">
            <a:off x="7204316" y="3205027"/>
            <a:ext cx="822960" cy="750099"/>
          </a:xfrm>
          <a:prstGeom prst="rect">
            <a:avLst/>
          </a:prstGeom>
          <a:solidFill>
            <a:srgbClr val="FF0000"/>
          </a:solidFill>
          <a:ln w="12700">
            <a:solidFill>
              <a:srgbClr val="8C8C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i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</a:p>
        </p:txBody>
      </p:sp>
      <p:sp>
        <p:nvSpPr>
          <p:cNvPr id="141" name="Rectangle 140">
            <a:extLst>
              <a:ext uri="{FF2B5EF4-FFF2-40B4-BE49-F238E27FC236}">
                <a16:creationId xmlns="" xmlns:a16="http://schemas.microsoft.com/office/drawing/2014/main" id="{262BB680-A354-4E73-86F7-2C850C5BA389}"/>
              </a:ext>
            </a:extLst>
          </p:cNvPr>
          <p:cNvSpPr/>
          <p:nvPr/>
        </p:nvSpPr>
        <p:spPr>
          <a:xfrm rot="16200000">
            <a:off x="8256335" y="3190635"/>
            <a:ext cx="822960" cy="778883"/>
          </a:xfrm>
          <a:prstGeom prst="rect">
            <a:avLst/>
          </a:prstGeom>
          <a:solidFill>
            <a:srgbClr val="FF0000"/>
          </a:solidFill>
          <a:ln w="12700">
            <a:solidFill>
              <a:srgbClr val="8C8C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i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C16B18A0-A736-4E2F-AFE0-C3E6CE1834BE}"/>
              </a:ext>
            </a:extLst>
          </p:cNvPr>
          <p:cNvSpPr/>
          <p:nvPr/>
        </p:nvSpPr>
        <p:spPr>
          <a:xfrm>
            <a:off x="6036691" y="3137443"/>
            <a:ext cx="822960" cy="73152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rgbClr val="D6D4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i="1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47" name="Picture 246">
            <a:extLst>
              <a:ext uri="{FF2B5EF4-FFF2-40B4-BE49-F238E27FC236}">
                <a16:creationId xmlns="" xmlns:a16="http://schemas.microsoft.com/office/drawing/2014/main" id="{3A530223-8EEB-4D94-B23C-334FE5C8DCA6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880" y="79803"/>
            <a:ext cx="600437" cy="777352"/>
          </a:xfrm>
          <a:prstGeom prst="rect">
            <a:avLst/>
          </a:prstGeom>
        </p:spPr>
      </p:pic>
      <p:pic>
        <p:nvPicPr>
          <p:cNvPr id="249" name="Picture 248">
            <a:extLst>
              <a:ext uri="{FF2B5EF4-FFF2-40B4-BE49-F238E27FC236}">
                <a16:creationId xmlns="" xmlns:a16="http://schemas.microsoft.com/office/drawing/2014/main" id="{E22F02EA-C79B-4DE3-9C10-888373554CCA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9385" y="3091611"/>
            <a:ext cx="600437" cy="777352"/>
          </a:xfrm>
          <a:prstGeom prst="rect">
            <a:avLst/>
          </a:prstGeom>
        </p:spPr>
      </p:pic>
      <p:pic>
        <p:nvPicPr>
          <p:cNvPr id="248" name="Picture 247">
            <a:extLst>
              <a:ext uri="{FF2B5EF4-FFF2-40B4-BE49-F238E27FC236}">
                <a16:creationId xmlns="" xmlns:a16="http://schemas.microsoft.com/office/drawing/2014/main" id="{6E5FFACD-866F-48E1-8BE1-8045598D96D6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429" y="3099438"/>
            <a:ext cx="598375" cy="777354"/>
          </a:xfrm>
          <a:prstGeom prst="rect">
            <a:avLst/>
          </a:prstGeom>
        </p:spPr>
      </p:pic>
      <p:sp>
        <p:nvSpPr>
          <p:cNvPr id="2" name="Rounded Rectangle 1">
            <a:hlinkClick r:id="rId18" action="ppaction://hlinksldjump"/>
          </p:cNvPr>
          <p:cNvSpPr/>
          <p:nvPr/>
        </p:nvSpPr>
        <p:spPr>
          <a:xfrm>
            <a:off x="252484" y="179472"/>
            <a:ext cx="1826710" cy="561052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 dirty="0">
                <a:solidFill>
                  <a:prstClr val="white"/>
                </a:solidFill>
                <a:latin typeface="Comic Sans MS" panose="030F0702030302020204" pitchFamily="66" charset="0"/>
              </a:rPr>
              <a:t>Practice</a:t>
            </a:r>
          </a:p>
        </p:txBody>
      </p:sp>
      <p:pic>
        <p:nvPicPr>
          <p:cNvPr id="240" name="Picture 239">
            <a:extLst>
              <a:ext uri="{FF2B5EF4-FFF2-40B4-BE49-F238E27FC236}">
                <a16:creationId xmlns="" xmlns:a16="http://schemas.microsoft.com/office/drawing/2014/main" id="{BD88EA17-A8FF-43E3-8D2A-18A3436FEF28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9054" y="5840968"/>
            <a:ext cx="600438" cy="77735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=""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88487" y="172031"/>
            <a:ext cx="1222047" cy="585948"/>
          </a:xfrm>
          <a:prstGeom prst="rect">
            <a:avLst/>
          </a:prstGeom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0343" y="3155002"/>
            <a:ext cx="829308" cy="6964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77030975"/>
      </p:ext>
    </p:extLst>
  </p:cSld>
  <p:clrMapOvr>
    <a:masterClrMapping/>
  </p:clrMapOvr>
  <p:transition spd="slow">
    <p:push dir="u"/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33333E-6 L -0.00117 -0.1356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" y="-678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500" fill="hold"/>
                                        <p:tgtEl>
                                          <p:spTgt spid="240"/>
                                        </p:tgtEl>
                                      </p:cBhvr>
                                      <p:by x="140000" y="14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17 -0.13564 L -0.0013 -0.24699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-557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240"/>
                                        </p:tgtEl>
                                      </p:cBhvr>
                                      <p:by x="140000" y="14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3 -0.24699 L -0.00286 -0.42801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" y="-905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240"/>
                                        </p:tgtEl>
                                      </p:cBhvr>
                                      <p:by x="140000" y="14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2.96296E-6 L -0.00143 0.12685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" y="6343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6" dur="500" fill="hold"/>
                                        <p:tgtEl>
                                          <p:spTgt spid="247"/>
                                        </p:tgtEl>
                                      </p:cBhvr>
                                      <p:by x="140000" y="14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43 0.12685 L -0.00196 0.27106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7199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2" dur="500" fill="hold"/>
                                        <p:tgtEl>
                                          <p:spTgt spid="247"/>
                                        </p:tgtEl>
                                      </p:cBhvr>
                                      <p:by x="140000" y="14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96 0.27106 L -0.00143 0.38588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" y="574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7" dur="500" fill="hold"/>
                                        <p:tgtEl>
                                          <p:spTgt spid="247"/>
                                        </p:tgtEl>
                                      </p:cBhvr>
                                      <p:by x="140000" y="14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4.81481E-6 L 0.07721 0.0007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54" y="23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4" dur="500" fill="hold"/>
                                        <p:tgtEl>
                                          <p:spTgt spid="248"/>
                                        </p:tgtEl>
                                      </p:cBhvr>
                                      <p:by x="140000" y="14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721 0.0007 L 0.16758 -0.02106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18" y="-1088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0" dur="500" fill="hold"/>
                                        <p:tgtEl>
                                          <p:spTgt spid="248"/>
                                        </p:tgtEl>
                                      </p:cBhvr>
                                      <p:by x="140000" y="14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758 -0.02106 L 0.23307 -0.02453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68" y="-18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5" dur="500" fill="hold"/>
                                        <p:tgtEl>
                                          <p:spTgt spid="248"/>
                                        </p:tgtEl>
                                      </p:cBhvr>
                                      <p:by x="140000" y="14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2.59259E-6 L -0.08255 -0.00047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28" y="-23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2" dur="500" fill="hold"/>
                                        <p:tgtEl>
                                          <p:spTgt spid="249"/>
                                        </p:tgtEl>
                                      </p:cBhvr>
                                      <p:by x="140000" y="14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255 -0.00047 L -0.16055 -0.00533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06" y="-255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8" dur="500" fill="hold"/>
                                        <p:tgtEl>
                                          <p:spTgt spid="249"/>
                                        </p:tgtEl>
                                      </p:cBhvr>
                                      <p:by x="140000" y="14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"/>
                            </p:stCondLst>
                            <p:childTnLst>
                              <p:par>
                                <p:cTn id="7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6055 -0.00533 L -0.23932 -0.02709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-108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3" dur="500" fill="hold"/>
                                        <p:tgtEl>
                                          <p:spTgt spid="249"/>
                                        </p:tgtEl>
                                      </p:cBhvr>
                                      <p:by x="140000" y="14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9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2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2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2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3"/>
                  </p:tgtEl>
                </p:cond>
              </p:nextCondLst>
            </p:seq>
          </p:childTnLst>
        </p:cTn>
      </p:par>
    </p:tnLst>
    <p:bldLst>
      <p:bldP spid="242" grpId="0" animBg="1"/>
      <p:bldP spid="243" grpId="0" animBg="1"/>
      <p:bldP spid="44" grpId="0" animBg="1"/>
      <p:bldP spid="45" grpId="0" animBg="1"/>
      <p:bldP spid="59" grpId="0" animBg="1"/>
      <p:bldP spid="60" grpId="0" animBg="1"/>
      <p:bldP spid="62" grpId="0" animBg="1"/>
      <p:bldP spid="6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>
            <a:hlinkClick r:id="rId5" action="ppaction://hlinksldjump"/>
          </p:cNvPr>
          <p:cNvSpPr/>
          <p:nvPr/>
        </p:nvSpPr>
        <p:spPr>
          <a:xfrm>
            <a:off x="10150463" y="6082967"/>
            <a:ext cx="1826710" cy="561052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 dirty="0">
                <a:solidFill>
                  <a:prstClr val="white"/>
                </a:solidFill>
                <a:latin typeface="Comic Sans MS" panose="030F0702030302020204" pitchFamily="66" charset="0"/>
              </a:rPr>
              <a:t>Back</a:t>
            </a:r>
          </a:p>
        </p:txBody>
      </p:sp>
      <p:sp>
        <p:nvSpPr>
          <p:cNvPr id="11" name="Title 1">
            <a:extLst>
              <a:ext uri="{FF2B5EF4-FFF2-40B4-BE49-F238E27FC236}">
                <a16:creationId xmlns="" xmlns:a16="http://schemas.microsoft.com/office/drawing/2014/main" id="{0EE7FAC0-E341-451C-A349-B63C163E204D}"/>
              </a:ext>
            </a:extLst>
          </p:cNvPr>
          <p:cNvSpPr txBox="1">
            <a:spLocks/>
          </p:cNvSpPr>
          <p:nvPr/>
        </p:nvSpPr>
        <p:spPr>
          <a:xfrm>
            <a:off x="687445" y="750063"/>
            <a:ext cx="10290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Merienda One"/>
              <a:buNone/>
              <a:defRPr sz="35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r>
              <a:rPr lang="en-US" sz="4400" kern="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Where is the rug?  </a:t>
            </a:r>
            <a:endParaRPr lang="en-US" sz="4400" kern="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="" xmlns:a16="http://schemas.microsoft.com/office/drawing/2014/main" id="{C26C6485-5F64-4394-AAA1-54DCFD2FDA9E}"/>
              </a:ext>
            </a:extLst>
          </p:cNvPr>
          <p:cNvSpPr txBox="1">
            <a:spLocks/>
          </p:cNvSpPr>
          <p:nvPr/>
        </p:nvSpPr>
        <p:spPr>
          <a:xfrm>
            <a:off x="2106648" y="5449237"/>
            <a:ext cx="7451594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Merienda One"/>
              <a:buNone/>
              <a:defRPr sz="35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r>
              <a:rPr lang="en-US" sz="4800" kern="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It’s in front of the sofa.</a:t>
            </a:r>
            <a:endParaRPr lang="en-US" sz="4800" kern="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0593" y="1589863"/>
            <a:ext cx="5842858" cy="3892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220322"/>
      </p:ext>
    </p:extLst>
  </p:cSld>
  <p:clrMapOvr>
    <a:masterClrMapping/>
  </p:clrMapOvr>
  <p:transition spd="slow">
    <p:push dir="d"/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985838" y="542926"/>
            <a:ext cx="9649505" cy="5074102"/>
          </a:xfrm>
          <a:prstGeom prst="roundRect">
            <a:avLst/>
          </a:prstGeom>
          <a:solidFill>
            <a:schemeClr val="bg1">
              <a:alpha val="78824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/>
            <a:endParaRPr lang="en-US" sz="4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/>
            <a:endParaRPr lang="en-US" sz="4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/>
            <a:endParaRPr lang="en-US" sz="4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/>
            <a:endParaRPr lang="en-US" sz="4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endParaRPr lang="en-US" sz="4000" dirty="0" smtClean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r>
              <a:rPr lang="en-US" sz="40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- Whose bowl is it? </a:t>
            </a:r>
            <a:endParaRPr lang="en-US" sz="4000" dirty="0" smtClean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/>
            <a:endParaRPr lang="en-US" sz="4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Rounded Rectangle 4">
            <a:hlinkClick r:id="rId5" action="ppaction://hlinksldjump"/>
          </p:cNvPr>
          <p:cNvSpPr/>
          <p:nvPr/>
        </p:nvSpPr>
        <p:spPr>
          <a:xfrm>
            <a:off x="10150463" y="6082967"/>
            <a:ext cx="1826710" cy="561052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 dirty="0">
                <a:solidFill>
                  <a:prstClr val="white"/>
                </a:solidFill>
                <a:latin typeface="Comic Sans MS" panose="030F0702030302020204" pitchFamily="66" charset="0"/>
              </a:rPr>
              <a:t>Back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09BCA86E-FAAC-48D9-92C9-8632827D5ED8}"/>
              </a:ext>
            </a:extLst>
          </p:cNvPr>
          <p:cNvSpPr txBox="1"/>
          <p:nvPr/>
        </p:nvSpPr>
        <p:spPr>
          <a:xfrm>
            <a:off x="6351144" y="4212408"/>
            <a:ext cx="40882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It’s his bowl.</a:t>
            </a:r>
            <a:endParaRPr lang="en-US" sz="40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5477" y="352426"/>
            <a:ext cx="2171335" cy="192962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0984" y="542926"/>
            <a:ext cx="2309606" cy="3055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056149"/>
      </p:ext>
    </p:extLst>
  </p:cSld>
  <p:clrMapOvr>
    <a:masterClrMapping/>
  </p:clrMapOvr>
  <p:transition spd="slow">
    <p:push dir="d"/>
    <p:sndAc>
      <p:stSnd>
        <p:snd r:embed="rId2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>
            <a:hlinkClick r:id="rId4" action="ppaction://hlinksldjump"/>
          </p:cNvPr>
          <p:cNvSpPr/>
          <p:nvPr/>
        </p:nvSpPr>
        <p:spPr>
          <a:xfrm>
            <a:off x="10150463" y="6082967"/>
            <a:ext cx="1826710" cy="561052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 dirty="0">
                <a:solidFill>
                  <a:prstClr val="white"/>
                </a:solidFill>
                <a:latin typeface="Comic Sans MS" panose="030F0702030302020204" pitchFamily="66" charset="0"/>
              </a:rPr>
              <a:t>Back</a:t>
            </a:r>
          </a:p>
        </p:txBody>
      </p:sp>
      <p:sp>
        <p:nvSpPr>
          <p:cNvPr id="8" name="Title 1">
            <a:extLst>
              <a:ext uri="{FF2B5EF4-FFF2-40B4-BE49-F238E27FC236}">
                <a16:creationId xmlns="" xmlns:a16="http://schemas.microsoft.com/office/drawing/2014/main" id="{5678EA42-65E4-431F-8DA2-C9ED8D4BAC83}"/>
              </a:ext>
            </a:extLst>
          </p:cNvPr>
          <p:cNvSpPr txBox="1">
            <a:spLocks/>
          </p:cNvSpPr>
          <p:nvPr/>
        </p:nvSpPr>
        <p:spPr>
          <a:xfrm>
            <a:off x="780202" y="5214540"/>
            <a:ext cx="10290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Merienda One"/>
              <a:buNone/>
              <a:defRPr sz="35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r>
              <a:rPr lang="en-US" sz="4800" kern="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It’s under the mirror.</a:t>
            </a:r>
            <a:endParaRPr lang="en-US" sz="4800" kern="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="" xmlns:a16="http://schemas.microsoft.com/office/drawing/2014/main" id="{2F63CCDB-1144-4ECA-8E85-AE3C3B3DA127}"/>
              </a:ext>
            </a:extLst>
          </p:cNvPr>
          <p:cNvSpPr txBox="1">
            <a:spLocks/>
          </p:cNvSpPr>
          <p:nvPr/>
        </p:nvSpPr>
        <p:spPr>
          <a:xfrm>
            <a:off x="1174759" y="886217"/>
            <a:ext cx="10290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Merienda One"/>
              <a:buNone/>
              <a:defRPr sz="35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r>
              <a:rPr lang="en-US" sz="4800" kern="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Where is the sink</a:t>
            </a:r>
            <a:r>
              <a:rPr lang="en-US" sz="4800" kern="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?  </a:t>
            </a:r>
            <a:endParaRPr lang="en-US" sz="4800" kern="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7150" y="1955932"/>
            <a:ext cx="4520264" cy="3220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496947"/>
      </p:ext>
    </p:extLst>
  </p:cSld>
  <p:clrMapOvr>
    <a:masterClrMapping/>
  </p:clrMapOvr>
  <p:transition spd="slow">
    <p:push dir="d"/>
    <p:sndAc>
      <p:stSnd>
        <p:snd r:embed="rId2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285535" y="562709"/>
            <a:ext cx="9124557" cy="4939440"/>
          </a:xfrm>
          <a:prstGeom prst="roundRect">
            <a:avLst>
              <a:gd name="adj" fmla="val 7648"/>
            </a:avLst>
          </a:prstGeom>
          <a:solidFill>
            <a:schemeClr val="bg1">
              <a:alpha val="78824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Whose table is it</a:t>
            </a:r>
            <a:r>
              <a:rPr lang="en-US" sz="36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?</a:t>
            </a:r>
            <a:endParaRPr lang="en-US" sz="36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/>
            <a:endParaRPr lang="en-US" sz="3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/>
            <a:endParaRPr lang="en-US" sz="3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/>
            <a:endParaRPr lang="en-US" sz="3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/>
            <a:endParaRPr lang="en-US" sz="3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/>
            <a:endParaRPr lang="en-US" sz="3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/>
            <a:endParaRPr lang="en-US" sz="3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/>
            <a:endParaRPr lang="en-US" sz="3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/>
            <a:endParaRPr lang="en-US" sz="3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229101" y="4838266"/>
            <a:ext cx="36268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It’s their table. </a:t>
            </a:r>
            <a:endParaRPr lang="en-US" sz="36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Rounded Rectangle 6">
            <a:hlinkClick r:id="rId6" action="ppaction://hlinksldjump"/>
          </p:cNvPr>
          <p:cNvSpPr/>
          <p:nvPr/>
        </p:nvSpPr>
        <p:spPr>
          <a:xfrm>
            <a:off x="10150463" y="6082967"/>
            <a:ext cx="1826710" cy="561052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 dirty="0">
                <a:solidFill>
                  <a:prstClr val="white"/>
                </a:solidFill>
                <a:latin typeface="Comic Sans MS" panose="030F0702030302020204" pitchFamily="66" charset="0"/>
              </a:rPr>
              <a:t>Back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3134553" y="1501333"/>
            <a:ext cx="1790700" cy="293154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5253" y="2552700"/>
            <a:ext cx="2309515" cy="188018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>
          <a:xfrm>
            <a:off x="7234768" y="1688354"/>
            <a:ext cx="1790700" cy="2931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229011"/>
      </p:ext>
    </p:extLst>
  </p:cSld>
  <p:clrMapOvr>
    <a:masterClrMapping/>
  </p:clrMapOvr>
  <p:transition spd="slow">
    <p:push dir="d"/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061029" y="723900"/>
            <a:ext cx="8345714" cy="5359067"/>
          </a:xfrm>
          <a:prstGeom prst="roundRect">
            <a:avLst>
              <a:gd name="adj" fmla="val 9690"/>
            </a:avLst>
          </a:prstGeom>
          <a:solidFill>
            <a:schemeClr val="bg1">
              <a:alpha val="78824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How messy is the room?</a:t>
            </a:r>
            <a:endParaRPr lang="en-US" sz="4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/>
            <a:endParaRPr lang="en-US" sz="4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/>
            <a:endParaRPr lang="en-US" sz="4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/>
            <a:endParaRPr lang="en-US" sz="4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/>
            <a:endParaRPr lang="en-US" sz="4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/>
            <a:endParaRPr lang="en-US" sz="4000" dirty="0">
              <a:solidFill>
                <a:srgbClr val="CC0066"/>
              </a:solidFill>
              <a:latin typeface="Comic Sans MS" panose="030F0702030302020204" pitchFamily="66" charset="0"/>
            </a:endParaRPr>
          </a:p>
          <a:p>
            <a:pPr algn="ctr"/>
            <a:endParaRPr lang="en-US" sz="4000" dirty="0" smtClean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Rounded Rectangle 4">
            <a:hlinkClick r:id="rId5" action="ppaction://hlinksldjump"/>
          </p:cNvPr>
          <p:cNvSpPr/>
          <p:nvPr/>
        </p:nvSpPr>
        <p:spPr>
          <a:xfrm>
            <a:off x="10150463" y="6082967"/>
            <a:ext cx="1826710" cy="561052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 dirty="0">
                <a:solidFill>
                  <a:prstClr val="white"/>
                </a:solidFill>
                <a:latin typeface="Comic Sans MS" panose="030F0702030302020204" pitchFamily="66" charset="0"/>
              </a:rPr>
              <a:t>Back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45517" y="5331169"/>
            <a:ext cx="413286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It’s very messy. </a:t>
            </a:r>
            <a:endParaRPr lang="en-US" sz="40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026" name="Picture 2" descr="Messy room Vectors &amp; Illustrations for Free Download | Freepik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8346" y="1923671"/>
            <a:ext cx="4875595" cy="3130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7392391"/>
      </p:ext>
    </p:extLst>
  </p:cSld>
  <p:clrMapOvr>
    <a:masterClrMapping/>
  </p:clrMapOvr>
  <p:transition spd="slow">
    <p:push dir="d"/>
    <p:sndAc>
      <p:stSnd>
        <p:snd r:embed="rId2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"/>
  <p:tag name="KSO_WM_SLIDE_ID" val="custom20187308_1"/>
  <p:tag name="KSO_WM_TEMPLATE_SUBCATEGORY" val="0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  <p:tag name="KSO_WM_SLIDE_MODEL_TYPE" val="cover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"/>
  <p:tag name="KSO_WM_SLIDE_ID" val="custom20187308_1"/>
  <p:tag name="KSO_WM_TEMPLATE_SUBCATEGORY" val="0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  <p:tag name="KSO_WM_SLIDE_MODEL_TYPE" val="cover"/>
</p:tagLst>
</file>

<file path=ppt/theme/theme1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Science Subject for Elementary - 3rd Grade: Physical, Life, and Earth by Slidesgo">
  <a:themeElements>
    <a:clrScheme name="Simple Light">
      <a:dk1>
        <a:srgbClr val="1C0505"/>
      </a:dk1>
      <a:lt1>
        <a:srgbClr val="5A1D1D"/>
      </a:lt1>
      <a:dk2>
        <a:srgbClr val="FFFFFF"/>
      </a:dk2>
      <a:lt2>
        <a:srgbClr val="FF6D5D"/>
      </a:lt2>
      <a:accent1>
        <a:srgbClr val="FFB348"/>
      </a:accent1>
      <a:accent2>
        <a:srgbClr val="F9EFD2"/>
      </a:accent2>
      <a:accent3>
        <a:srgbClr val="98DB7D"/>
      </a:accent3>
      <a:accent4>
        <a:srgbClr val="00A165"/>
      </a:accent4>
      <a:accent5>
        <a:srgbClr val="00D9F6"/>
      </a:accent5>
      <a:accent6>
        <a:srgbClr val="B8E5F4"/>
      </a:accent6>
      <a:hlink>
        <a:srgbClr val="1C050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Science Subject for Elementary - 3rd Grade: Physical, Life, and Earth by Slidesgo">
  <a:themeElements>
    <a:clrScheme name="Simple Light">
      <a:dk1>
        <a:srgbClr val="1C0505"/>
      </a:dk1>
      <a:lt1>
        <a:srgbClr val="5A1D1D"/>
      </a:lt1>
      <a:dk2>
        <a:srgbClr val="FFFFFF"/>
      </a:dk2>
      <a:lt2>
        <a:srgbClr val="FF6D5D"/>
      </a:lt2>
      <a:accent1>
        <a:srgbClr val="FFB348"/>
      </a:accent1>
      <a:accent2>
        <a:srgbClr val="F9EFD2"/>
      </a:accent2>
      <a:accent3>
        <a:srgbClr val="98DB7D"/>
      </a:accent3>
      <a:accent4>
        <a:srgbClr val="00A165"/>
      </a:accent4>
      <a:accent5>
        <a:srgbClr val="00D9F6"/>
      </a:accent5>
      <a:accent6>
        <a:srgbClr val="B8E5F4"/>
      </a:accent6>
      <a:hlink>
        <a:srgbClr val="1C050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2684</TotalTime>
  <Words>421</Words>
  <Application>Microsoft Office PowerPoint</Application>
  <PresentationFormat>Custom</PresentationFormat>
  <Paragraphs>153</Paragraphs>
  <Slides>22</Slides>
  <Notes>9</Notes>
  <HiddenSlides>0</HiddenSlides>
  <MMClips>2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22</vt:i4>
      </vt:variant>
    </vt:vector>
  </HeadingPairs>
  <TitlesOfParts>
    <vt:vector size="26" baseType="lpstr">
      <vt:lpstr>8_Office Theme</vt:lpstr>
      <vt:lpstr>1_Science Subject for Elementary - 3rd Grade: Physical, Life, and Earth by Slidesgo</vt:lpstr>
      <vt:lpstr>1_Office Theme</vt:lpstr>
      <vt:lpstr>2_Science Subject for Elementary - 3rd Grade: Physical, Life, and Earth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 7240</dc:creator>
  <cp:lastModifiedBy>Admin</cp:lastModifiedBy>
  <cp:revision>91</cp:revision>
  <dcterms:created xsi:type="dcterms:W3CDTF">2022-05-15T04:24:26Z</dcterms:created>
  <dcterms:modified xsi:type="dcterms:W3CDTF">2023-06-29T04:38:39Z</dcterms:modified>
</cp:coreProperties>
</file>