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6" r:id="rId3"/>
    <p:sldId id="326" r:id="rId4"/>
    <p:sldId id="327" r:id="rId5"/>
    <p:sldId id="329" r:id="rId6"/>
    <p:sldId id="330" r:id="rId7"/>
    <p:sldId id="262" r:id="rId8"/>
    <p:sldId id="263" r:id="rId9"/>
    <p:sldId id="267" r:id="rId10"/>
    <p:sldId id="295" r:id="rId11"/>
    <p:sldId id="332" r:id="rId12"/>
    <p:sldId id="331" r:id="rId13"/>
    <p:sldId id="333" r:id="rId14"/>
    <p:sldId id="310" r:id="rId15"/>
    <p:sldId id="334" r:id="rId16"/>
    <p:sldId id="335" r:id="rId17"/>
    <p:sldId id="336" r:id="rId18"/>
    <p:sldId id="32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A3D"/>
    <a:srgbClr val="F13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9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1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3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4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/>
              <a:t>30/3/2022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0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955"/>
            <a:ext cx="9144000" cy="65346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21378" y="876039"/>
            <a:ext cx="8164018" cy="46858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Bài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  <a:p>
            <a:pPr algn="ctr"/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Tiếng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vọng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của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núi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</a:p>
          <a:p>
            <a:pPr algn="ctr"/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  <a:p>
            <a:pPr algn="ctr"/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8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048" y="2468880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c) Sau </a:t>
            </a:r>
            <a:r>
              <a:rPr lang="en-US" sz="3600" dirty="0" err="1">
                <a:latin typeface=".VnAvant" panose="020B7200000000000000" pitchFamily="34" charset="0"/>
              </a:rPr>
              <a:t>khi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làm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theo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lời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mẹ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 err="1">
                <a:latin typeface=".VnAvant" panose="020B7200000000000000" pitchFamily="34" charset="0"/>
              </a:rPr>
              <a:t>gấu</a:t>
            </a:r>
            <a:r>
              <a:rPr lang="en-US" sz="3600" dirty="0">
                <a:latin typeface=".VnAvant" panose="020B7200000000000000" pitchFamily="34" charset="0"/>
              </a:rPr>
              <a:t> con </a:t>
            </a:r>
            <a:r>
              <a:rPr lang="en-US" sz="3600" dirty="0" err="1">
                <a:latin typeface=".VnAvant" panose="020B7200000000000000" pitchFamily="34" charset="0"/>
              </a:rPr>
              <a:t>cảm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thấy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như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thế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nào</a:t>
            </a:r>
            <a:r>
              <a:rPr lang="en-US" sz="3600" dirty="0">
                <a:latin typeface=".VnAvant" panose="020B7200000000000000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28248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BE7497-F82E-4018-BEB6-73424938A6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87228" y="671813"/>
            <a:ext cx="7769544" cy="5514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75A035-C069-409A-8662-F092ED199951}"/>
              </a:ext>
            </a:extLst>
          </p:cNvPr>
          <p:cNvSpPr txBox="1"/>
          <p:nvPr/>
        </p:nvSpPr>
        <p:spPr>
          <a:xfrm>
            <a:off x="3737113" y="4227444"/>
            <a:ext cx="2160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tiếng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vọng</a:t>
            </a:r>
            <a:endParaRPr lang="en-US" sz="2600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0A1EAC-909A-478C-9BB2-5EFA2F72FB5C}"/>
              </a:ext>
            </a:extLst>
          </p:cNvPr>
          <p:cNvSpPr txBox="1"/>
          <p:nvPr/>
        </p:nvSpPr>
        <p:spPr>
          <a:xfrm>
            <a:off x="5963477" y="4240695"/>
            <a:ext cx="2160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tiếng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vọng</a:t>
            </a:r>
            <a:endParaRPr lang="en-US" sz="2600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5677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96F109-E340-4A28-81BC-85B0ADF126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69"/>
          <a:stretch/>
        </p:blipFill>
        <p:spPr>
          <a:xfrm>
            <a:off x="0" y="1166460"/>
            <a:ext cx="9297229" cy="47440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3B03A4-412E-4BF2-A0D4-AC5E097D99A3}"/>
              </a:ext>
            </a:extLst>
          </p:cNvPr>
          <p:cNvSpPr txBox="1"/>
          <p:nvPr/>
        </p:nvSpPr>
        <p:spPr>
          <a:xfrm>
            <a:off x="2875722" y="2093183"/>
            <a:ext cx="2160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vui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vẻ</a:t>
            </a:r>
            <a:endParaRPr lang="en-US" sz="2600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BE21B-4807-493B-8630-289055D220D8}"/>
              </a:ext>
            </a:extLst>
          </p:cNvPr>
          <p:cNvSpPr txBox="1"/>
          <p:nvPr/>
        </p:nvSpPr>
        <p:spPr>
          <a:xfrm>
            <a:off x="5006423" y="2106434"/>
            <a:ext cx="2160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vui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vẻ</a:t>
            </a:r>
            <a:endParaRPr lang="en-US" sz="2600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CCB303-7344-4A90-87A9-F66E4B790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29" y="1819065"/>
            <a:ext cx="7830995" cy="14080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D9D6D0-C813-4634-AF45-92F7CEDC8F5F}"/>
              </a:ext>
            </a:extLst>
          </p:cNvPr>
          <p:cNvSpPr txBox="1"/>
          <p:nvPr/>
        </p:nvSpPr>
        <p:spPr>
          <a:xfrm>
            <a:off x="1258955" y="4505740"/>
            <a:ext cx="69308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Sau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khi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làm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theo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lời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mẹ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,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gấu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con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cảm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thấy</a:t>
            </a:r>
            <a:endParaRPr lang="en-US" sz="2600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A34237-DC68-4B87-90D2-F1B6F1A3DF8A}"/>
              </a:ext>
            </a:extLst>
          </p:cNvPr>
          <p:cNvSpPr txBox="1"/>
          <p:nvPr/>
        </p:nvSpPr>
        <p:spPr>
          <a:xfrm>
            <a:off x="722244" y="5055705"/>
            <a:ext cx="69308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vui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vẻ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758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390D9-7617-4431-95A6-D7B3A99AE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110" y="-134178"/>
            <a:ext cx="6720716" cy="2604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15C1B7-353E-458A-B586-1884FB1860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9" b="36014"/>
          <a:stretch/>
        </p:blipFill>
        <p:spPr>
          <a:xfrm>
            <a:off x="728620" y="2880678"/>
            <a:ext cx="8415380" cy="3493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E473A2-3C68-4D1F-B335-E8F7B25E5AD1}"/>
              </a:ext>
            </a:extLst>
          </p:cNvPr>
          <p:cNvSpPr txBox="1"/>
          <p:nvPr/>
        </p:nvSpPr>
        <p:spPr>
          <a:xfrm>
            <a:off x="1855303" y="3962401"/>
            <a:ext cx="69308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Hà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luôn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giúp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đỡ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bạn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nên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được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cả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lớp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yêu</a:t>
            </a:r>
            <a:endParaRPr lang="en-US" sz="2600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2A3E3E-D0CC-4C76-B843-9F687C22A5CA}"/>
              </a:ext>
            </a:extLst>
          </p:cNvPr>
          <p:cNvSpPr txBox="1"/>
          <p:nvPr/>
        </p:nvSpPr>
        <p:spPr>
          <a:xfrm>
            <a:off x="1376364" y="4444070"/>
            <a:ext cx="69308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mến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67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259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267D8D-B37A-4DA8-949E-BA59239C5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01" y="809211"/>
            <a:ext cx="7296564" cy="45767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086A69-EB9D-4369-B413-30E842D47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43"/>
          <a:stretch/>
        </p:blipFill>
        <p:spPr>
          <a:xfrm>
            <a:off x="449631" y="809211"/>
            <a:ext cx="8448904" cy="45767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56AA96-D980-42BB-B0B9-1C459AE0D1EF}"/>
              </a:ext>
            </a:extLst>
          </p:cNvPr>
          <p:cNvSpPr txBox="1"/>
          <p:nvPr/>
        </p:nvSpPr>
        <p:spPr>
          <a:xfrm>
            <a:off x="1550503" y="1855305"/>
            <a:ext cx="69308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Theo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lời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mẹ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,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gấu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con quay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lại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nói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với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núi</a:t>
            </a:r>
            <a:endParaRPr lang="en-US" sz="2600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F269FB-628A-429F-87D3-CC69835ADE52}"/>
              </a:ext>
            </a:extLst>
          </p:cNvPr>
          <p:cNvSpPr txBox="1"/>
          <p:nvPr/>
        </p:nvSpPr>
        <p:spPr>
          <a:xfrm>
            <a:off x="1106556" y="2347748"/>
            <a:ext cx="26570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là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gấu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yêu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núi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82BA4-7DA9-4EC0-8B5C-546EBD7F021A}"/>
              </a:ext>
            </a:extLst>
          </p:cNvPr>
          <p:cNvSpPr txBox="1"/>
          <p:nvPr/>
        </p:nvSpPr>
        <p:spPr>
          <a:xfrm>
            <a:off x="3452189" y="2347747"/>
            <a:ext cx="46660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Quả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nhiên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,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khắp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núi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vọng</a:t>
            </a:r>
            <a:endParaRPr lang="en-US" sz="2600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9205F8-D35C-491D-9859-7097977F9491}"/>
              </a:ext>
            </a:extLst>
          </p:cNvPr>
          <p:cNvSpPr txBox="1"/>
          <p:nvPr/>
        </p:nvSpPr>
        <p:spPr>
          <a:xfrm>
            <a:off x="1119184" y="2840190"/>
            <a:ext cx="29359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lại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lời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yêu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thương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206EEC-1697-45FE-8697-DD90555BF8D3}"/>
              </a:ext>
            </a:extLst>
          </p:cNvPr>
          <p:cNvSpPr txBox="1"/>
          <p:nvPr/>
        </p:nvSpPr>
        <p:spPr>
          <a:xfrm>
            <a:off x="3815380" y="2824535"/>
            <a:ext cx="46660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Gấu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con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bật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cười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vui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6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vẻ</a:t>
            </a:r>
            <a:r>
              <a:rPr lang="en-US" sz="2600" dirty="0">
                <a:latin typeface="HP001 4H" panose="020B0603050302020204" pitchFamily="34" charset="-127"/>
                <a:ea typeface="HP001 4H" panose="020B0603050302020204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616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0FBFDA-619E-4CCA-99AD-62FC0E38D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6412"/>
            <a:ext cx="9316731" cy="11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92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35A4B6-A382-4C46-B4ED-D83B4C79D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77" y="644179"/>
            <a:ext cx="6843506" cy="402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01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62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 b="2625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56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AE96B-4417-492F-8260-D824C544C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0840E-82FD-4F7B-A2FD-0A93B0CD9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7E83D7-E1BB-43AF-8188-99F6C6550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66" y="1560754"/>
            <a:ext cx="8178667" cy="3736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051869-1235-4DFC-901A-994C4E8B7448}"/>
              </a:ext>
            </a:extLst>
          </p:cNvPr>
          <p:cNvSpPr txBox="1"/>
          <p:nvPr/>
        </p:nvSpPr>
        <p:spPr>
          <a:xfrm>
            <a:off x="2303582" y="555447"/>
            <a:ext cx="583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64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34898-CF57-48CA-A401-B0174CE22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2011B-18F8-4FA2-99C2-BE6D35F63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439C8-1610-4196-9A5C-89707284D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66" y="1560754"/>
            <a:ext cx="8178667" cy="3736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19622D-CE9C-4415-B971-C216B28908A3}"/>
              </a:ext>
            </a:extLst>
          </p:cNvPr>
          <p:cNvSpPr txBox="1"/>
          <p:nvPr/>
        </p:nvSpPr>
        <p:spPr>
          <a:xfrm>
            <a:off x="2303582" y="555447"/>
            <a:ext cx="583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ABDF1-AC72-493D-8B03-4B23E069D902}"/>
              </a:ext>
            </a:extLst>
          </p:cNvPr>
          <p:cNvSpPr txBox="1"/>
          <p:nvPr/>
        </p:nvSpPr>
        <p:spPr>
          <a:xfrm>
            <a:off x="628650" y="1378226"/>
            <a:ext cx="29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C9F585-E357-4220-A430-1EE9594D841E}"/>
              </a:ext>
            </a:extLst>
          </p:cNvPr>
          <p:cNvSpPr txBox="1"/>
          <p:nvPr/>
        </p:nvSpPr>
        <p:spPr>
          <a:xfrm>
            <a:off x="479149" y="1930086"/>
            <a:ext cx="29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5318B-3F9B-434B-A80B-AB65619F9D77}"/>
              </a:ext>
            </a:extLst>
          </p:cNvPr>
          <p:cNvSpPr txBox="1"/>
          <p:nvPr/>
        </p:nvSpPr>
        <p:spPr>
          <a:xfrm>
            <a:off x="4203009" y="1800606"/>
            <a:ext cx="29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7DD0E-C560-4F37-A2A2-70DC22CF517A}"/>
              </a:ext>
            </a:extLst>
          </p:cNvPr>
          <p:cNvSpPr txBox="1"/>
          <p:nvPr/>
        </p:nvSpPr>
        <p:spPr>
          <a:xfrm>
            <a:off x="477391" y="2303239"/>
            <a:ext cx="29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926A55-D231-47DB-A199-977E569DCBC3}"/>
              </a:ext>
            </a:extLst>
          </p:cNvPr>
          <p:cNvSpPr txBox="1"/>
          <p:nvPr/>
        </p:nvSpPr>
        <p:spPr>
          <a:xfrm>
            <a:off x="5665618" y="2239244"/>
            <a:ext cx="29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06B924-C5B8-4909-9326-60B3A06AA0B3}"/>
              </a:ext>
            </a:extLst>
          </p:cNvPr>
          <p:cNvSpPr txBox="1"/>
          <p:nvPr/>
        </p:nvSpPr>
        <p:spPr>
          <a:xfrm>
            <a:off x="3478383" y="2608576"/>
            <a:ext cx="29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3994D3-6B14-4094-ADCC-ABE066A56931}"/>
              </a:ext>
            </a:extLst>
          </p:cNvPr>
          <p:cNvSpPr txBox="1"/>
          <p:nvPr/>
        </p:nvSpPr>
        <p:spPr>
          <a:xfrm>
            <a:off x="1305653" y="3019912"/>
            <a:ext cx="29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E1B7E0-A381-4ACA-99E9-279AB39C31A2}"/>
              </a:ext>
            </a:extLst>
          </p:cNvPr>
          <p:cNvSpPr txBox="1"/>
          <p:nvPr/>
        </p:nvSpPr>
        <p:spPr>
          <a:xfrm>
            <a:off x="4375389" y="3027562"/>
            <a:ext cx="29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22202F-796C-4E16-A327-6811DD2BB69F}"/>
              </a:ext>
            </a:extLst>
          </p:cNvPr>
          <p:cNvSpPr txBox="1"/>
          <p:nvPr/>
        </p:nvSpPr>
        <p:spPr>
          <a:xfrm>
            <a:off x="513522" y="3495046"/>
            <a:ext cx="29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E710A2-AE00-4E2F-87C3-589F627A5C56}"/>
              </a:ext>
            </a:extLst>
          </p:cNvPr>
          <p:cNvSpPr txBox="1"/>
          <p:nvPr/>
        </p:nvSpPr>
        <p:spPr>
          <a:xfrm>
            <a:off x="5148884" y="3370787"/>
            <a:ext cx="51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56C084-F228-4EB0-87F4-3392828D4D6A}"/>
              </a:ext>
            </a:extLst>
          </p:cNvPr>
          <p:cNvSpPr txBox="1"/>
          <p:nvPr/>
        </p:nvSpPr>
        <p:spPr>
          <a:xfrm>
            <a:off x="740263" y="3968839"/>
            <a:ext cx="49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23CDB1-7C28-4C5C-B71A-D30368D6ADD4}"/>
              </a:ext>
            </a:extLst>
          </p:cNvPr>
          <p:cNvSpPr txBox="1"/>
          <p:nvPr/>
        </p:nvSpPr>
        <p:spPr>
          <a:xfrm>
            <a:off x="4674390" y="3864378"/>
            <a:ext cx="47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0A7E66-CF60-489C-961D-6FE10A91AC63}"/>
              </a:ext>
            </a:extLst>
          </p:cNvPr>
          <p:cNvSpPr txBox="1"/>
          <p:nvPr/>
        </p:nvSpPr>
        <p:spPr>
          <a:xfrm>
            <a:off x="4021305" y="4338171"/>
            <a:ext cx="47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FBE9A8-8E80-4282-808B-406EDD689E38}"/>
              </a:ext>
            </a:extLst>
          </p:cNvPr>
          <p:cNvSpPr txBox="1"/>
          <p:nvPr/>
        </p:nvSpPr>
        <p:spPr>
          <a:xfrm>
            <a:off x="6882729" y="4273466"/>
            <a:ext cx="47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476B0A-16E1-4F76-916F-A238B2FEB1D1}"/>
              </a:ext>
            </a:extLst>
          </p:cNvPr>
          <p:cNvSpPr txBox="1"/>
          <p:nvPr/>
        </p:nvSpPr>
        <p:spPr>
          <a:xfrm>
            <a:off x="4287643" y="5062850"/>
            <a:ext cx="47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46928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AE96B-4417-492F-8260-D824C544C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0840E-82FD-4F7B-A2FD-0A93B0CD9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7E83D7-E1BB-43AF-8188-99F6C6550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66" y="1560754"/>
            <a:ext cx="8178667" cy="3736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051869-1235-4DFC-901A-994C4E8B7448}"/>
              </a:ext>
            </a:extLst>
          </p:cNvPr>
          <p:cNvSpPr txBox="1"/>
          <p:nvPr/>
        </p:nvSpPr>
        <p:spPr>
          <a:xfrm>
            <a:off x="2303582" y="555447"/>
            <a:ext cx="583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57F6ADFB-CB1D-48E8-9584-2064E12D1902}"/>
              </a:ext>
            </a:extLst>
          </p:cNvPr>
          <p:cNvSpPr/>
          <p:nvPr/>
        </p:nvSpPr>
        <p:spPr>
          <a:xfrm>
            <a:off x="562391" y="1560754"/>
            <a:ext cx="139975" cy="2375142"/>
          </a:xfrm>
          <a:prstGeom prst="leftBrace">
            <a:avLst/>
          </a:prstGeom>
          <a:ln w="28575">
            <a:solidFill>
              <a:srgbClr val="F60A3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EF5697EB-7976-4677-B868-6ED4131FF24B}"/>
              </a:ext>
            </a:extLst>
          </p:cNvPr>
          <p:cNvSpPr/>
          <p:nvPr/>
        </p:nvSpPr>
        <p:spPr>
          <a:xfrm>
            <a:off x="543258" y="4160797"/>
            <a:ext cx="139975" cy="1136449"/>
          </a:xfrm>
          <a:prstGeom prst="leftBrace">
            <a:avLst/>
          </a:prstGeom>
          <a:ln w="28575">
            <a:solidFill>
              <a:srgbClr val="F60A3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C72A3-EAF3-4F7B-9003-A949DFFBD41B}"/>
              </a:ext>
            </a:extLst>
          </p:cNvPr>
          <p:cNvSpPr txBox="1"/>
          <p:nvPr/>
        </p:nvSpPr>
        <p:spPr>
          <a:xfrm>
            <a:off x="150535" y="2563659"/>
            <a:ext cx="44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BDC3E7-A481-4D8B-B0BD-DCA6B74B45E8}"/>
              </a:ext>
            </a:extLst>
          </p:cNvPr>
          <p:cNvSpPr txBox="1"/>
          <p:nvPr/>
        </p:nvSpPr>
        <p:spPr>
          <a:xfrm>
            <a:off x="88746" y="4467411"/>
            <a:ext cx="44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22889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F134-BFDB-4A97-861A-A48CF64D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413C1-1116-4F3D-A8AE-8B0A6B448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D25BA-FBFB-400C-8375-CB2574924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66" y="1560754"/>
            <a:ext cx="8178667" cy="3736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E40322-D41D-499B-B7F2-6F6108057846}"/>
              </a:ext>
            </a:extLst>
          </p:cNvPr>
          <p:cNvSpPr txBox="1"/>
          <p:nvPr/>
        </p:nvSpPr>
        <p:spPr>
          <a:xfrm>
            <a:off x="2303582" y="555447"/>
            <a:ext cx="583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34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0951" y="2529840"/>
            <a:ext cx="6731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.VnAvant" panose="020B7200000000000000" pitchFamily="34" charset="0"/>
              </a:rPr>
              <a:t>Trả</a:t>
            </a:r>
            <a:r>
              <a:rPr lang="en-US" sz="44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.VnAvant" panose="020B7200000000000000" pitchFamily="34" charset="0"/>
              </a:rPr>
              <a:t>lời</a:t>
            </a:r>
            <a:r>
              <a:rPr lang="en-US" sz="44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.VnAvant" panose="020B7200000000000000" pitchFamily="34" charset="0"/>
              </a:rPr>
              <a:t>câu</a:t>
            </a:r>
            <a:r>
              <a:rPr lang="en-US" sz="44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.VnAvant" panose="020B7200000000000000" pitchFamily="34" charset="0"/>
              </a:rPr>
              <a:t>hỏi</a:t>
            </a: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8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024" y="2457483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3600" dirty="0" err="1">
                <a:latin typeface=".VnAvant" panose="020B7200000000000000" pitchFamily="34" charset="0"/>
              </a:rPr>
              <a:t>Chuyện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gì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xảy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ra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khi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gấu</a:t>
            </a:r>
            <a:r>
              <a:rPr lang="en-US" sz="3600" dirty="0">
                <a:latin typeface=".VnAvant" panose="020B7200000000000000" pitchFamily="34" charset="0"/>
              </a:rPr>
              <a:t> con </a:t>
            </a:r>
            <a:r>
              <a:rPr lang="en-US" sz="3600" dirty="0" err="1">
                <a:latin typeface=".VnAvant" panose="020B7200000000000000" pitchFamily="34" charset="0"/>
              </a:rPr>
              <a:t>vui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mừng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reo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lên</a:t>
            </a:r>
            <a:r>
              <a:rPr lang="en-US" sz="3600" dirty="0">
                <a:latin typeface=".VnAvant" panose="020B7200000000000000" pitchFamily="34" charset="0"/>
              </a:rPr>
              <a:t> “A” ?</a:t>
            </a:r>
          </a:p>
        </p:txBody>
      </p:sp>
    </p:spTree>
    <p:extLst>
      <p:ext uri="{BB962C8B-B14F-4D97-AF65-F5344CB8AC3E}">
        <p14:creationId xmlns:p14="http://schemas.microsoft.com/office/powerpoint/2010/main" val="58245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048" y="2468880"/>
            <a:ext cx="875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b) </a:t>
            </a:r>
            <a:r>
              <a:rPr lang="en-US" sz="3600" dirty="0" err="1">
                <a:latin typeface=".VnAvant" panose="020B7200000000000000" pitchFamily="34" charset="0"/>
              </a:rPr>
              <a:t>Gấu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mẹ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nói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gì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với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gấu</a:t>
            </a:r>
            <a:r>
              <a:rPr lang="en-US" sz="3600" dirty="0">
                <a:latin typeface=".VnAvant" panose="020B7200000000000000" pitchFamily="34" charset="0"/>
              </a:rPr>
              <a:t> con?</a:t>
            </a:r>
          </a:p>
        </p:txBody>
      </p:sp>
    </p:spTree>
    <p:extLst>
      <p:ext uri="{BB962C8B-B14F-4D97-AF65-F5344CB8AC3E}">
        <p14:creationId xmlns:p14="http://schemas.microsoft.com/office/powerpoint/2010/main" val="2466204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</TotalTime>
  <Words>152</Words>
  <Application>Microsoft Office PowerPoint</Application>
  <PresentationFormat>On-screen Show (4:3)</PresentationFormat>
  <Paragraphs>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HP001 4H</vt:lpstr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GVCB Nguyễn Thị Thu Ngọc</cp:lastModifiedBy>
  <cp:revision>44</cp:revision>
  <dcterms:created xsi:type="dcterms:W3CDTF">2020-08-26T02:05:47Z</dcterms:created>
  <dcterms:modified xsi:type="dcterms:W3CDTF">2022-03-30T14:51:59Z</dcterms:modified>
</cp:coreProperties>
</file>