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337" r:id="rId2"/>
    <p:sldId id="338" r:id="rId3"/>
    <p:sldId id="330" r:id="rId4"/>
    <p:sldId id="353" r:id="rId5"/>
    <p:sldId id="355" r:id="rId6"/>
    <p:sldId id="345" r:id="rId7"/>
    <p:sldId id="354" r:id="rId8"/>
    <p:sldId id="356" r:id="rId9"/>
    <p:sldId id="357" r:id="rId10"/>
    <p:sldId id="339" r:id="rId11"/>
    <p:sldId id="359" r:id="rId12"/>
    <p:sldId id="360" r:id="rId13"/>
    <p:sldId id="362" r:id="rId14"/>
    <p:sldId id="364" r:id="rId15"/>
    <p:sldId id="368" r:id="rId16"/>
    <p:sldId id="369" r:id="rId17"/>
    <p:sldId id="361" r:id="rId18"/>
    <p:sldId id="365" r:id="rId19"/>
    <p:sldId id="370" r:id="rId20"/>
    <p:sldId id="343" r:id="rId21"/>
  </p:sldIdLst>
  <p:sldSz cx="12195175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9" autoAdjust="0"/>
    <p:restoredTop sz="94660"/>
  </p:normalViewPr>
  <p:slideViewPr>
    <p:cSldViewPr showGuides="1">
      <p:cViewPr varScale="1">
        <p:scale>
          <a:sx n="72" d="100"/>
          <a:sy n="72" d="100"/>
        </p:scale>
        <p:origin x="522" y="72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65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65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1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2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22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940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13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95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1C972-264B-48C3-818B-C49552ED5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397" y="1122363"/>
            <a:ext cx="91463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528E4E-B6BE-438E-84AC-8F5AA4F0E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397" y="3602038"/>
            <a:ext cx="91463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CFB50-2366-4221-B029-BDDBCDAF2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DF2A8-B6D9-4F9A-896E-01A59821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9360B-770D-4C95-8562-4B1823EC1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19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0E32-376E-4C65-B932-56C97F72B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267B0-A25D-46D8-8183-F6AE1F6C2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771A4-179E-4C0B-9778-8701C4A4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1198A-084A-4976-919B-AD4F08A01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228B3-5BAF-4A1E-BDFB-7296ABF6A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85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86584F-99CA-44D7-8509-AB9AFBC04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7172" y="365125"/>
            <a:ext cx="262958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4A80CC-595C-412C-9919-98010E53A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418" y="365125"/>
            <a:ext cx="773631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BD4D1-46C6-45A6-8B33-AAAF6C48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81439-A487-46F7-A572-A7508DFED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840A6-8817-40F0-A41A-A6E616926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510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390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629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87DB4-548A-4DBE-BBD1-33A9222FD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B83DD-F6A2-4972-9CBA-84DE4E3B9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A35E7-1B05-4807-BC0F-0ACE52B53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52184-F97E-4485-A9E4-59C84FC9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4245E-6282-48D7-8255-B8EBD52C3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83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87749-3F10-4872-A90B-DF3229CEC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067" y="1709739"/>
            <a:ext cx="10518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8CDEA-D3C4-4A9A-9251-AB3C7F1B9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067" y="4589464"/>
            <a:ext cx="105183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5997E-8676-4411-87B7-626410557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AEEB5-2FC3-48D7-B5D3-8C4DB1D6C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11FC2-6CA6-45A3-93C9-3660C514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71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63EA6-CE86-4CFC-966B-F13CC15C2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18760-A2C1-47A6-8D3E-440A9B9E6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418" y="1825625"/>
            <a:ext cx="518294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8A5F9-46FB-4306-8970-503448EA1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808" y="1825625"/>
            <a:ext cx="518294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BC421-4D37-4153-B39C-173374D33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AC8AE-F1F1-482F-9A52-CF8147A14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59E8C-A028-4289-A202-0091E211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04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4FCC-623E-4D48-9715-56BA726A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365126"/>
            <a:ext cx="1051833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CC285-84C7-4CBE-9EC2-9BCD32D87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07" y="1681163"/>
            <a:ext cx="5159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A8D77-D7D9-4290-B053-69663EB2A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07" y="2505075"/>
            <a:ext cx="515913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EB11CF-2EF9-4789-B188-8555CA8F5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807" y="1681163"/>
            <a:ext cx="51845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2868E8-A9CD-4AB4-B8D7-A26056D8C5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807" y="2505075"/>
            <a:ext cx="51845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6D4FF7-0A1B-49A1-BB3E-F23F22E2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18B799-6A02-42AF-839E-420E225C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505661-7C42-452D-9D5A-35699D8B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20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B73E2-5BA9-42BA-81A3-6D6741C3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59A96C-8A64-4CD7-8DA1-95FF043B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96713F-8D8F-4301-A192-B82EE7DE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1148C-1BED-41D4-B10C-5F0AF94D0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46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C64008-1EC8-4440-A5B9-75F112E7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6A79C-C741-4660-AD77-97F37048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31C2D-CFD5-4F68-8B3D-EE5AEF23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83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5DB6-3932-4123-A0EA-7EF65CE57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929FD-2EA9-499D-8136-7ED54AA26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6FBB4-8212-4739-9D77-F0004A43E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6EA25-3052-4A85-BB42-D6C097F31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AFD2C-B3FA-43EE-9884-3C2A4B5F2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ED33F-A7C0-4B3B-8F65-FF6B83F46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17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0F1EC-94AE-4F18-BD6A-4243F1891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D6382C-5900-4191-9567-2182A3B7AD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043E9-70FB-4629-8408-F26E671A6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CB092-8B0B-4279-8553-8D0B721BB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BFF99-F8AF-4D9E-82AE-D4320BB91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E9EDA-E9FE-4F5D-BB70-8610D828D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30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0DD89F-69D7-4832-BA0A-6B4D5C31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9" y="365126"/>
            <a:ext cx="10518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AFD28-578E-4F49-9F30-DEB28B1AA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419" y="1825625"/>
            <a:ext cx="10518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CFDC7-FFDB-48EB-8990-FB9A49707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418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B23-DFFF-4D3F-82C4-7A2674E27A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652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E2142-E2C4-49F3-B5AD-05D9A32B2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843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3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5379" y="404664"/>
            <a:ext cx="40261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050" y="1783154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5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9199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2931" y="1455322"/>
            <a:ext cx="2994344" cy="1999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83484" y="1455029"/>
            <a:ext cx="9007900" cy="20227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 = 40</a:t>
            </a:r>
          </a:p>
        </p:txBody>
      </p:sp>
      <p:sp>
        <p:nvSpPr>
          <p:cNvPr id="53" name="Oval 5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1107" y="3576929"/>
            <a:ext cx="3816424" cy="3312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AutoNum type="alphaLcParenR"/>
            </a:pP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70 - 50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90 - 70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40 - 10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353191" y="3601329"/>
            <a:ext cx="3666606" cy="3287967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80 - 10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60 - 50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90 - 20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506629" y="3562861"/>
            <a:ext cx="3666606" cy="32879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40 - 30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70 - 30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70 - 40</a:t>
            </a:r>
          </a:p>
        </p:txBody>
      </p:sp>
    </p:spTree>
    <p:extLst>
      <p:ext uri="{BB962C8B-B14F-4D97-AF65-F5344CB8AC3E}">
        <p14:creationId xmlns:p14="http://schemas.microsoft.com/office/powerpoint/2010/main" val="4656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3" grpId="0" animBg="1"/>
      <p:bldP spid="54" grpId="0" animBg="1"/>
      <p:bldP spid="55" grpId="0" animBg="1"/>
      <p:bldP spid="64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79589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– 72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25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89675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– 64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– 53</a:t>
            </a: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552971" y="3476801"/>
            <a:ext cx="8591437" cy="2307366"/>
            <a:chOff x="325" y="1564"/>
            <a:chExt cx="3840" cy="763"/>
          </a:xfrm>
        </p:grpSpPr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92</a:t>
                </a:r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31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8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21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86</a:t>
                </a:r>
              </a:p>
            </p:txBody>
          </p:sp>
          <p:sp>
            <p:nvSpPr>
              <p:cNvPr id="22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64</a:t>
                </a:r>
              </a:p>
            </p:txBody>
          </p:sp>
          <p:sp>
            <p:nvSpPr>
              <p:cNvPr id="23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4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17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77</a:t>
                </a:r>
              </a:p>
            </p:txBody>
          </p:sp>
          <p:sp>
            <p:nvSpPr>
              <p:cNvPr id="18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53</a:t>
                </a:r>
              </a:p>
            </p:txBody>
          </p:sp>
          <p:sp>
            <p:nvSpPr>
              <p:cNvPr id="19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0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221941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720774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3219279" y="573396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2718112" y="572631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5367137" y="568294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4908479" y="569059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7751346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7250179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732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90101" y="131035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53725" y="165358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5" y="967670"/>
            <a:ext cx="10081120" cy="2893378"/>
          </a:xfrm>
          <a:prstGeom prst="rect">
            <a:avLst/>
          </a:prstGeom>
          <a:solidFill>
            <a:srgbClr val="9BED9B"/>
          </a:solidFill>
        </p:spPr>
      </p:pic>
      <p:sp>
        <p:nvSpPr>
          <p:cNvPr id="12" name="Oval 11"/>
          <p:cNvSpPr/>
          <p:nvPr/>
        </p:nvSpPr>
        <p:spPr>
          <a:xfrm>
            <a:off x="4945459" y="2276872"/>
            <a:ext cx="129614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8689875" y="2276872"/>
            <a:ext cx="1102465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161" y="3861048"/>
            <a:ext cx="10777240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5139" y="4725144"/>
            <a:ext cx="720080" cy="499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2015" y="4725144"/>
            <a:ext cx="720080" cy="499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06187" y="5224754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30123" y="5810997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761883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41107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8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33927" y="18385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1003" y="997204"/>
            <a:ext cx="11354172" cy="16859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5" y="2661088"/>
            <a:ext cx="6984777" cy="406133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321723" y="366798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04180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761883" y="368412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48196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202043" y="369219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07078"/>
              </p:ext>
            </p:extLst>
          </p:nvPr>
        </p:nvGraphicFramePr>
        <p:xfrm>
          <a:off x="6977170" y="3594218"/>
          <a:ext cx="4435240" cy="83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837832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5229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2559404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44148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65634" y="1525573"/>
            <a:ext cx="281942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+ 20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02304" y="3241106"/>
            <a:ext cx="2894190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+ 41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5895" y="1551901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67 - 20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39056" y="1505015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67 - 47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044338" y="4463234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944599" y="517244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20382" y="483233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964" y="1844824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4335" y="3389967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18427" y="324110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97 - 56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239056" y="3274509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97 - 41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64472" y="6114497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969422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81686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83" name="Group 47"/>
          <p:cNvGrpSpPr>
            <a:grpSpLocks/>
          </p:cNvGrpSpPr>
          <p:nvPr/>
        </p:nvGrpSpPr>
        <p:grpSpPr bwMode="auto">
          <a:xfrm>
            <a:off x="2274377" y="4380799"/>
            <a:ext cx="8305056" cy="1971694"/>
            <a:chOff x="453" y="1552"/>
            <a:chExt cx="3712" cy="652"/>
          </a:xfrm>
        </p:grpSpPr>
        <p:grpSp>
          <p:nvGrpSpPr>
            <p:cNvPr id="84" name="Group 26"/>
            <p:cNvGrpSpPr>
              <a:grpSpLocks/>
            </p:cNvGrpSpPr>
            <p:nvPr/>
          </p:nvGrpSpPr>
          <p:grpSpPr bwMode="auto">
            <a:xfrm>
              <a:off x="453" y="1564"/>
              <a:ext cx="854" cy="563"/>
              <a:chOff x="453" y="1564"/>
              <a:chExt cx="854" cy="563"/>
            </a:xfrm>
          </p:grpSpPr>
          <p:sp>
            <p:nvSpPr>
              <p:cNvPr id="100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</a:p>
            </p:txBody>
          </p:sp>
          <p:sp>
            <p:nvSpPr>
              <p:cNvPr id="101" name="Text Box 23"/>
              <p:cNvSpPr txBox="1">
                <a:spLocks noChangeArrowheads="1"/>
              </p:cNvSpPr>
              <p:nvPr/>
            </p:nvSpPr>
            <p:spPr bwMode="auto">
              <a:xfrm>
                <a:off x="532" y="1791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102" name="Text Box 24"/>
              <p:cNvSpPr txBox="1">
                <a:spLocks noChangeArrowheads="1"/>
              </p:cNvSpPr>
              <p:nvPr/>
            </p:nvSpPr>
            <p:spPr bwMode="auto">
              <a:xfrm>
                <a:off x="453" y="1636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03" name="Line 25"/>
              <p:cNvSpPr>
                <a:spLocks noChangeShapeType="1"/>
              </p:cNvSpPr>
              <p:nvPr/>
            </p:nvSpPr>
            <p:spPr bwMode="auto">
              <a:xfrm>
                <a:off x="639" y="2103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27"/>
            <p:cNvGrpSpPr>
              <a:grpSpLocks/>
            </p:cNvGrpSpPr>
            <p:nvPr/>
          </p:nvGrpSpPr>
          <p:grpSpPr bwMode="auto">
            <a:xfrm>
              <a:off x="1389" y="1552"/>
              <a:ext cx="866" cy="575"/>
              <a:chOff x="477" y="1552"/>
              <a:chExt cx="866" cy="575"/>
            </a:xfrm>
          </p:grpSpPr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52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</a:p>
            </p:txBody>
          </p:sp>
          <p:sp>
            <p:nvSpPr>
              <p:cNvPr id="97" name="Text Box 29"/>
              <p:cNvSpPr txBox="1">
                <a:spLocks noChangeArrowheads="1"/>
              </p:cNvSpPr>
              <p:nvPr/>
            </p:nvSpPr>
            <p:spPr bwMode="auto">
              <a:xfrm>
                <a:off x="539" y="1791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98" name="Text Box 30"/>
              <p:cNvSpPr txBox="1">
                <a:spLocks noChangeArrowheads="1"/>
              </p:cNvSpPr>
              <p:nvPr/>
            </p:nvSpPr>
            <p:spPr bwMode="auto">
              <a:xfrm>
                <a:off x="477" y="165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9" name="Line 31"/>
              <p:cNvSpPr>
                <a:spLocks noChangeShapeType="1"/>
              </p:cNvSpPr>
              <p:nvPr/>
            </p:nvSpPr>
            <p:spPr bwMode="auto">
              <a:xfrm>
                <a:off x="641" y="2111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32"/>
            <p:cNvGrpSpPr>
              <a:grpSpLocks/>
            </p:cNvGrpSpPr>
            <p:nvPr/>
          </p:nvGrpSpPr>
          <p:grpSpPr bwMode="auto">
            <a:xfrm>
              <a:off x="2313" y="1584"/>
              <a:ext cx="753" cy="573"/>
              <a:chOff x="441" y="1584"/>
              <a:chExt cx="753" cy="573"/>
            </a:xfrm>
          </p:grpSpPr>
          <p:sp>
            <p:nvSpPr>
              <p:cNvPr id="92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</a:p>
            </p:txBody>
          </p:sp>
          <p:sp>
            <p:nvSpPr>
              <p:cNvPr id="93" name="Text Box 34"/>
              <p:cNvSpPr txBox="1">
                <a:spLocks noChangeArrowheads="1"/>
              </p:cNvSpPr>
              <p:nvPr/>
            </p:nvSpPr>
            <p:spPr bwMode="auto">
              <a:xfrm>
                <a:off x="441" y="1821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41</a:t>
                </a:r>
              </a:p>
            </p:txBody>
          </p:sp>
          <p:sp>
            <p:nvSpPr>
              <p:cNvPr id="94" name="Text Box 35"/>
              <p:cNvSpPr txBox="1">
                <a:spLocks noChangeArrowheads="1"/>
              </p:cNvSpPr>
              <p:nvPr/>
            </p:nvSpPr>
            <p:spPr bwMode="auto">
              <a:xfrm>
                <a:off x="481" y="168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>
                <a:off x="631" y="214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" name="Group 37"/>
            <p:cNvGrpSpPr>
              <a:grpSpLocks/>
            </p:cNvGrpSpPr>
            <p:nvPr/>
          </p:nvGrpSpPr>
          <p:grpSpPr bwMode="auto">
            <a:xfrm>
              <a:off x="3374" y="1584"/>
              <a:ext cx="791" cy="620"/>
              <a:chOff x="494" y="1584"/>
              <a:chExt cx="791" cy="620"/>
            </a:xfrm>
          </p:grpSpPr>
          <p:sp>
            <p:nvSpPr>
              <p:cNvPr id="88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97</a:t>
                </a:r>
              </a:p>
            </p:txBody>
          </p:sp>
          <p:sp>
            <p:nvSpPr>
              <p:cNvPr id="89" name="Text Box 39"/>
              <p:cNvSpPr txBox="1">
                <a:spLocks noChangeArrowheads="1"/>
              </p:cNvSpPr>
              <p:nvPr/>
            </p:nvSpPr>
            <p:spPr bwMode="auto">
              <a:xfrm>
                <a:off x="531" y="1868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</a:p>
            </p:txBody>
          </p:sp>
          <p:sp>
            <p:nvSpPr>
              <p:cNvPr id="90" name="Text Box 40"/>
              <p:cNvSpPr txBox="1">
                <a:spLocks noChangeArrowheads="1"/>
              </p:cNvSpPr>
              <p:nvPr/>
            </p:nvSpPr>
            <p:spPr bwMode="auto">
              <a:xfrm>
                <a:off x="494" y="1701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1" name="Line 41"/>
              <p:cNvSpPr>
                <a:spLocks noChangeShapeType="1"/>
              </p:cNvSpPr>
              <p:nvPr/>
            </p:nvSpPr>
            <p:spPr bwMode="auto">
              <a:xfrm>
                <a:off x="625" y="2175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" name="Text Box 22"/>
          <p:cNvSpPr txBox="1">
            <a:spLocks noChangeArrowheads="1"/>
          </p:cNvSpPr>
          <p:nvPr/>
        </p:nvSpPr>
        <p:spPr bwMode="auto">
          <a:xfrm>
            <a:off x="11174570" y="52732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105" name="Text Box 24"/>
          <p:cNvSpPr txBox="1">
            <a:spLocks noChangeArrowheads="1"/>
          </p:cNvSpPr>
          <p:nvPr/>
        </p:nvSpPr>
        <p:spPr bwMode="auto">
          <a:xfrm>
            <a:off x="10750353" y="493314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6" name="Text Box 34"/>
          <p:cNvSpPr txBox="1">
            <a:spLocks noChangeArrowheads="1"/>
          </p:cNvSpPr>
          <p:nvPr/>
        </p:nvSpPr>
        <p:spPr bwMode="auto">
          <a:xfrm>
            <a:off x="10723930" y="607244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7" name="Text Box 22"/>
          <p:cNvSpPr txBox="1">
            <a:spLocks noChangeArrowheads="1"/>
          </p:cNvSpPr>
          <p:nvPr/>
        </p:nvSpPr>
        <p:spPr bwMode="auto">
          <a:xfrm>
            <a:off x="11250086" y="4511619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111" name="Text Box 34"/>
          <p:cNvSpPr txBox="1">
            <a:spLocks noChangeArrowheads="1"/>
          </p:cNvSpPr>
          <p:nvPr/>
        </p:nvSpPr>
        <p:spPr bwMode="auto">
          <a:xfrm>
            <a:off x="11396631" y="610529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2" name="Line 36"/>
          <p:cNvSpPr>
            <a:spLocks noChangeShapeType="1"/>
          </p:cNvSpPr>
          <p:nvPr/>
        </p:nvSpPr>
        <p:spPr bwMode="auto">
          <a:xfrm>
            <a:off x="11174570" y="6139076"/>
            <a:ext cx="966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Text Box 34"/>
          <p:cNvSpPr txBox="1">
            <a:spLocks noChangeArrowheads="1"/>
          </p:cNvSpPr>
          <p:nvPr/>
        </p:nvSpPr>
        <p:spPr bwMode="auto">
          <a:xfrm>
            <a:off x="2680265" y="6019764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5" name="Text Box 34"/>
          <p:cNvSpPr txBox="1">
            <a:spLocks noChangeArrowheads="1"/>
          </p:cNvSpPr>
          <p:nvPr/>
        </p:nvSpPr>
        <p:spPr bwMode="auto">
          <a:xfrm>
            <a:off x="2243915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6" name="Text Box 34"/>
          <p:cNvSpPr txBox="1">
            <a:spLocks noChangeArrowheads="1"/>
          </p:cNvSpPr>
          <p:nvPr/>
        </p:nvSpPr>
        <p:spPr bwMode="auto">
          <a:xfrm>
            <a:off x="4758227" y="597730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7" name="Text Box 34"/>
          <p:cNvSpPr txBox="1">
            <a:spLocks noChangeArrowheads="1"/>
          </p:cNvSpPr>
          <p:nvPr/>
        </p:nvSpPr>
        <p:spPr bwMode="auto">
          <a:xfrm>
            <a:off x="4255964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Text Box 34"/>
          <p:cNvSpPr txBox="1">
            <a:spLocks noChangeArrowheads="1"/>
          </p:cNvSpPr>
          <p:nvPr/>
        </p:nvSpPr>
        <p:spPr bwMode="auto">
          <a:xfrm>
            <a:off x="6863487" y="6022519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9" name="Text Box 34"/>
          <p:cNvSpPr txBox="1">
            <a:spLocks noChangeArrowheads="1"/>
          </p:cNvSpPr>
          <p:nvPr/>
        </p:nvSpPr>
        <p:spPr bwMode="auto">
          <a:xfrm>
            <a:off x="6361224" y="6047062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0" name="Text Box 34"/>
          <p:cNvSpPr txBox="1">
            <a:spLocks noChangeArrowheads="1"/>
          </p:cNvSpPr>
          <p:nvPr/>
        </p:nvSpPr>
        <p:spPr bwMode="auto">
          <a:xfrm>
            <a:off x="9145926" y="611453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1" name="Text Box 34"/>
          <p:cNvSpPr txBox="1">
            <a:spLocks noChangeArrowheads="1"/>
          </p:cNvSpPr>
          <p:nvPr/>
        </p:nvSpPr>
        <p:spPr bwMode="auto">
          <a:xfrm>
            <a:off x="8643663" y="613907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851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" grpId="0"/>
      <p:bldP spid="24" grpId="0"/>
      <p:bldP spid="25" grpId="0" animBg="1"/>
      <p:bldP spid="26" grpId="0" animBg="1"/>
      <p:bldP spid="28" grpId="0"/>
      <p:bldP spid="29" grpId="0"/>
      <p:bldP spid="104" grpId="0"/>
      <p:bldP spid="105" grpId="0"/>
      <p:bldP spid="106" grpId="0"/>
      <p:bldP spid="107" grpId="0"/>
      <p:bldP spid="111" grpId="0"/>
      <p:bldP spid="112" grpId="0" animBg="1"/>
      <p:bldP spid="113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22500" y="29971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29436" y="214936"/>
            <a:ext cx="8961176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529569"/>
            <a:ext cx="11089232" cy="51455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447535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0569666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731596" y="5273841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833891" y="5653477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0" name="Oval 9"/>
          <p:cNvSpPr/>
          <p:nvPr/>
        </p:nvSpPr>
        <p:spPr>
          <a:xfrm>
            <a:off x="5953571" y="4102325"/>
            <a:ext cx="4122276" cy="27556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76804" y="2852936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149396" y="154317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75614" y="42617"/>
            <a:ext cx="9145431" cy="18043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65" y="33151"/>
            <a:ext cx="2145604" cy="1412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724" y="1856481"/>
            <a:ext cx="9033588" cy="500151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7590470" y="2309450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90470" y="4103442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-171400"/>
            <a:ext cx="2567477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28" y="116632"/>
            <a:ext cx="849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737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7427" y="299695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1744" y="3025120"/>
            <a:ext cx="9894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CHÀO TẠM BIỆT VÀ CẢM ƠN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2929235" cy="1366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61" y="1029923"/>
            <a:ext cx="406295" cy="196702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215" y="1032779"/>
            <a:ext cx="388916" cy="202110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91" y="3059205"/>
            <a:ext cx="406021" cy="2023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441" y="3093709"/>
            <a:ext cx="337583" cy="198901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789" y="1044683"/>
            <a:ext cx="445821" cy="200919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517" y="3166246"/>
            <a:ext cx="426584" cy="1959666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8550" y="1088111"/>
            <a:ext cx="410330" cy="2015433"/>
          </a:xfrm>
          <a:prstGeom prst="rect">
            <a:avLst/>
          </a:prstGeom>
        </p:spPr>
      </p:pic>
      <p:sp>
        <p:nvSpPr>
          <p:cNvPr id="132" name="AutoShape 69"/>
          <p:cNvSpPr>
            <a:spLocks noChangeArrowheads="1"/>
          </p:cNvSpPr>
          <p:nvPr/>
        </p:nvSpPr>
        <p:spPr bwMode="auto">
          <a:xfrm rot="833667">
            <a:off x="3352112" y="1449089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>
              <a:solidFill>
                <a:srgbClr val="FF0000"/>
              </a:solidFill>
            </a:endParaRPr>
          </a:p>
        </p:txBody>
      </p:sp>
      <p:sp>
        <p:nvSpPr>
          <p:cNvPr id="133" name="AutoShape 69"/>
          <p:cNvSpPr>
            <a:spLocks noChangeArrowheads="1"/>
          </p:cNvSpPr>
          <p:nvPr/>
        </p:nvSpPr>
        <p:spPr bwMode="auto">
          <a:xfrm rot="833667">
            <a:off x="4206551" y="1505842"/>
            <a:ext cx="82046" cy="1537087"/>
          </a:xfrm>
          <a:prstGeom prst="can">
            <a:avLst>
              <a:gd name="adj" fmla="val 118613"/>
            </a:avLst>
          </a:prstGeom>
          <a:solidFill>
            <a:srgbClr val="FF33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4" name="AutoShape 69"/>
          <p:cNvSpPr>
            <a:spLocks noChangeArrowheads="1"/>
          </p:cNvSpPr>
          <p:nvPr/>
        </p:nvSpPr>
        <p:spPr bwMode="auto">
          <a:xfrm rot="833667">
            <a:off x="3796508" y="1505843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5" name="AutoShape 69"/>
          <p:cNvSpPr>
            <a:spLocks noChangeArrowheads="1"/>
          </p:cNvSpPr>
          <p:nvPr/>
        </p:nvSpPr>
        <p:spPr bwMode="auto">
          <a:xfrm rot="833667">
            <a:off x="4617327" y="1546502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6" name="AutoShape 69"/>
          <p:cNvSpPr>
            <a:spLocks noChangeArrowheads="1"/>
          </p:cNvSpPr>
          <p:nvPr/>
        </p:nvSpPr>
        <p:spPr bwMode="auto">
          <a:xfrm rot="833667">
            <a:off x="3368951" y="3279194"/>
            <a:ext cx="87552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7" name="AutoShape 69"/>
          <p:cNvSpPr>
            <a:spLocks noChangeArrowheads="1"/>
          </p:cNvSpPr>
          <p:nvPr/>
        </p:nvSpPr>
        <p:spPr bwMode="auto">
          <a:xfrm rot="833667">
            <a:off x="2997079" y="3236520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348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745182" y="3388627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90041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046124" y="3732807"/>
            <a:ext cx="612783" cy="885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621243" y="3660366"/>
            <a:ext cx="642080" cy="8211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8598" y="5201056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32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7473"/>
              </p:ext>
            </p:extLst>
          </p:nvPr>
        </p:nvGraphicFramePr>
        <p:xfrm>
          <a:off x="4948971" y="1221585"/>
          <a:ext cx="2482850" cy="4722361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0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10228" y="3168189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7283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194529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7283" y="261224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212222" y="2633236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02105" y="3700845"/>
            <a:ext cx="867377" cy="114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222790" y="3711115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09810" y="255695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7358610" y="3053880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527207" y="3561711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521605" y="4706858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008979" y="471454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439363" y="4642379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03701" y="2792831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8711506" y="4042214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250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20" grpId="0"/>
      <p:bldP spid="165" grpId="0"/>
      <p:bldP spid="166" grpId="0"/>
      <p:bldP spid="168" grpId="0"/>
      <p:bldP spid="169" grpId="0"/>
      <p:bldP spid="27" grpId="0"/>
      <p:bldP spid="2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0" y="-241249"/>
            <a:ext cx="2929235" cy="1366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282" y="5224660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– 20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6411"/>
              </p:ext>
            </p:extLst>
          </p:nvPr>
        </p:nvGraphicFramePr>
        <p:xfrm>
          <a:off x="5001187" y="1495978"/>
          <a:ext cx="2482850" cy="4731819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0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1897" y="3347941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50746" y="505871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359585" y="5080530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3965" y="2747777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332783" y="2719634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14573" y="391696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342374" y="390008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37" y="2514316"/>
            <a:ext cx="1233769" cy="9984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08" y="764390"/>
            <a:ext cx="2624977" cy="28846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4" y="782987"/>
            <a:ext cx="2789349" cy="28846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59" y="841853"/>
            <a:ext cx="2908236" cy="28846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17" y="2650514"/>
            <a:ext cx="2680146" cy="28846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8" y="2704838"/>
            <a:ext cx="2692788" cy="28846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1" y="2488860"/>
            <a:ext cx="1368155" cy="102390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36575" y="240477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84037" y="3025414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02579" y="3458750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02175" y="4606355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36124" y="460342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656688" y="4598008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661280" y="2611619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66155" y="3939088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235918" y="3775889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-10276" y="3792224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5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56" grpId="0"/>
      <p:bldP spid="57" grpId="0"/>
      <p:bldP spid="58" grpId="0"/>
      <p:bldP spid="59" grpId="0"/>
      <p:bldP spid="60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8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489915" y="2492896"/>
            <a:ext cx="10763908" cy="2307366"/>
            <a:chOff x="325" y="1564"/>
            <a:chExt cx="4811" cy="763"/>
          </a:xfrm>
        </p:grpSpPr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43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52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4278" y="1625"/>
              <a:ext cx="858" cy="702"/>
              <a:chOff x="358" y="1625"/>
              <a:chExt cx="858" cy="702"/>
            </a:xfrm>
          </p:grpSpPr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562" y="1625"/>
                <a:ext cx="6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464" y="1991"/>
                <a:ext cx="7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>
                <a:off x="358" y="177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>
                <a:off x="632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6501" y="131141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-1"/>
            <a:ext cx="1705100" cy="2382081"/>
          </a:xfrm>
          <a:prstGeom prst="rect">
            <a:avLst/>
          </a:prstGeom>
        </p:spPr>
      </p:pic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1506323" y="480026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1066046" y="478462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3106344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5290964" y="4812357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7690291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9863616" y="4817832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7728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6501" y="1311415"/>
            <a:ext cx="428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431" y="2673342"/>
            <a:ext cx="2462772" cy="1440160"/>
          </a:xfrm>
          <a:prstGeom prst="rect">
            <a:avLst/>
          </a:prstGeom>
          <a:solidFill>
            <a:srgbClr val="E4D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68 -15</a:t>
            </a:r>
          </a:p>
        </p:txBody>
      </p:sp>
      <p:sp>
        <p:nvSpPr>
          <p:cNvPr id="9" name="Rectangle 8"/>
          <p:cNvSpPr/>
          <p:nvPr/>
        </p:nvSpPr>
        <p:spPr>
          <a:xfrm>
            <a:off x="2929235" y="277865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79 - 59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3571" y="2734518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67 - 50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21923" y="2703849"/>
            <a:ext cx="2952328" cy="13875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88 - 33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65233" y="412202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07404" y="4974730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81964" y="4458167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12429" y="598540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047681" y="600104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07404" y="598540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559059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501230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075790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76575" y="5884090"/>
            <a:ext cx="828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08176" y="5979990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51322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923907" y="40913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866078" y="494406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440638" y="4427498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358066" y="580518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920766" y="580722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0243778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0185949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9760509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0279003" y="5920627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069304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808605" y="5896601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201337" y="591543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-243408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0983" y="106728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131" y="98162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39" y="2394006"/>
            <a:ext cx="9505056" cy="3126512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074770" y="5315148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238306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295992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62083" y="239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70410" y="3264246"/>
            <a:ext cx="3548802" cy="22326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6" y="-33344"/>
            <a:ext cx="2286254" cy="12131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74313" y="110142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3171" y="224258"/>
            <a:ext cx="9842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75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43" y="1978584"/>
            <a:ext cx="10297144" cy="395780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53371" y="606908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345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3531" y="608522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1361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033691" y="609329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99057"/>
              </p:ext>
            </p:extLst>
          </p:nvPr>
        </p:nvGraphicFramePr>
        <p:xfrm>
          <a:off x="3735951" y="5996195"/>
          <a:ext cx="443524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117752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8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2830</TotalTime>
  <Words>536</Words>
  <Application>Microsoft Office PowerPoint</Application>
  <PresentationFormat>Custom</PresentationFormat>
  <Paragraphs>238</Paragraphs>
  <Slides>20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.VnAvant</vt:lpstr>
      <vt:lpstr>.VnTime</vt:lpstr>
      <vt:lpstr>.VnTimeH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GVCB Nguyễn Thị Thu Ngọc</cp:lastModifiedBy>
  <cp:revision>263</cp:revision>
  <dcterms:created xsi:type="dcterms:W3CDTF">2015-10-14T02:42:14Z</dcterms:created>
  <dcterms:modified xsi:type="dcterms:W3CDTF">2022-03-28T14:52:18Z</dcterms:modified>
</cp:coreProperties>
</file>