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0"/>
  </p:notesMasterIdLst>
  <p:sldIdLst>
    <p:sldId id="397" r:id="rId3"/>
    <p:sldId id="394" r:id="rId4"/>
    <p:sldId id="273" r:id="rId5"/>
    <p:sldId id="276" r:id="rId6"/>
    <p:sldId id="280" r:id="rId7"/>
    <p:sldId id="281" r:id="rId8"/>
    <p:sldId id="28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06BA"/>
    <a:srgbClr val="CC0099"/>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01" autoAdjust="0"/>
    <p:restoredTop sz="92181" autoAdjust="0"/>
  </p:normalViewPr>
  <p:slideViewPr>
    <p:cSldViewPr snapToGrid="0">
      <p:cViewPr>
        <p:scale>
          <a:sx n="50" d="100"/>
          <a:sy n="50" d="100"/>
        </p:scale>
        <p:origin x="-764" y="-38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D6EAE3-C0B9-45B4-9B55-EE7613AD9FD1}" type="datetimeFigureOut">
              <a:rPr lang="vi-VN" smtClean="0"/>
              <a:pPr/>
              <a:t>11/04/2023</a:t>
            </a:fld>
            <a:endParaRPr lang="vi-V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7536BE-F7D7-40C3-9F1C-9460F6446E8C}" type="slidenum">
              <a:rPr lang="vi-VN" smtClean="0"/>
              <a:pPr/>
              <a:t>‹#›</a:t>
            </a:fld>
            <a:endParaRPr lang="vi-VN"/>
          </a:p>
        </p:txBody>
      </p:sp>
    </p:spTree>
    <p:extLst>
      <p:ext uri="{BB962C8B-B14F-4D97-AF65-F5344CB8AC3E}">
        <p14:creationId xmlns:p14="http://schemas.microsoft.com/office/powerpoint/2010/main" val="2879013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幻灯片图像占位符 8192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文本占位符 81922"/>
          <p:cNvSpPr>
            <a:spLocks noGrp="1"/>
          </p:cNvSpPr>
          <p:nvPr>
            <p:ph type="body" idx="1"/>
          </p:nvPr>
        </p:nvSpPr>
        <p:spPr bwMode="auto">
          <a:xfrm>
            <a:off x="686566" y="4342939"/>
            <a:ext cx="5486400" cy="41145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ea typeface="等线" charset="-122"/>
            </a:endParaRPr>
          </a:p>
        </p:txBody>
      </p:sp>
      <p:sp>
        <p:nvSpPr>
          <p:cNvPr id="17412" name="灯片编号占位符 1"/>
          <p:cNvSpPr txBox="1">
            <a:spLocks noGrp="1"/>
          </p:cNvSpPr>
          <p:nvPr/>
        </p:nvSpPr>
        <p:spPr bwMode="auto">
          <a:xfrm>
            <a:off x="3884923" y="8685878"/>
            <a:ext cx="2971544" cy="456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6" tIns="45719" rIns="91436" bIns="45719" anchor="b"/>
          <a:lstStyle>
            <a:lvl1pPr defTabSz="990600">
              <a:defRPr>
                <a:solidFill>
                  <a:schemeClr val="tx1"/>
                </a:solidFill>
                <a:latin typeface="Arial" pitchFamily="34" charset="0"/>
                <a:ea typeface="SimSun" pitchFamily="2" charset="-122"/>
              </a:defRPr>
            </a:lvl1pPr>
            <a:lvl2pPr marL="742950" indent="-285750" defTabSz="990600">
              <a:defRPr>
                <a:solidFill>
                  <a:schemeClr val="tx1"/>
                </a:solidFill>
                <a:latin typeface="Arial" pitchFamily="34" charset="0"/>
                <a:ea typeface="SimSun" pitchFamily="2" charset="-122"/>
              </a:defRPr>
            </a:lvl2pPr>
            <a:lvl3pPr marL="1143000" indent="-228600" defTabSz="990600">
              <a:defRPr>
                <a:solidFill>
                  <a:schemeClr val="tx1"/>
                </a:solidFill>
                <a:latin typeface="Arial" pitchFamily="34" charset="0"/>
                <a:ea typeface="SimSun" pitchFamily="2" charset="-122"/>
              </a:defRPr>
            </a:lvl3pPr>
            <a:lvl4pPr marL="1600200" indent="-228600" defTabSz="990600">
              <a:defRPr>
                <a:solidFill>
                  <a:schemeClr val="tx1"/>
                </a:solidFill>
                <a:latin typeface="Arial" pitchFamily="34" charset="0"/>
                <a:ea typeface="SimSun" pitchFamily="2" charset="-122"/>
              </a:defRPr>
            </a:lvl4pPr>
            <a:lvl5pPr marL="2057400" indent="-228600" defTabSz="990600">
              <a:defRPr>
                <a:solidFill>
                  <a:schemeClr val="tx1"/>
                </a:solidFill>
                <a:latin typeface="Arial" pitchFamily="34" charset="0"/>
                <a:ea typeface="SimSun" pitchFamily="2" charset="-122"/>
              </a:defRPr>
            </a:lvl5pPr>
            <a:lvl6pPr marL="2514600" indent="-228600" defTabSz="99060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defTabSz="99060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defTabSz="99060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defTabSz="990600" eaLnBrk="0" fontAlgn="base" hangingPunct="0">
              <a:spcBef>
                <a:spcPct val="0"/>
              </a:spcBef>
              <a:spcAft>
                <a:spcPct val="0"/>
              </a:spcAft>
              <a:defRPr>
                <a:solidFill>
                  <a:schemeClr val="tx1"/>
                </a:solidFill>
                <a:latin typeface="Arial" pitchFamily="34" charset="0"/>
                <a:ea typeface="SimSun" pitchFamily="2" charset="-122"/>
              </a:defRPr>
            </a:lvl9pPr>
          </a:lstStyle>
          <a:p>
            <a:pPr algn="r" eaLnBrk="1" hangingPunct="1"/>
            <a:fld id="{9D81CF64-AA77-4782-BFC8-EBEED233BF06}" type="slidenum">
              <a:rPr lang="en-US" altLang="zh-CN" sz="1200">
                <a:solidFill>
                  <a:srgbClr val="000000"/>
                </a:solidFill>
                <a:cs typeface="Arial" pitchFamily="34" charset="0"/>
              </a:rPr>
              <a:pPr algn="r" eaLnBrk="1" hangingPunct="1"/>
              <a:t>1</a:t>
            </a:fld>
            <a:endParaRPr lang="en-US" altLang="zh-CN" sz="1200">
              <a:solidFill>
                <a:srgbClr val="000000"/>
              </a:solidFill>
              <a:cs typeface="Arial" pitchFamily="34" charset="0"/>
            </a:endParaRPr>
          </a:p>
        </p:txBody>
      </p:sp>
    </p:spTree>
    <p:extLst>
      <p:ext uri="{BB962C8B-B14F-4D97-AF65-F5344CB8AC3E}">
        <p14:creationId xmlns:p14="http://schemas.microsoft.com/office/powerpoint/2010/main" val="99758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3A17E3-6A89-4095-BD30-16657B828D0B}" type="datetimeFigureOut">
              <a:rPr lang="en-US" smtClean="0"/>
              <a:pPr/>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0953842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63235990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6211755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pPr>
              <a:defRPr/>
            </a:pPr>
            <a:fld id="{F4F5AA8B-7F4D-4939-A5FB-49F39CD49065}" type="datetimeFigureOut">
              <a:rPr lang="en-US" smtClean="0">
                <a:solidFill>
                  <a:prstClr val="black">
                    <a:tint val="75000"/>
                  </a:prstClr>
                </a:solidFill>
              </a:rPr>
              <a:pPr>
                <a:defRPr/>
              </a:pPr>
              <a:t>4/11/2023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018655A-F876-4B50-B8A7-7C7525FB9B7F}" type="slidenum">
              <a:rPr lang="en-US" smtClean="0">
                <a:solidFill>
                  <a:srgbClr val="ECE9C6"/>
                </a:solidFill>
              </a:rPr>
              <a:pPr/>
              <a:t>‹#›</a:t>
            </a:fld>
            <a:endParaRPr lang="en-US">
              <a:solidFill>
                <a:srgbClr val="ECE9C6"/>
              </a:solidFill>
            </a:endParaRPr>
          </a:p>
        </p:txBody>
      </p:sp>
      <p:grpSp>
        <p:nvGrpSpPr>
          <p:cNvPr id="8" name="Group 7"/>
          <p:cNvGrpSpPr/>
          <p:nvPr/>
        </p:nvGrpSpPr>
        <p:grpSpPr>
          <a:xfrm>
            <a:off x="1592135" y="2887530"/>
            <a:ext cx="9038813"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ln w="3175">
                    <a:solidFill>
                      <a:srgbClr val="ECE9C6">
                        <a:alpha val="60000"/>
                      </a:srgbClr>
                    </a:solidFill>
                  </a:ln>
                  <a:solidFill>
                    <a:srgbClr val="ECE9C6">
                      <a:lumMod val="90000"/>
                    </a:srgb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77788" y="1387737"/>
            <a:ext cx="9036424"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vi-VN"/>
              <a:t>Bấm &amp; sửa kiểu tiêu đề</a:t>
            </a:r>
            <a:endParaRPr lang="en-US" dirty="0"/>
          </a:p>
        </p:txBody>
      </p:sp>
      <p:sp>
        <p:nvSpPr>
          <p:cNvPr id="3" name="Subtitle 2"/>
          <p:cNvSpPr>
            <a:spLocks noGrp="1"/>
          </p:cNvSpPr>
          <p:nvPr>
            <p:ph type="subTitle" idx="1"/>
          </p:nvPr>
        </p:nvSpPr>
        <p:spPr>
          <a:xfrm>
            <a:off x="1828800" y="3767862"/>
            <a:ext cx="85344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vi-VN"/>
              <a:t>Bấm &amp; sửa kiểu phụ đề</a:t>
            </a:r>
            <a:endParaRPr lang="en-US" dirty="0"/>
          </a:p>
        </p:txBody>
      </p:sp>
    </p:spTree>
    <p:extLst>
      <p:ext uri="{BB962C8B-B14F-4D97-AF65-F5344CB8AC3E}">
        <p14:creationId xmlns:p14="http://schemas.microsoft.com/office/powerpoint/2010/main" val="391784100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pPr>
              <a:defRPr/>
            </a:pPr>
            <a:fld id="{F530D0E0-71FF-4D01-AE22-A31A23A6795B}" type="datetimeFigureOut">
              <a:rPr lang="en-US" smtClean="0">
                <a:solidFill>
                  <a:prstClr val="black">
                    <a:tint val="75000"/>
                  </a:prstClr>
                </a:solidFill>
              </a:rPr>
              <a:pPr>
                <a:defRPr/>
              </a:pPr>
              <a:t>4/11/2023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9144EBF-FADE-4C0F-B478-00B075C99A40}" type="slidenum">
              <a:rPr lang="en-US" smtClean="0">
                <a:solidFill>
                  <a:srgbClr val="895D1D"/>
                </a:solidFill>
              </a:rPr>
              <a:pPr/>
              <a:t>‹#›</a:t>
            </a:fld>
            <a:endParaRPr lang="en-US">
              <a:solidFill>
                <a:srgbClr val="895D1D"/>
              </a:solidFill>
            </a:endParaRPr>
          </a:p>
        </p:txBody>
      </p:sp>
      <p:sp>
        <p:nvSpPr>
          <p:cNvPr id="11" name="Title 10"/>
          <p:cNvSpPr>
            <a:spLocks noGrp="1"/>
          </p:cNvSpPr>
          <p:nvPr>
            <p:ph type="title"/>
          </p:nvPr>
        </p:nvSpPr>
        <p:spPr/>
        <p:txBody>
          <a:bodyPr/>
          <a:lstStyle/>
          <a:p>
            <a:r>
              <a:rPr lang="vi-VN"/>
              <a:t>Bấm &amp; sửa kiểu tiêu đề</a:t>
            </a:r>
            <a:endParaRPr lang="en-US"/>
          </a:p>
        </p:txBody>
      </p:sp>
      <p:grpSp>
        <p:nvGrpSpPr>
          <p:cNvPr id="12" name="Group 11"/>
          <p:cNvGrpSpPr/>
          <p:nvPr/>
        </p:nvGrpSpPr>
        <p:grpSpPr>
          <a:xfrm>
            <a:off x="1563446" y="1392217"/>
            <a:ext cx="9038813" cy="923330"/>
            <a:chOff x="1172584" y="1381459"/>
            <a:chExt cx="6779110" cy="923330"/>
          </a:xfrm>
        </p:grpSpPr>
        <p:sp>
          <p:nvSpPr>
            <p:cNvPr id="13" name="TextBox 12"/>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6469520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Đầu trang của Phần">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12192000" cy="6858000"/>
          </a:xfrm>
          <a:prstGeom prst="rect">
            <a:avLst/>
          </a:prstGeom>
        </p:spPr>
      </p:pic>
      <p:grpSp>
        <p:nvGrpSpPr>
          <p:cNvPr id="7" name="Group 7"/>
          <p:cNvGrpSpPr/>
          <p:nvPr/>
        </p:nvGrpSpPr>
        <p:grpSpPr>
          <a:xfrm>
            <a:off x="1563446" y="2887579"/>
            <a:ext cx="9038813" cy="923330"/>
            <a:chOff x="1172584" y="1381459"/>
            <a:chExt cx="6779110" cy="923330"/>
          </a:xfrm>
        </p:grpSpPr>
        <p:sp>
          <p:nvSpPr>
            <p:cNvPr id="9" name="TextBox 8"/>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920054" y="1204857"/>
            <a:ext cx="10339617" cy="1910716"/>
          </a:xfrm>
        </p:spPr>
        <p:txBody>
          <a:bodyPr anchor="b"/>
          <a:lstStyle>
            <a:lvl1pPr algn="ctr">
              <a:defRPr sz="5400" b="0" cap="none" baseline="0">
                <a:solidFill>
                  <a:schemeClr val="tx2"/>
                </a:solidFill>
              </a:defRPr>
            </a:lvl1pPr>
          </a:lstStyle>
          <a:p>
            <a:r>
              <a:rPr lang="vi-VN"/>
              <a:t>Bấm &amp; sửa kiểu tiêu đề</a:t>
            </a:r>
            <a:endParaRPr lang="en-US" dirty="0"/>
          </a:p>
        </p:txBody>
      </p:sp>
      <p:sp>
        <p:nvSpPr>
          <p:cNvPr id="3" name="Text Placeholder 2"/>
          <p:cNvSpPr>
            <a:spLocks noGrp="1"/>
          </p:cNvSpPr>
          <p:nvPr>
            <p:ph type="body" idx="1"/>
          </p:nvPr>
        </p:nvSpPr>
        <p:spPr>
          <a:xfrm>
            <a:off x="932331" y="3767317"/>
            <a:ext cx="10312996"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Bấm &amp; sửa kiểu tiêu đề</a:t>
            </a:r>
          </a:p>
        </p:txBody>
      </p:sp>
      <p:sp>
        <p:nvSpPr>
          <p:cNvPr id="4" name="Date Placeholder 3"/>
          <p:cNvSpPr>
            <a:spLocks noGrp="1"/>
          </p:cNvSpPr>
          <p:nvPr>
            <p:ph type="dt" sz="half" idx="10"/>
          </p:nvPr>
        </p:nvSpPr>
        <p:spPr/>
        <p:txBody>
          <a:bodyPr/>
          <a:lstStyle/>
          <a:p>
            <a:pPr>
              <a:defRPr/>
            </a:pPr>
            <a:fld id="{7D6C81AC-B8F3-48AF-8BD2-AE1634CDDF01}" type="datetimeFigureOut">
              <a:rPr lang="en-US" smtClean="0">
                <a:solidFill>
                  <a:prstClr val="black">
                    <a:tint val="75000"/>
                  </a:prstClr>
                </a:solidFill>
              </a:rPr>
              <a:pPr>
                <a:defRPr/>
              </a:pPr>
              <a:t>4/11/2023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4C7DE0-B48E-4F31-B2F8-FE2B318B6FC6}"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753343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fld id="{23AFEA52-F297-4BC8-BADB-98C2D3C4B400}" type="datetimeFigureOut">
              <a:rPr lang="en-US" smtClean="0">
                <a:solidFill>
                  <a:prstClr val="black">
                    <a:tint val="75000"/>
                  </a:prstClr>
                </a:solidFill>
              </a:rPr>
              <a:pPr>
                <a:defRPr/>
              </a:pPr>
              <a:t>4/11/2023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3E1BCFCB-F868-4B69-AC34-AD70A1AF4D88}" type="slidenum">
              <a:rPr lang="en-US" smtClean="0">
                <a:solidFill>
                  <a:srgbClr val="895D1D"/>
                </a:solidFill>
              </a:rPr>
              <a:pPr/>
              <a:t>‹#›</a:t>
            </a:fld>
            <a:endParaRPr lang="en-US">
              <a:solidFill>
                <a:srgbClr val="895D1D"/>
              </a:solidFill>
            </a:endParaRPr>
          </a:p>
        </p:txBody>
      </p:sp>
      <p:sp>
        <p:nvSpPr>
          <p:cNvPr id="12" name="Title 11"/>
          <p:cNvSpPr>
            <a:spLocks noGrp="1"/>
          </p:cNvSpPr>
          <p:nvPr>
            <p:ph type="title"/>
          </p:nvPr>
        </p:nvSpPr>
        <p:spPr/>
        <p:txBody>
          <a:bodyPr/>
          <a:lstStyle>
            <a:lvl1pPr>
              <a:defRPr>
                <a:solidFill>
                  <a:schemeClr val="tx2"/>
                </a:solidFill>
              </a:defRPr>
            </a:lvl1pPr>
          </a:lstStyle>
          <a:p>
            <a:r>
              <a:rPr lang="vi-VN"/>
              <a:t>Bấm &amp; sửa kiểu tiêu đề</a:t>
            </a:r>
            <a:endParaRPr lang="en-US" dirty="0"/>
          </a:p>
        </p:txBody>
      </p:sp>
      <p:grpSp>
        <p:nvGrpSpPr>
          <p:cNvPr id="13" name="Group 12"/>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914400" y="2240280"/>
            <a:ext cx="5071872" cy="3877056"/>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10" name="Content Placeholder 9"/>
          <p:cNvSpPr>
            <a:spLocks noGrp="1"/>
          </p:cNvSpPr>
          <p:nvPr>
            <p:ph sz="quarter" idx="14"/>
          </p:nvPr>
        </p:nvSpPr>
        <p:spPr>
          <a:xfrm>
            <a:off x="6193535" y="2240280"/>
            <a:ext cx="5071872" cy="3877056"/>
          </a:xfrm>
        </p:spPr>
        <p:txBody>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Tree>
    <p:extLst>
      <p:ext uri="{BB962C8B-B14F-4D97-AF65-F5344CB8AC3E}">
        <p14:creationId xmlns:p14="http://schemas.microsoft.com/office/powerpoint/2010/main" val="36735231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hép so sán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vi-VN"/>
              <a:t>Bấm &amp; sửa kiểu tiêu đề</a:t>
            </a:r>
            <a:endParaRPr lang="en-US"/>
          </a:p>
        </p:txBody>
      </p:sp>
      <p:sp>
        <p:nvSpPr>
          <p:cNvPr id="3" name="Text Placeholder 2"/>
          <p:cNvSpPr>
            <a:spLocks noGrp="1"/>
          </p:cNvSpPr>
          <p:nvPr>
            <p:ph type="body" idx="1"/>
          </p:nvPr>
        </p:nvSpPr>
        <p:spPr>
          <a:xfrm>
            <a:off x="1402080" y="2240280"/>
            <a:ext cx="458992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4" name="Content Placeholder 3"/>
          <p:cNvSpPr>
            <a:spLocks noGrp="1"/>
          </p:cNvSpPr>
          <p:nvPr>
            <p:ph sz="half" idx="2"/>
          </p:nvPr>
        </p:nvSpPr>
        <p:spPr>
          <a:xfrm>
            <a:off x="917984" y="2947595"/>
            <a:ext cx="5071872"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6669741" y="2240280"/>
            <a:ext cx="4596384"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Bấm &amp; sửa kiểu tiêu đề</a:t>
            </a:r>
          </a:p>
        </p:txBody>
      </p:sp>
      <p:sp>
        <p:nvSpPr>
          <p:cNvPr id="6" name="Content Placeholder 5"/>
          <p:cNvSpPr>
            <a:spLocks noGrp="1"/>
          </p:cNvSpPr>
          <p:nvPr>
            <p:ph sz="quarter" idx="4"/>
          </p:nvPr>
        </p:nvSpPr>
        <p:spPr>
          <a:xfrm>
            <a:off x="6193368" y="2944368"/>
            <a:ext cx="50663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pPr>
              <a:defRPr/>
            </a:pPr>
            <a:fld id="{BBBB958E-E32D-4BE0-812F-32FB258BCF3D}" type="datetimeFigureOut">
              <a:rPr lang="en-US" smtClean="0">
                <a:solidFill>
                  <a:prstClr val="black">
                    <a:tint val="75000"/>
                  </a:prstClr>
                </a:solidFill>
              </a:rPr>
              <a:pPr>
                <a:defRPr/>
              </a:pPr>
              <a:t>4/11/2023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64A4A4B-F60C-448B-B7A4-D8C55A5E3D7C}" type="slidenum">
              <a:rPr lang="en-US" smtClean="0">
                <a:solidFill>
                  <a:srgbClr val="895D1D"/>
                </a:solidFill>
              </a:rPr>
              <a:pPr/>
              <a:t>‹#›</a:t>
            </a:fld>
            <a:endParaRPr lang="en-US">
              <a:solidFill>
                <a:srgbClr val="895D1D"/>
              </a:solidFill>
            </a:endParaRPr>
          </a:p>
        </p:txBody>
      </p:sp>
      <p:grpSp>
        <p:nvGrpSpPr>
          <p:cNvPr id="14" name="Group 13"/>
          <p:cNvGrpSpPr/>
          <p:nvPr/>
        </p:nvGrpSpPr>
        <p:grpSpPr>
          <a:xfrm>
            <a:off x="1563446" y="1392217"/>
            <a:ext cx="9038813" cy="923330"/>
            <a:chOff x="1172584" y="1381459"/>
            <a:chExt cx="6779110" cy="923330"/>
          </a:xfrm>
        </p:grpSpPr>
        <p:sp>
          <p:nvSpPr>
            <p:cNvPr id="16" name="TextBox 15"/>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522945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dirty="0"/>
          </a:p>
        </p:txBody>
      </p:sp>
      <p:sp>
        <p:nvSpPr>
          <p:cNvPr id="3" name="Date Placeholder 2"/>
          <p:cNvSpPr>
            <a:spLocks noGrp="1"/>
          </p:cNvSpPr>
          <p:nvPr>
            <p:ph type="dt" sz="half" idx="10"/>
          </p:nvPr>
        </p:nvSpPr>
        <p:spPr/>
        <p:txBody>
          <a:bodyPr/>
          <a:lstStyle/>
          <a:p>
            <a:pPr>
              <a:defRPr/>
            </a:pPr>
            <a:fld id="{B4F27D11-A8D9-4C6C-A0B2-938E38F68B0A}" type="datetimeFigureOut">
              <a:rPr lang="en-US" smtClean="0">
                <a:solidFill>
                  <a:prstClr val="black">
                    <a:tint val="75000"/>
                  </a:prstClr>
                </a:solidFill>
              </a:rPr>
              <a:pPr>
                <a:defRPr/>
              </a:pPr>
              <a:t>4/11/2023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7F9DFBA-C3BB-432E-AFF3-91F5A65F5AD4}" type="slidenum">
              <a:rPr lang="en-US" smtClean="0">
                <a:solidFill>
                  <a:srgbClr val="895D1D"/>
                </a:solidFill>
              </a:rPr>
              <a:pPr/>
              <a:t>‹#›</a:t>
            </a:fld>
            <a:endParaRPr lang="en-US">
              <a:solidFill>
                <a:srgbClr val="895D1D"/>
              </a:solidFill>
            </a:endParaRPr>
          </a:p>
        </p:txBody>
      </p:sp>
      <p:grpSp>
        <p:nvGrpSpPr>
          <p:cNvPr id="10" name="Group 9"/>
          <p:cNvGrpSpPr/>
          <p:nvPr/>
        </p:nvGrpSpPr>
        <p:grpSpPr>
          <a:xfrm>
            <a:off x="1563446" y="1392217"/>
            <a:ext cx="9038813" cy="923330"/>
            <a:chOff x="1172584" y="1381459"/>
            <a:chExt cx="6779110" cy="923330"/>
          </a:xfrm>
        </p:grpSpPr>
        <p:sp>
          <p:nvSpPr>
            <p:cNvPr id="14" name="TextBox 13"/>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899064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rố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004FE772-5298-4865-B3F4-F01C8516D3E3}" type="datetimeFigureOut">
              <a:rPr lang="en-US" smtClean="0">
                <a:solidFill>
                  <a:prstClr val="black">
                    <a:tint val="75000"/>
                  </a:prstClr>
                </a:solidFill>
              </a:rPr>
              <a:pPr>
                <a:defRPr/>
              </a:pPr>
              <a:t>4/11/2023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2938921-E99D-4DE6-B97A-1E93894E5CB7}"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28372344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Nội dung với Phụ đề">
    <p:spTree>
      <p:nvGrpSpPr>
        <p:cNvPr id="1" name=""/>
        <p:cNvGrpSpPr/>
        <p:nvPr/>
      </p:nvGrpSpPr>
      <p:grpSpPr>
        <a:xfrm>
          <a:off x="0" y="0"/>
          <a:ext cx="0" cy="0"/>
          <a:chOff x="0" y="0"/>
          <a:chExt cx="0" cy="0"/>
        </a:xfrm>
      </p:grpSpPr>
      <p:sp>
        <p:nvSpPr>
          <p:cNvPr id="2" name="Title 1"/>
          <p:cNvSpPr>
            <a:spLocks noGrp="1"/>
          </p:cNvSpPr>
          <p:nvPr>
            <p:ph type="title"/>
          </p:nvPr>
        </p:nvSpPr>
        <p:spPr>
          <a:xfrm>
            <a:off x="6712773" y="1678196"/>
            <a:ext cx="4563311" cy="1886921"/>
          </a:xfrm>
        </p:spPr>
        <p:txBody>
          <a:bodyPr anchor="b"/>
          <a:lstStyle>
            <a:lvl1pPr algn="l">
              <a:defRPr sz="2800" b="0"/>
            </a:lvl1pPr>
          </a:lstStyle>
          <a:p>
            <a:r>
              <a:rPr lang="vi-VN"/>
              <a:t>Bấm &amp; sửa kiểu tiêu đề</a:t>
            </a:r>
            <a:endParaRPr lang="en-US"/>
          </a:p>
        </p:txBody>
      </p:sp>
      <p:sp>
        <p:nvSpPr>
          <p:cNvPr id="3" name="Content Placeholder 2"/>
          <p:cNvSpPr>
            <a:spLocks noGrp="1"/>
          </p:cNvSpPr>
          <p:nvPr>
            <p:ph idx="1"/>
          </p:nvPr>
        </p:nvSpPr>
        <p:spPr>
          <a:xfrm>
            <a:off x="922669" y="559399"/>
            <a:ext cx="5488889"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6712773" y="3603813"/>
            <a:ext cx="4548967"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pPr>
              <a:defRPr/>
            </a:pPr>
            <a:fld id="{CE22118B-103F-470A-A7F8-C4E2ED0A6420}" type="datetimeFigureOut">
              <a:rPr lang="en-US" smtClean="0">
                <a:solidFill>
                  <a:prstClr val="black">
                    <a:tint val="75000"/>
                  </a:prstClr>
                </a:solidFill>
              </a:rPr>
              <a:pPr>
                <a:defRPr/>
              </a:pPr>
              <a:t>4/11/2023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FC0EB51-881E-47A7-AF3E-6C91972FA0E4}"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36233627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3A17E3-6A89-4095-BD30-16657B828D0B}" type="datetimeFigureOut">
              <a:rPr lang="en-US" smtClean="0"/>
              <a:pPr/>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7566611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Ảnh với Phụ đề">
    <p:spTree>
      <p:nvGrpSpPr>
        <p:cNvPr id="1" name=""/>
        <p:cNvGrpSpPr/>
        <p:nvPr/>
      </p:nvGrpSpPr>
      <p:grpSpPr>
        <a:xfrm>
          <a:off x="0" y="0"/>
          <a:ext cx="0" cy="0"/>
          <a:chOff x="0" y="0"/>
          <a:chExt cx="0" cy="0"/>
        </a:xfrm>
      </p:grpSpPr>
      <p:sp>
        <p:nvSpPr>
          <p:cNvPr id="2" name="Title 1"/>
          <p:cNvSpPr>
            <a:spLocks noGrp="1"/>
          </p:cNvSpPr>
          <p:nvPr>
            <p:ph type="title"/>
          </p:nvPr>
        </p:nvSpPr>
        <p:spPr>
          <a:xfrm>
            <a:off x="903642" y="4668819"/>
            <a:ext cx="10356028" cy="644729"/>
          </a:xfrm>
        </p:spPr>
        <p:txBody>
          <a:bodyPr anchor="b"/>
          <a:lstStyle>
            <a:lvl1pPr algn="ctr">
              <a:defRPr sz="2800" b="0"/>
            </a:lvl1pPr>
          </a:lstStyle>
          <a:p>
            <a:r>
              <a:rPr lang="vi-VN"/>
              <a:t>Bấm &amp; sửa kiểu tiêu đề</a:t>
            </a:r>
            <a:endParaRPr lang="en-US"/>
          </a:p>
        </p:txBody>
      </p:sp>
      <p:sp>
        <p:nvSpPr>
          <p:cNvPr id="3" name="Picture Placeholder 2"/>
          <p:cNvSpPr>
            <a:spLocks noGrp="1"/>
          </p:cNvSpPr>
          <p:nvPr>
            <p:ph type="pic" idx="1"/>
          </p:nvPr>
        </p:nvSpPr>
        <p:spPr>
          <a:xfrm rot="240000">
            <a:off x="2911723" y="666965"/>
            <a:ext cx="6362875"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Bấm biểu tượng để thêm hình ảnh</a:t>
            </a:r>
            <a:endParaRPr lang="en-US" dirty="0"/>
          </a:p>
        </p:txBody>
      </p:sp>
      <p:sp>
        <p:nvSpPr>
          <p:cNvPr id="4" name="Text Placeholder 3"/>
          <p:cNvSpPr>
            <a:spLocks noGrp="1"/>
          </p:cNvSpPr>
          <p:nvPr>
            <p:ph type="body" sz="half" idx="2"/>
          </p:nvPr>
        </p:nvSpPr>
        <p:spPr>
          <a:xfrm>
            <a:off x="917986" y="5324306"/>
            <a:ext cx="10341685"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Bấm &amp; sửa kiểu tiêu đề</a:t>
            </a:r>
          </a:p>
        </p:txBody>
      </p:sp>
      <p:sp>
        <p:nvSpPr>
          <p:cNvPr id="5" name="Date Placeholder 4"/>
          <p:cNvSpPr>
            <a:spLocks noGrp="1"/>
          </p:cNvSpPr>
          <p:nvPr>
            <p:ph type="dt" sz="half" idx="10"/>
          </p:nvPr>
        </p:nvSpPr>
        <p:spPr/>
        <p:txBody>
          <a:bodyPr/>
          <a:lstStyle/>
          <a:p>
            <a:pPr>
              <a:defRPr/>
            </a:pPr>
            <a:fld id="{D4A2DC52-A947-4398-B3DF-EE5357BB3A1D}" type="datetimeFigureOut">
              <a:rPr lang="en-US" smtClean="0">
                <a:solidFill>
                  <a:prstClr val="black">
                    <a:tint val="75000"/>
                  </a:prstClr>
                </a:solidFill>
              </a:rPr>
              <a:pPr>
                <a:defRPr/>
              </a:pPr>
              <a:t>4/11/2023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58588D67-01C2-45C1-B744-03947C9FBA0C}" type="slidenum">
              <a:rPr lang="en-US" smtClean="0">
                <a:solidFill>
                  <a:srgbClr val="895D1D"/>
                </a:solidFill>
              </a:rPr>
              <a:pPr/>
              <a:t>‹#›</a:t>
            </a:fld>
            <a:endParaRPr lang="en-US">
              <a:solidFill>
                <a:srgbClr val="895D1D"/>
              </a:solidFill>
            </a:endParaRPr>
          </a:p>
        </p:txBody>
      </p:sp>
    </p:spTree>
    <p:extLst>
      <p:ext uri="{BB962C8B-B14F-4D97-AF65-F5344CB8AC3E}">
        <p14:creationId xmlns:p14="http://schemas.microsoft.com/office/powerpoint/2010/main" val="9121068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&amp; sửa kiểu tiêu đề</a:t>
            </a:r>
            <a:endParaRPr lang="en-US"/>
          </a:p>
        </p:txBody>
      </p:sp>
      <p:sp>
        <p:nvSpPr>
          <p:cNvPr id="3" name="Vertical Text Placeholder 2"/>
          <p:cNvSpPr>
            <a:spLocks noGrp="1"/>
          </p:cNvSpPr>
          <p:nvPr>
            <p:ph type="body" orient="vert" idx="1"/>
          </p:nvPr>
        </p:nvSpPr>
        <p:spPr/>
        <p:txBody>
          <a:bodyPr vert="eaVert" anchor="ct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pPr>
              <a:defRPr/>
            </a:pPr>
            <a:fld id="{7E4D476E-7F77-42F0-B50D-5AC01845EE0C}" type="datetimeFigureOut">
              <a:rPr lang="en-US" smtClean="0">
                <a:solidFill>
                  <a:prstClr val="black">
                    <a:tint val="75000"/>
                  </a:prstClr>
                </a:solidFill>
              </a:rPr>
              <a:pPr>
                <a:defRPr/>
              </a:pPr>
              <a:t>4/11/2023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5B2BAF9-C5D6-4287-A741-A61927DD24D9}" type="slidenum">
              <a:rPr lang="en-US" smtClean="0">
                <a:solidFill>
                  <a:srgbClr val="895D1D"/>
                </a:solidFill>
              </a:rPr>
              <a:pPr/>
              <a:t>‹#›</a:t>
            </a:fld>
            <a:endParaRPr lang="en-US">
              <a:solidFill>
                <a:srgbClr val="895D1D"/>
              </a:solidFill>
            </a:endParaRPr>
          </a:p>
        </p:txBody>
      </p:sp>
      <p:grpSp>
        <p:nvGrpSpPr>
          <p:cNvPr id="11" name="Group 10"/>
          <p:cNvGrpSpPr/>
          <p:nvPr/>
        </p:nvGrpSpPr>
        <p:grpSpPr>
          <a:xfrm>
            <a:off x="1563446" y="1392217"/>
            <a:ext cx="9038813" cy="923330"/>
            <a:chOff x="1172584" y="1381459"/>
            <a:chExt cx="6779110" cy="923330"/>
          </a:xfrm>
        </p:grpSpPr>
        <p:sp>
          <p:nvSpPr>
            <p:cNvPr id="15" name="TextBox 14"/>
            <p:cNvSpPr txBox="1"/>
            <p:nvPr/>
          </p:nvSpPr>
          <p:spPr>
            <a:xfrm>
              <a:off x="4147073" y="1381459"/>
              <a:ext cx="657872" cy="923330"/>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3029616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22081" y="559399"/>
            <a:ext cx="2237591" cy="5566765"/>
          </a:xfrm>
        </p:spPr>
        <p:txBody>
          <a:bodyPr vert="eaVert"/>
          <a:lstStyle/>
          <a:p>
            <a:r>
              <a:rPr lang="vi-VN"/>
              <a:t>Bấm &amp; sửa kiểu tiêu đề</a:t>
            </a:r>
            <a:endParaRPr lang="en-US" dirty="0"/>
          </a:p>
        </p:txBody>
      </p:sp>
      <p:sp>
        <p:nvSpPr>
          <p:cNvPr id="3" name="Vertical Text Placeholder 2"/>
          <p:cNvSpPr>
            <a:spLocks noGrp="1"/>
          </p:cNvSpPr>
          <p:nvPr>
            <p:ph type="body" orient="vert" idx="1"/>
          </p:nvPr>
        </p:nvSpPr>
        <p:spPr>
          <a:xfrm>
            <a:off x="917985" y="849855"/>
            <a:ext cx="7343889" cy="5023821"/>
          </a:xfrm>
        </p:spPr>
        <p:txBody>
          <a:bodyPr vert="eaVert"/>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a:p>
        </p:txBody>
      </p:sp>
      <p:sp>
        <p:nvSpPr>
          <p:cNvPr id="4" name="Date Placeholder 3"/>
          <p:cNvSpPr>
            <a:spLocks noGrp="1"/>
          </p:cNvSpPr>
          <p:nvPr>
            <p:ph type="dt" sz="half" idx="10"/>
          </p:nvPr>
        </p:nvSpPr>
        <p:spPr/>
        <p:txBody>
          <a:bodyPr/>
          <a:lstStyle/>
          <a:p>
            <a:pPr>
              <a:defRPr/>
            </a:pPr>
            <a:fld id="{0E693AE3-4B0F-4259-9CAA-6256680C0E23}" type="datetimeFigureOut">
              <a:rPr lang="en-US" smtClean="0">
                <a:solidFill>
                  <a:prstClr val="black">
                    <a:tint val="75000"/>
                  </a:prstClr>
                </a:solidFill>
              </a:rPr>
              <a:pPr>
                <a:defRPr/>
              </a:pPr>
              <a:t>4/11/2023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E6F2C21-A852-4A80-8B09-22AFCC1CF3BC}" type="slidenum">
              <a:rPr lang="en-US" smtClean="0">
                <a:solidFill>
                  <a:srgbClr val="895D1D"/>
                </a:solidFill>
              </a:rPr>
              <a:pPr/>
              <a:t>‹#›</a:t>
            </a:fld>
            <a:endParaRPr lang="en-US">
              <a:solidFill>
                <a:srgbClr val="895D1D"/>
              </a:solidFill>
            </a:endParaRPr>
          </a:p>
        </p:txBody>
      </p:sp>
      <p:grpSp>
        <p:nvGrpSpPr>
          <p:cNvPr id="11" name="Group 10"/>
          <p:cNvGrpSpPr/>
          <p:nvPr/>
        </p:nvGrpSpPr>
        <p:grpSpPr>
          <a:xfrm rot="5400000">
            <a:off x="6125426" y="2880824"/>
            <a:ext cx="5480154" cy="923330"/>
            <a:chOff x="1815339" y="1496875"/>
            <a:chExt cx="5480154" cy="692497"/>
          </a:xfrm>
        </p:grpSpPr>
        <p:sp>
          <p:nvSpPr>
            <p:cNvPr id="12" name="TextBox 11"/>
            <p:cNvSpPr txBox="1"/>
            <p:nvPr/>
          </p:nvSpPr>
          <p:spPr>
            <a:xfrm>
              <a:off x="4147073" y="1496875"/>
              <a:ext cx="877163" cy="692497"/>
            </a:xfrm>
            <a:prstGeom prst="rect">
              <a:avLst/>
            </a:prstGeom>
            <a:noFill/>
          </p:spPr>
          <p:txBody>
            <a:bodyPr wrap="none" rtlCol="0">
              <a:spAutoFit/>
            </a:bodyPr>
            <a:lstStyle/>
            <a:p>
              <a:pPr eaLnBrk="0" fontAlgn="base" hangingPunct="0">
                <a:spcBef>
                  <a:spcPct val="0"/>
                </a:spcBef>
                <a:spcAft>
                  <a:spcPct val="0"/>
                </a:spcAft>
              </a:pPr>
              <a:r>
                <a:rPr lang="en-US" sz="5400" dirty="0">
                  <a:solidFill>
                    <a:srgbClr val="895D1D">
                      <a:lumMod val="60000"/>
                      <a:lumOff val="40000"/>
                    </a:srgb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5537532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3A17E3-6A89-4095-BD30-16657B828D0B}" type="datetimeFigureOut">
              <a:rPr lang="en-US" smtClean="0"/>
              <a:pPr/>
              <a:t>4/11/2023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98479813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3A17E3-6A89-4095-BD30-16657B828D0B}" type="datetimeFigureOut">
              <a:rPr lang="en-US" smtClean="0"/>
              <a:pPr/>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9931982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3A17E3-6A89-4095-BD30-16657B828D0B}" type="datetimeFigureOut">
              <a:rPr lang="en-US" smtClean="0"/>
              <a:pPr/>
              <a:t>4/11/2023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8659125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3A17E3-6A89-4095-BD30-16657B828D0B}" type="datetimeFigureOut">
              <a:rPr lang="en-US" smtClean="0"/>
              <a:pPr/>
              <a:t>4/11/2023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23602778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3A17E3-6A89-4095-BD30-16657B828D0B}" type="datetimeFigureOut">
              <a:rPr lang="en-US" smtClean="0"/>
              <a:pPr/>
              <a:t>4/11/2023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15327914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37292116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E3A17E3-6A89-4095-BD30-16657B828D0B}" type="datetimeFigureOut">
              <a:rPr lang="en-US" smtClean="0"/>
              <a:pPr/>
              <a:t>4/11/2023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1EA640-BE9C-4D34-8120-74047C17BD65}" type="slidenum">
              <a:rPr lang="en-US" smtClean="0"/>
              <a:pPr/>
              <a:t>‹#›</a:t>
            </a:fld>
            <a:endParaRPr lang="en-US"/>
          </a:p>
        </p:txBody>
      </p:sp>
    </p:spTree>
    <p:extLst>
      <p:ext uri="{BB962C8B-B14F-4D97-AF65-F5344CB8AC3E}">
        <p14:creationId xmlns:p14="http://schemas.microsoft.com/office/powerpoint/2010/main" val="7071632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3A17E3-6A89-4095-BD30-16657B828D0B}" type="datetimeFigureOut">
              <a:rPr lang="en-US" smtClean="0"/>
              <a:pPr/>
              <a:t>4/11/2023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1EA640-BE9C-4D34-8120-74047C17BD65}" type="slidenum">
              <a:rPr lang="en-US" smtClean="0"/>
              <a:pPr/>
              <a:t>‹#›</a:t>
            </a:fld>
            <a:endParaRPr lang="en-US"/>
          </a:p>
        </p:txBody>
      </p:sp>
    </p:spTree>
    <p:extLst>
      <p:ext uri="{BB962C8B-B14F-4D97-AF65-F5344CB8AC3E}">
        <p14:creationId xmlns:p14="http://schemas.microsoft.com/office/powerpoint/2010/main" val="1460540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0" fontAlgn="base" hangingPunct="0">
              <a:spcBef>
                <a:spcPct val="0"/>
              </a:spcBef>
              <a:spcAft>
                <a:spcPct val="0"/>
              </a:spcAft>
            </a:pPr>
            <a:endParaRPr lang="en-US">
              <a:solidFill>
                <a:prstClr val="white"/>
              </a:solidFill>
            </a:endParaRPr>
          </a:p>
        </p:txBody>
      </p:sp>
      <p:sp>
        <p:nvSpPr>
          <p:cNvPr id="2" name="Title Placeholder 1"/>
          <p:cNvSpPr>
            <a:spLocks noGrp="1"/>
          </p:cNvSpPr>
          <p:nvPr>
            <p:ph type="title"/>
          </p:nvPr>
        </p:nvSpPr>
        <p:spPr>
          <a:xfrm>
            <a:off x="917987" y="570156"/>
            <a:ext cx="10341684" cy="1054250"/>
          </a:xfrm>
          <a:prstGeom prst="rect">
            <a:avLst/>
          </a:prstGeom>
        </p:spPr>
        <p:txBody>
          <a:bodyPr vert="horz" lIns="91440" tIns="45720" rIns="91440" bIns="45720" rtlCol="0" anchor="ctr">
            <a:noAutofit/>
          </a:bodyPr>
          <a:lstStyle/>
          <a:p>
            <a:r>
              <a:rPr lang="vi-VN"/>
              <a:t>Bấm &amp; sửa kiểu tiêu đề</a:t>
            </a:r>
            <a:endParaRPr lang="en-US" dirty="0"/>
          </a:p>
        </p:txBody>
      </p:sp>
      <p:sp>
        <p:nvSpPr>
          <p:cNvPr id="3" name="Text Placeholder 2"/>
          <p:cNvSpPr>
            <a:spLocks noGrp="1"/>
          </p:cNvSpPr>
          <p:nvPr>
            <p:ph type="body" idx="1"/>
          </p:nvPr>
        </p:nvSpPr>
        <p:spPr>
          <a:xfrm>
            <a:off x="932330" y="2248348"/>
            <a:ext cx="10327340" cy="3877815"/>
          </a:xfrm>
          <a:prstGeom prst="rect">
            <a:avLst/>
          </a:prstGeom>
        </p:spPr>
        <p:txBody>
          <a:bodyPr vert="horz" lIns="91440" tIns="45720" rIns="91440" bIns="45720" rtlCol="0">
            <a:normAutofit/>
          </a:bodyPr>
          <a:lstStyle/>
          <a:p>
            <a:pPr lvl="0"/>
            <a:r>
              <a:rPr lang="vi-VN"/>
              <a:t>Bấm &amp; sửa kiểu tiêu đề</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480504" y="6161443"/>
            <a:ext cx="2844800" cy="365125"/>
          </a:xfrm>
          <a:prstGeom prst="rect">
            <a:avLst/>
          </a:prstGeom>
        </p:spPr>
        <p:txBody>
          <a:bodyPr vert="horz" lIns="91440" tIns="45720" rIns="91440" bIns="45720" rtlCol="0" anchor="ctr"/>
          <a:lstStyle>
            <a:lvl1pPr algn="l">
              <a:defRPr sz="1200">
                <a:solidFill>
                  <a:schemeClr val="tx2"/>
                </a:solidFill>
              </a:defRPr>
            </a:lvl1pPr>
          </a:lstStyle>
          <a:p>
            <a:pPr eaLnBrk="0" fontAlgn="base" hangingPunct="0">
              <a:spcBef>
                <a:spcPct val="0"/>
              </a:spcBef>
              <a:spcAft>
                <a:spcPct val="0"/>
              </a:spcAft>
            </a:pPr>
            <a:fld id="{F1909345-DEE0-4B07-8E32-441AC9DA095E}" type="datetime1">
              <a:rPr lang="en-US" smtClean="0">
                <a:solidFill>
                  <a:srgbClr val="895D1D"/>
                </a:solidFill>
                <a:latin typeface="Arial" pitchFamily="34" charset="0"/>
              </a:rPr>
              <a:pPr eaLnBrk="0" fontAlgn="base" hangingPunct="0">
                <a:spcBef>
                  <a:spcPct val="0"/>
                </a:spcBef>
                <a:spcAft>
                  <a:spcPct val="0"/>
                </a:spcAft>
              </a:pPr>
              <a:t>4/11/2023</a:t>
            </a:fld>
            <a:endParaRPr lang="en-US" dirty="0">
              <a:solidFill>
                <a:srgbClr val="895D1D"/>
              </a:solidFill>
              <a:latin typeface="Arial" pitchFamily="34" charset="0"/>
            </a:endParaRPr>
          </a:p>
        </p:txBody>
      </p:sp>
      <p:sp>
        <p:nvSpPr>
          <p:cNvPr id="5" name="Footer Placeholder 4"/>
          <p:cNvSpPr>
            <a:spLocks noGrp="1"/>
          </p:cNvSpPr>
          <p:nvPr>
            <p:ph type="ftr" sz="quarter" idx="3"/>
          </p:nvPr>
        </p:nvSpPr>
        <p:spPr>
          <a:xfrm>
            <a:off x="4165600" y="6161443"/>
            <a:ext cx="3860800" cy="365125"/>
          </a:xfrm>
          <a:prstGeom prst="rect">
            <a:avLst/>
          </a:prstGeom>
        </p:spPr>
        <p:txBody>
          <a:bodyPr vert="horz" lIns="91440" tIns="45720" rIns="91440" bIns="45720" rtlCol="0" anchor="ctr"/>
          <a:lstStyle>
            <a:lvl1pPr algn="ctr">
              <a:defRPr sz="1200">
                <a:solidFill>
                  <a:schemeClr val="tx2"/>
                </a:solidFill>
              </a:defRPr>
            </a:lvl1pPr>
          </a:lstStyle>
          <a:p>
            <a:pPr eaLnBrk="0" fontAlgn="base" hangingPunct="0">
              <a:spcBef>
                <a:spcPct val="0"/>
              </a:spcBef>
              <a:spcAft>
                <a:spcPct val="0"/>
              </a:spcAft>
              <a:defRPr/>
            </a:pPr>
            <a:endParaRPr lang="en-US" altLang="en-US">
              <a:solidFill>
                <a:srgbClr val="895D1D"/>
              </a:solidFill>
              <a:latin typeface="Arial" pitchFamily="34" charset="0"/>
            </a:endParaRPr>
          </a:p>
        </p:txBody>
      </p:sp>
      <p:sp>
        <p:nvSpPr>
          <p:cNvPr id="6" name="Slide Number Placeholder 5"/>
          <p:cNvSpPr>
            <a:spLocks noGrp="1"/>
          </p:cNvSpPr>
          <p:nvPr>
            <p:ph type="sldNum" sz="quarter" idx="4"/>
          </p:nvPr>
        </p:nvSpPr>
        <p:spPr>
          <a:xfrm>
            <a:off x="8852352" y="6161443"/>
            <a:ext cx="2844800" cy="365125"/>
          </a:xfrm>
          <a:prstGeom prst="rect">
            <a:avLst/>
          </a:prstGeom>
        </p:spPr>
        <p:txBody>
          <a:bodyPr vert="horz" lIns="91440" tIns="45720" rIns="91440" bIns="45720" rtlCol="0" anchor="ctr"/>
          <a:lstStyle>
            <a:lvl1pPr algn="r">
              <a:defRPr sz="1200">
                <a:solidFill>
                  <a:schemeClr val="tx2"/>
                </a:solidFill>
              </a:defRPr>
            </a:lvl1pPr>
          </a:lstStyle>
          <a:p>
            <a:pPr eaLnBrk="0" fontAlgn="base" hangingPunct="0">
              <a:spcBef>
                <a:spcPct val="0"/>
              </a:spcBef>
              <a:spcAft>
                <a:spcPct val="0"/>
              </a:spcAft>
            </a:pPr>
            <a:fld id="{F39B6A72-053F-43D4-810C-CD6C5D0D5942}" type="slidenum">
              <a:rPr lang="en-US" altLang="en-US" smtClean="0">
                <a:solidFill>
                  <a:srgbClr val="895D1D"/>
                </a:solidFill>
                <a:latin typeface="Arial" pitchFamily="34" charset="0"/>
              </a:rPr>
              <a:pPr eaLnBrk="0" fontAlgn="base" hangingPunct="0">
                <a:spcBef>
                  <a:spcPct val="0"/>
                </a:spcBef>
                <a:spcAft>
                  <a:spcPct val="0"/>
                </a:spcAft>
              </a:pPr>
              <a:t>‹#›</a:t>
            </a:fld>
            <a:endParaRPr lang="en-US" altLang="en-US">
              <a:solidFill>
                <a:srgbClr val="895D1D"/>
              </a:solidFill>
              <a:latin typeface="Arial" pitchFamily="34" charset="0"/>
            </a:endParaRPr>
          </a:p>
        </p:txBody>
      </p:sp>
    </p:spTree>
    <p:extLst>
      <p:ext uri="{BB962C8B-B14F-4D97-AF65-F5344CB8AC3E}">
        <p14:creationId xmlns:p14="http://schemas.microsoft.com/office/powerpoint/2010/main" val="17246002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mc:Choice>
    <mc:Fallback>
      <p:transition spd="slow"/>
    </mc:Fallback>
  </mc:AlternateConten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8.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2000" b="-12000"/>
          </a:stretch>
        </a:blipFill>
        <a:effectLst/>
      </p:bgPr>
    </p:bg>
    <p:spTree>
      <p:nvGrpSpPr>
        <p:cNvPr id="1" name=""/>
        <p:cNvGrpSpPr/>
        <p:nvPr/>
      </p:nvGrpSpPr>
      <p:grpSpPr>
        <a:xfrm>
          <a:off x="0" y="0"/>
          <a:ext cx="0" cy="0"/>
          <a:chOff x="0" y="0"/>
          <a:chExt cx="0" cy="0"/>
        </a:xfrm>
      </p:grpSpPr>
      <p:pic>
        <p:nvPicPr>
          <p:cNvPr id="73733" name="图片 73732" descr="PPT素材-12"/>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 y="0"/>
            <a:ext cx="1219200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5" name="图片 73734" descr="PPT素材-18"/>
          <p:cNvPicPr>
            <a:picLocks noChangeAspect="1"/>
          </p:cNvPicPr>
          <p:nvPr/>
        </p:nvPicPr>
        <p:blipFill rotWithShape="1">
          <a:blip r:embed="rId5" cstate="print">
            <a:extLst>
              <a:ext uri="{28A0092B-C50C-407E-A947-70E740481C1C}">
                <a14:useLocalDpi xmlns:a14="http://schemas.microsoft.com/office/drawing/2010/main" val="0"/>
              </a:ext>
            </a:extLst>
          </a:blip>
          <a:srcRect l="8868" b="6782"/>
          <a:stretch/>
        </p:blipFill>
        <p:spPr bwMode="auto">
          <a:xfrm>
            <a:off x="8783515" y="3868739"/>
            <a:ext cx="3408486" cy="298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Text Box 4"/>
          <p:cNvSpPr txBox="1">
            <a:spLocks noChangeArrowheads="1"/>
          </p:cNvSpPr>
          <p:nvPr/>
        </p:nvSpPr>
        <p:spPr bwMode="auto">
          <a:xfrm>
            <a:off x="3831565" y="2358095"/>
            <a:ext cx="4686300" cy="738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1917" tIns="60959" rIns="121917" bIns="60959">
            <a:spAutoFit/>
          </a:bodyPr>
          <a:lstStyle>
            <a:lvl1pPr defTabSz="1219200">
              <a:defRPr>
                <a:solidFill>
                  <a:schemeClr val="tx1"/>
                </a:solidFill>
                <a:latin typeface="Arial" pitchFamily="34" charset="0"/>
                <a:ea typeface="SimSun" pitchFamily="2" charset="-122"/>
              </a:defRPr>
            </a:lvl1pPr>
            <a:lvl2pPr marL="742950" indent="-285750" defTabSz="1219200">
              <a:defRPr>
                <a:solidFill>
                  <a:schemeClr val="tx1"/>
                </a:solidFill>
                <a:latin typeface="Arial" pitchFamily="34" charset="0"/>
                <a:ea typeface="SimSun" pitchFamily="2" charset="-122"/>
              </a:defRPr>
            </a:lvl2pPr>
            <a:lvl3pPr marL="1143000" indent="-228600" defTabSz="1219200">
              <a:defRPr>
                <a:solidFill>
                  <a:schemeClr val="tx1"/>
                </a:solidFill>
                <a:latin typeface="Arial" pitchFamily="34" charset="0"/>
                <a:ea typeface="SimSun" pitchFamily="2" charset="-122"/>
              </a:defRPr>
            </a:lvl3pPr>
            <a:lvl4pPr marL="1600200" indent="-228600" defTabSz="1219200">
              <a:defRPr>
                <a:solidFill>
                  <a:schemeClr val="tx1"/>
                </a:solidFill>
                <a:latin typeface="Arial" pitchFamily="34" charset="0"/>
                <a:ea typeface="SimSun" pitchFamily="2" charset="-122"/>
              </a:defRPr>
            </a:lvl4pPr>
            <a:lvl5pPr marL="2057400" indent="-228600" defTabSz="1219200">
              <a:defRPr>
                <a:solidFill>
                  <a:schemeClr val="tx1"/>
                </a:solidFill>
                <a:latin typeface="Arial" pitchFamily="34" charset="0"/>
                <a:ea typeface="SimSun" pitchFamily="2" charset="-122"/>
              </a:defRPr>
            </a:lvl5pPr>
            <a:lvl6pPr marL="2514600" indent="-228600" defTabSz="121920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defTabSz="121920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defTabSz="121920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defTabSz="1219200" eaLnBrk="0" fontAlgn="base" hangingPunct="0">
              <a:spcBef>
                <a:spcPct val="0"/>
              </a:spcBef>
              <a:spcAft>
                <a:spcPct val="0"/>
              </a:spcAft>
              <a:defRPr>
                <a:solidFill>
                  <a:schemeClr val="tx1"/>
                </a:solidFill>
                <a:latin typeface="Arial" pitchFamily="34" charset="0"/>
                <a:ea typeface="SimSun" pitchFamily="2" charset="-122"/>
              </a:defRPr>
            </a:lvl9pPr>
          </a:lstStyle>
          <a:p>
            <a:pPr algn="ctr" eaLnBrk="1" hangingPunct="1">
              <a:spcBef>
                <a:spcPct val="50000"/>
              </a:spcBef>
            </a:pPr>
            <a:r>
              <a:rPr lang="vi-VN" sz="4000" dirty="0" smtClean="0">
                <a:solidFill>
                  <a:srgbClr val="002060"/>
                </a:solidFill>
                <a:latin typeface="Calibri" pitchFamily="34" charset="0"/>
                <a:ea typeface="Calibri" pitchFamily="34" charset="0"/>
                <a:cs typeface="Calibri" pitchFamily="34" charset="0"/>
              </a:rPr>
              <a:t>Chính tả ( nghe- viết)</a:t>
            </a:r>
            <a:endParaRPr lang="en-US" sz="4000" dirty="0">
              <a:solidFill>
                <a:srgbClr val="002060"/>
              </a:solidFill>
              <a:latin typeface="Calibri" pitchFamily="34" charset="0"/>
              <a:ea typeface="Calibri" pitchFamily="34" charset="0"/>
              <a:cs typeface="Calibri" pitchFamily="34" charset="0"/>
            </a:endParaRPr>
          </a:p>
        </p:txBody>
      </p:sp>
      <p:sp>
        <p:nvSpPr>
          <p:cNvPr id="6" name="Text Box 4"/>
          <p:cNvSpPr txBox="1">
            <a:spLocks noChangeArrowheads="1"/>
          </p:cNvSpPr>
          <p:nvPr/>
        </p:nvSpPr>
        <p:spPr bwMode="auto">
          <a:xfrm>
            <a:off x="2712282" y="3295063"/>
            <a:ext cx="7343676" cy="954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21917" tIns="60959" rIns="121917" bIns="60959">
            <a:spAutoFit/>
          </a:bodyPr>
          <a:lstStyle>
            <a:lvl1pPr defTabSz="1219200">
              <a:defRPr>
                <a:solidFill>
                  <a:schemeClr val="tx1"/>
                </a:solidFill>
                <a:latin typeface="Arial" pitchFamily="34" charset="0"/>
                <a:ea typeface="SimSun" pitchFamily="2" charset="-122"/>
              </a:defRPr>
            </a:lvl1pPr>
            <a:lvl2pPr marL="742950" indent="-285750" defTabSz="1219200">
              <a:defRPr>
                <a:solidFill>
                  <a:schemeClr val="tx1"/>
                </a:solidFill>
                <a:latin typeface="Arial" pitchFamily="34" charset="0"/>
                <a:ea typeface="SimSun" pitchFamily="2" charset="-122"/>
              </a:defRPr>
            </a:lvl2pPr>
            <a:lvl3pPr marL="1143000" indent="-228600" defTabSz="1219200">
              <a:defRPr>
                <a:solidFill>
                  <a:schemeClr val="tx1"/>
                </a:solidFill>
                <a:latin typeface="Arial" pitchFamily="34" charset="0"/>
                <a:ea typeface="SimSun" pitchFamily="2" charset="-122"/>
              </a:defRPr>
            </a:lvl3pPr>
            <a:lvl4pPr marL="1600200" indent="-228600" defTabSz="1219200">
              <a:defRPr>
                <a:solidFill>
                  <a:schemeClr val="tx1"/>
                </a:solidFill>
                <a:latin typeface="Arial" pitchFamily="34" charset="0"/>
                <a:ea typeface="SimSun" pitchFamily="2" charset="-122"/>
              </a:defRPr>
            </a:lvl4pPr>
            <a:lvl5pPr marL="2057400" indent="-228600" defTabSz="1219200">
              <a:defRPr>
                <a:solidFill>
                  <a:schemeClr val="tx1"/>
                </a:solidFill>
                <a:latin typeface="Arial" pitchFamily="34" charset="0"/>
                <a:ea typeface="SimSun" pitchFamily="2" charset="-122"/>
              </a:defRPr>
            </a:lvl5pPr>
            <a:lvl6pPr marL="2514600" indent="-228600" defTabSz="121920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defTabSz="121920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defTabSz="121920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defTabSz="1219200" eaLnBrk="0" fontAlgn="base" hangingPunct="0">
              <a:spcBef>
                <a:spcPct val="0"/>
              </a:spcBef>
              <a:spcAft>
                <a:spcPct val="0"/>
              </a:spcAft>
              <a:defRPr>
                <a:solidFill>
                  <a:schemeClr val="tx1"/>
                </a:solidFill>
                <a:latin typeface="Arial" pitchFamily="34" charset="0"/>
                <a:ea typeface="SimSun" pitchFamily="2" charset="-122"/>
              </a:defRPr>
            </a:lvl9pPr>
          </a:lstStyle>
          <a:p>
            <a:pPr algn="ctr" eaLnBrk="1" hangingPunct="1">
              <a:spcBef>
                <a:spcPct val="50000"/>
              </a:spcBef>
            </a:pPr>
            <a:r>
              <a:rPr lang="vi-VN" sz="5400" b="1" dirty="0" smtClean="0">
                <a:solidFill>
                  <a:srgbClr val="C00000"/>
                </a:solidFill>
                <a:latin typeface="Calibri" pitchFamily="34" charset="0"/>
                <a:ea typeface="Calibri" pitchFamily="34" charset="0"/>
                <a:cs typeface="Calibri" pitchFamily="34" charset="0"/>
              </a:rPr>
              <a:t>CÔ GÁI CỦA TƯƠNG LAI</a:t>
            </a:r>
            <a:endParaRPr lang="en-US" sz="5400" b="1" dirty="0">
              <a:solidFill>
                <a:srgbClr val="C0000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7523442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withEffect">
                                  <p:stCondLst>
                                    <p:cond delay="0"/>
                                  </p:stCondLst>
                                  <p:childTnLst>
                                    <p:set>
                                      <p:cBhvr>
                                        <p:cTn id="6" dur="1" fill="hold">
                                          <p:stCondLst>
                                            <p:cond delay="0"/>
                                          </p:stCondLst>
                                        </p:cTn>
                                        <p:tgtEl>
                                          <p:spTgt spid="73733"/>
                                        </p:tgtEl>
                                        <p:attrNameLst>
                                          <p:attrName>style.visibility</p:attrName>
                                        </p:attrNameLst>
                                      </p:cBhvr>
                                      <p:to>
                                        <p:strVal val="visible"/>
                                      </p:to>
                                    </p:set>
                                    <p:anim calcmode="lin" valueType="num">
                                      <p:cBhvr>
                                        <p:cTn id="7" dur="500" fill="hold"/>
                                        <p:tgtEl>
                                          <p:spTgt spid="73733"/>
                                        </p:tgtEl>
                                        <p:attrNameLst>
                                          <p:attrName>ppt_w</p:attrName>
                                        </p:attrNameLst>
                                      </p:cBhvr>
                                      <p:tavLst>
                                        <p:tav tm="0">
                                          <p:val>
                                            <p:fltVal val="0"/>
                                          </p:val>
                                        </p:tav>
                                        <p:tav tm="100000">
                                          <p:val>
                                            <p:strVal val="#ppt_w"/>
                                          </p:val>
                                        </p:tav>
                                      </p:tavLst>
                                    </p:anim>
                                    <p:anim calcmode="lin" valueType="num">
                                      <p:cBhvr>
                                        <p:cTn id="8" dur="500" fill="hold"/>
                                        <p:tgtEl>
                                          <p:spTgt spid="73733"/>
                                        </p:tgtEl>
                                        <p:attrNameLst>
                                          <p:attrName>ppt_h</p:attrName>
                                        </p:attrNameLst>
                                      </p:cBhvr>
                                      <p:tavLst>
                                        <p:tav tm="0">
                                          <p:val>
                                            <p:fltVal val="0"/>
                                          </p:val>
                                        </p:tav>
                                        <p:tav tm="100000">
                                          <p:val>
                                            <p:strVal val="#ppt_h"/>
                                          </p:val>
                                        </p:tav>
                                      </p:tavLst>
                                    </p:anim>
                                    <p:animEffect transition="in" filter="fade">
                                      <p:cBhvr>
                                        <p:cTn id="9" dur="500"/>
                                        <p:tgtEl>
                                          <p:spTgt spid="73733"/>
                                        </p:tgtEl>
                                      </p:cBhvr>
                                    </p:animEffect>
                                  </p:childTnLst>
                                </p:cTn>
                              </p:par>
                              <p:par>
                                <p:cTn id="10" presetID="2" presetClass="entr" presetSubtype="4" fill="hold" nodeType="withEffect">
                                  <p:stCondLst>
                                    <p:cond delay="0"/>
                                  </p:stCondLst>
                                  <p:childTnLst>
                                    <p:set>
                                      <p:cBhvr>
                                        <p:cTn id="11" dur="1" fill="hold">
                                          <p:stCondLst>
                                            <p:cond delay="0"/>
                                          </p:stCondLst>
                                        </p:cTn>
                                        <p:tgtEl>
                                          <p:spTgt spid="73735"/>
                                        </p:tgtEl>
                                        <p:attrNameLst>
                                          <p:attrName>style.visibility</p:attrName>
                                        </p:attrNameLst>
                                      </p:cBhvr>
                                      <p:to>
                                        <p:strVal val="visible"/>
                                      </p:to>
                                    </p:set>
                                    <p:anim calcmode="lin" valueType="num">
                                      <p:cBhvr additive="base">
                                        <p:cTn id="12" dur="500" fill="hold"/>
                                        <p:tgtEl>
                                          <p:spTgt spid="73735"/>
                                        </p:tgtEl>
                                        <p:attrNameLst>
                                          <p:attrName>ppt_x</p:attrName>
                                        </p:attrNameLst>
                                      </p:cBhvr>
                                      <p:tavLst>
                                        <p:tav tm="0">
                                          <p:val>
                                            <p:strVal val="#ppt_x"/>
                                          </p:val>
                                        </p:tav>
                                        <p:tav tm="100000">
                                          <p:val>
                                            <p:strVal val="#ppt_x"/>
                                          </p:val>
                                        </p:tav>
                                      </p:tavLst>
                                    </p:anim>
                                    <p:anim calcmode="lin" valueType="num">
                                      <p:cBhvr additive="base">
                                        <p:cTn id="13" dur="500" fill="hold"/>
                                        <p:tgtEl>
                                          <p:spTgt spid="7373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378201" y="715068"/>
            <a:ext cx="5397500" cy="954107"/>
          </a:xfrm>
          <a:prstGeom prst="rect">
            <a:avLst/>
          </a:prstGeom>
          <a:noFill/>
        </p:spPr>
        <p:txBody>
          <a:bodyPr wrap="square" rtlCol="0">
            <a:spAutoFit/>
          </a:bodyPr>
          <a:lstStyle/>
          <a:p>
            <a:pPr algn="ctr"/>
            <a:r>
              <a:rPr lang="en-US" sz="2800" dirty="0" err="1">
                <a:solidFill>
                  <a:srgbClr val="002060"/>
                </a:solidFill>
                <a:latin typeface="Calibri" pitchFamily="34" charset="0"/>
                <a:ea typeface="Calibri" pitchFamily="34" charset="0"/>
                <a:cs typeface="Calibri" pitchFamily="34" charset="0"/>
              </a:rPr>
              <a:t>Thứ</a:t>
            </a:r>
            <a:r>
              <a:rPr lang="en-US" sz="2800" dirty="0">
                <a:solidFill>
                  <a:srgbClr val="002060"/>
                </a:solidFill>
                <a:latin typeface="Calibri" pitchFamily="34" charset="0"/>
                <a:ea typeface="Calibri" pitchFamily="34" charset="0"/>
                <a:cs typeface="Calibri" pitchFamily="34" charset="0"/>
              </a:rPr>
              <a:t> </a:t>
            </a:r>
            <a:r>
              <a:rPr lang="vi-VN" sz="2800" dirty="0" smtClean="0">
                <a:solidFill>
                  <a:srgbClr val="002060"/>
                </a:solidFill>
                <a:latin typeface="Calibri" pitchFamily="34" charset="0"/>
                <a:ea typeface="Calibri" pitchFamily="34" charset="0"/>
                <a:cs typeface="Calibri" pitchFamily="34" charset="0"/>
              </a:rPr>
              <a:t>Ba</a:t>
            </a:r>
            <a:r>
              <a:rPr lang="en-US" sz="2800" dirty="0" smtClean="0">
                <a:solidFill>
                  <a:srgbClr val="002060"/>
                </a:solidFill>
                <a:latin typeface="Calibri" pitchFamily="34" charset="0"/>
                <a:ea typeface="Calibri" pitchFamily="34" charset="0"/>
                <a:cs typeface="Calibri" pitchFamily="34" charset="0"/>
              </a:rPr>
              <a:t> </a:t>
            </a:r>
            <a:r>
              <a:rPr lang="en-US" sz="2800" dirty="0" err="1">
                <a:solidFill>
                  <a:srgbClr val="002060"/>
                </a:solidFill>
                <a:latin typeface="Calibri" pitchFamily="34" charset="0"/>
                <a:ea typeface="Calibri" pitchFamily="34" charset="0"/>
                <a:cs typeface="Calibri" pitchFamily="34" charset="0"/>
              </a:rPr>
              <a:t>ngày</a:t>
            </a:r>
            <a:r>
              <a:rPr lang="en-US" sz="2800" dirty="0">
                <a:solidFill>
                  <a:srgbClr val="002060"/>
                </a:solidFill>
                <a:latin typeface="Calibri" pitchFamily="34" charset="0"/>
                <a:ea typeface="Calibri" pitchFamily="34" charset="0"/>
                <a:cs typeface="Calibri" pitchFamily="34" charset="0"/>
              </a:rPr>
              <a:t> </a:t>
            </a:r>
            <a:r>
              <a:rPr lang="vi-VN" sz="2800" dirty="0" smtClean="0">
                <a:solidFill>
                  <a:srgbClr val="002060"/>
                </a:solidFill>
                <a:latin typeface="Calibri" pitchFamily="34" charset="0"/>
                <a:ea typeface="Calibri" pitchFamily="34" charset="0"/>
                <a:cs typeface="Calibri" pitchFamily="34" charset="0"/>
              </a:rPr>
              <a:t>11</a:t>
            </a:r>
            <a:r>
              <a:rPr lang="en-US" sz="2800" dirty="0" smtClean="0">
                <a:solidFill>
                  <a:srgbClr val="002060"/>
                </a:solidFill>
                <a:latin typeface="Calibri" pitchFamily="34" charset="0"/>
                <a:ea typeface="Calibri" pitchFamily="34" charset="0"/>
                <a:cs typeface="Calibri" pitchFamily="34" charset="0"/>
              </a:rPr>
              <a:t> </a:t>
            </a:r>
            <a:r>
              <a:rPr lang="en-US" sz="2800" dirty="0" err="1">
                <a:solidFill>
                  <a:srgbClr val="002060"/>
                </a:solidFill>
                <a:latin typeface="Calibri" pitchFamily="34" charset="0"/>
                <a:ea typeface="Calibri" pitchFamily="34" charset="0"/>
                <a:cs typeface="Calibri" pitchFamily="34" charset="0"/>
              </a:rPr>
              <a:t>tháng</a:t>
            </a:r>
            <a:r>
              <a:rPr lang="en-US" sz="2800" dirty="0">
                <a:solidFill>
                  <a:srgbClr val="002060"/>
                </a:solidFill>
                <a:latin typeface="Calibri" pitchFamily="34" charset="0"/>
                <a:ea typeface="Calibri" pitchFamily="34" charset="0"/>
                <a:cs typeface="Calibri" pitchFamily="34" charset="0"/>
              </a:rPr>
              <a:t> </a:t>
            </a:r>
            <a:r>
              <a:rPr lang="vi-VN" sz="2800" dirty="0" smtClean="0">
                <a:solidFill>
                  <a:srgbClr val="002060"/>
                </a:solidFill>
                <a:latin typeface="Calibri" pitchFamily="34" charset="0"/>
                <a:ea typeface="Calibri" pitchFamily="34" charset="0"/>
                <a:cs typeface="Calibri" pitchFamily="34" charset="0"/>
              </a:rPr>
              <a:t>4</a:t>
            </a:r>
            <a:r>
              <a:rPr lang="en-US" sz="2800" dirty="0" smtClean="0">
                <a:solidFill>
                  <a:srgbClr val="002060"/>
                </a:solidFill>
                <a:latin typeface="Calibri" pitchFamily="34" charset="0"/>
                <a:ea typeface="Calibri" pitchFamily="34" charset="0"/>
                <a:cs typeface="Calibri" pitchFamily="34" charset="0"/>
              </a:rPr>
              <a:t> </a:t>
            </a:r>
            <a:r>
              <a:rPr lang="en-US" sz="2800" dirty="0" err="1">
                <a:solidFill>
                  <a:srgbClr val="002060"/>
                </a:solidFill>
                <a:latin typeface="Calibri" pitchFamily="34" charset="0"/>
                <a:ea typeface="Calibri" pitchFamily="34" charset="0"/>
                <a:cs typeface="Calibri" pitchFamily="34" charset="0"/>
              </a:rPr>
              <a:t>năm</a:t>
            </a:r>
            <a:r>
              <a:rPr lang="en-US" sz="2800" dirty="0">
                <a:solidFill>
                  <a:srgbClr val="002060"/>
                </a:solidFill>
                <a:latin typeface="Calibri" pitchFamily="34" charset="0"/>
                <a:ea typeface="Calibri" pitchFamily="34" charset="0"/>
                <a:cs typeface="Calibri" pitchFamily="34" charset="0"/>
              </a:rPr>
              <a:t> </a:t>
            </a:r>
            <a:r>
              <a:rPr lang="en-US" sz="2800" dirty="0" smtClean="0">
                <a:solidFill>
                  <a:srgbClr val="002060"/>
                </a:solidFill>
                <a:latin typeface="Calibri" pitchFamily="34" charset="0"/>
                <a:ea typeface="Calibri" pitchFamily="34" charset="0"/>
                <a:cs typeface="Calibri" pitchFamily="34" charset="0"/>
              </a:rPr>
              <a:t>20</a:t>
            </a:r>
            <a:r>
              <a:rPr lang="vi-VN" sz="2800" dirty="0" smtClean="0">
                <a:solidFill>
                  <a:srgbClr val="002060"/>
                </a:solidFill>
                <a:latin typeface="Calibri" pitchFamily="34" charset="0"/>
                <a:ea typeface="Calibri" pitchFamily="34" charset="0"/>
                <a:cs typeface="Calibri" pitchFamily="34" charset="0"/>
              </a:rPr>
              <a:t>23</a:t>
            </a:r>
          </a:p>
          <a:p>
            <a:pPr algn="ctr"/>
            <a:r>
              <a:rPr lang="en-US" sz="2800" u="sng" dirty="0" err="1" smtClean="0">
                <a:solidFill>
                  <a:srgbClr val="002060"/>
                </a:solidFill>
                <a:latin typeface="Calibri" pitchFamily="34" charset="0"/>
                <a:ea typeface="Calibri" pitchFamily="34" charset="0"/>
                <a:cs typeface="Calibri" pitchFamily="34" charset="0"/>
              </a:rPr>
              <a:t>Chính</a:t>
            </a:r>
            <a:r>
              <a:rPr lang="en-US" sz="2800" u="sng" dirty="0" smtClean="0">
                <a:solidFill>
                  <a:srgbClr val="002060"/>
                </a:solidFill>
                <a:latin typeface="Calibri" pitchFamily="34" charset="0"/>
                <a:ea typeface="Calibri" pitchFamily="34" charset="0"/>
                <a:cs typeface="Calibri" pitchFamily="34" charset="0"/>
              </a:rPr>
              <a:t> </a:t>
            </a:r>
            <a:r>
              <a:rPr lang="en-US" sz="2800" u="sng" dirty="0" err="1">
                <a:solidFill>
                  <a:srgbClr val="002060"/>
                </a:solidFill>
                <a:latin typeface="Calibri" pitchFamily="34" charset="0"/>
                <a:ea typeface="Calibri" pitchFamily="34" charset="0"/>
                <a:cs typeface="Calibri" pitchFamily="34" charset="0"/>
              </a:rPr>
              <a:t>tả</a:t>
            </a:r>
            <a:r>
              <a:rPr lang="en-US" sz="2800" u="sng" dirty="0">
                <a:solidFill>
                  <a:srgbClr val="002060"/>
                </a:solidFill>
                <a:latin typeface="Calibri" pitchFamily="34" charset="0"/>
                <a:ea typeface="Calibri" pitchFamily="34" charset="0"/>
                <a:cs typeface="Calibri" pitchFamily="34" charset="0"/>
              </a:rPr>
              <a:t> </a:t>
            </a:r>
            <a:r>
              <a:rPr lang="vi-VN" sz="2800" u="sng" dirty="0" smtClean="0">
                <a:solidFill>
                  <a:srgbClr val="002060"/>
                </a:solidFill>
                <a:latin typeface="Calibri" pitchFamily="34" charset="0"/>
                <a:ea typeface="Calibri" pitchFamily="34" charset="0"/>
                <a:cs typeface="Calibri" pitchFamily="34" charset="0"/>
              </a:rPr>
              <a:t>(nghe – viết)</a:t>
            </a:r>
            <a:endParaRPr lang="en-US" sz="2800" dirty="0">
              <a:solidFill>
                <a:srgbClr val="002060"/>
              </a:solidFill>
              <a:latin typeface="Calibri" pitchFamily="34" charset="0"/>
              <a:ea typeface="Calibri" pitchFamily="34" charset="0"/>
              <a:cs typeface="Calibri" pitchFamily="34" charset="0"/>
            </a:endParaRPr>
          </a:p>
        </p:txBody>
      </p:sp>
      <p:sp>
        <p:nvSpPr>
          <p:cNvPr id="13" name="Text Box 3"/>
          <p:cNvSpPr txBox="1">
            <a:spLocks noChangeArrowheads="1"/>
          </p:cNvSpPr>
          <p:nvPr/>
        </p:nvSpPr>
        <p:spPr bwMode="auto">
          <a:xfrm>
            <a:off x="901700" y="2142176"/>
            <a:ext cx="10464800"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30000"/>
              </a:lnSpc>
            </a:pPr>
            <a:r>
              <a:rPr lang="en-US" altLang="en-US" sz="2500" dirty="0">
                <a:latin typeface="Calibri" pitchFamily="34" charset="0"/>
                <a:ea typeface="Calibri" pitchFamily="34" charset="0"/>
                <a:cs typeface="Calibri" pitchFamily="34" charset="0"/>
              </a:rPr>
              <a:t>  </a:t>
            </a:r>
            <a:r>
              <a:rPr lang="vi-VN" altLang="en-US" sz="2500" dirty="0" smtClean="0">
                <a:latin typeface="Calibri" pitchFamily="34" charset="0"/>
                <a:ea typeface="Calibri" pitchFamily="34" charset="0"/>
                <a:cs typeface="Calibri" pitchFamily="34" charset="0"/>
              </a:rPr>
              <a:t>	</a:t>
            </a:r>
            <a:r>
              <a:rPr lang="en-US" altLang="en-US" sz="2500" dirty="0" smtClean="0">
                <a:latin typeface="Calibri" pitchFamily="34" charset="0"/>
                <a:ea typeface="Calibri" pitchFamily="34" charset="0"/>
                <a:cs typeface="Calibri" pitchFamily="34" charset="0"/>
              </a:rPr>
              <a:t>Qua </a:t>
            </a:r>
            <a:r>
              <a:rPr lang="en-US" altLang="en-US" sz="2500" dirty="0" err="1">
                <a:latin typeface="Calibri" pitchFamily="34" charset="0"/>
                <a:ea typeface="Calibri" pitchFamily="34" charset="0"/>
                <a:cs typeface="Calibri" pitchFamily="34" charset="0"/>
              </a:rPr>
              <a:t>cuộc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thi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trên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mang</a:t>
            </a:r>
            <a:r>
              <a:rPr lang="en-US" altLang="en-US" sz="2500" dirty="0">
                <a:latin typeface="Calibri" pitchFamily="34" charset="0"/>
                <a:ea typeface="Calibri" pitchFamily="34" charset="0"/>
                <a:cs typeface="Calibri" pitchFamily="34" charset="0"/>
              </a:rPr>
              <a:t> in-</a:t>
            </a:r>
            <a:r>
              <a:rPr lang="en-US" altLang="en-US" sz="2500" dirty="0" err="1">
                <a:latin typeface="Calibri" pitchFamily="34" charset="0"/>
                <a:ea typeface="Calibri" pitchFamily="34" charset="0"/>
                <a:cs typeface="Calibri" pitchFamily="34" charset="0"/>
              </a:rPr>
              <a:t>tơ</a:t>
            </a:r>
            <a:r>
              <a:rPr lang="en-US" altLang="en-US" sz="2500" dirty="0">
                <a:latin typeface="Calibri" pitchFamily="34" charset="0"/>
                <a:ea typeface="Calibri" pitchFamily="34" charset="0"/>
                <a:cs typeface="Calibri" pitchFamily="34" charset="0"/>
              </a:rPr>
              <a:t>-</a:t>
            </a:r>
            <a:r>
              <a:rPr lang="en-US" altLang="en-US" sz="2500" dirty="0" err="1">
                <a:latin typeface="Calibri" pitchFamily="34" charset="0"/>
                <a:ea typeface="Calibri" pitchFamily="34" charset="0"/>
                <a:cs typeface="Calibri" pitchFamily="34" charset="0"/>
              </a:rPr>
              <a:t>nét</a:t>
            </a:r>
            <a:r>
              <a:rPr lang="en-US" altLang="en-US" sz="2500" b="1"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cô</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bé</a:t>
            </a:r>
            <a:r>
              <a:rPr lang="en-US" altLang="en-US" sz="2500" dirty="0">
                <a:latin typeface="Calibri" pitchFamily="34" charset="0"/>
                <a:ea typeface="Calibri" pitchFamily="34" charset="0"/>
                <a:cs typeface="Calibri" pitchFamily="34" charset="0"/>
              </a:rPr>
              <a:t> Lan Anh15 </a:t>
            </a:r>
            <a:r>
              <a:rPr lang="en-US" altLang="en-US" sz="2500" dirty="0" err="1">
                <a:latin typeface="Calibri" pitchFamily="34" charset="0"/>
                <a:ea typeface="Calibri" pitchFamily="34" charset="0"/>
                <a:cs typeface="Calibri" pitchFamily="34" charset="0"/>
              </a:rPr>
              <a:t>tuổi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được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mời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làm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đại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biểu</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của</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Nghị</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viện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Thanh</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niên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thế</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giới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năm</a:t>
            </a:r>
            <a:r>
              <a:rPr lang="en-US" altLang="en-US" sz="2500" dirty="0">
                <a:latin typeface="Calibri" pitchFamily="34" charset="0"/>
                <a:ea typeface="Calibri" pitchFamily="34" charset="0"/>
                <a:cs typeface="Calibri" pitchFamily="34" charset="0"/>
              </a:rPr>
              <a:t> 2000 (</a:t>
            </a:r>
            <a:r>
              <a:rPr lang="en-US" altLang="en-US" sz="2500" dirty="0" err="1">
                <a:latin typeface="Calibri" pitchFamily="34" charset="0"/>
                <a:ea typeface="Calibri" pitchFamily="34" charset="0"/>
                <a:cs typeface="Calibri" pitchFamily="34" charset="0"/>
              </a:rPr>
              <a:t>tổ</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chức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tại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Ốt</a:t>
            </a:r>
            <a:r>
              <a:rPr lang="en-US" altLang="en-US" sz="2500" dirty="0">
                <a:latin typeface="Calibri" pitchFamily="34" charset="0"/>
                <a:ea typeface="Calibri" pitchFamily="34" charset="0"/>
                <a:cs typeface="Calibri" pitchFamily="34" charset="0"/>
              </a:rPr>
              <a:t>-</a:t>
            </a:r>
            <a:r>
              <a:rPr lang="en-US" altLang="en-US" sz="2500" dirty="0" err="1">
                <a:latin typeface="Calibri" pitchFamily="34" charset="0"/>
                <a:ea typeface="Calibri" pitchFamily="34" charset="0"/>
                <a:cs typeface="Calibri" pitchFamily="34" charset="0"/>
              </a:rPr>
              <a:t>xtrây</a:t>
            </a:r>
            <a:r>
              <a:rPr lang="en-US" altLang="en-US" sz="2500" dirty="0">
                <a:latin typeface="Calibri" pitchFamily="34" charset="0"/>
                <a:ea typeface="Calibri" pitchFamily="34" charset="0"/>
                <a:cs typeface="Calibri" pitchFamily="34" charset="0"/>
              </a:rPr>
              <a:t>-li-a). </a:t>
            </a:r>
            <a:r>
              <a:rPr lang="en-US" altLang="en-US" sz="2500" dirty="0" err="1">
                <a:latin typeface="Calibri" pitchFamily="34" charset="0"/>
                <a:ea typeface="Calibri" pitchFamily="34" charset="0"/>
                <a:cs typeface="Calibri" pitchFamily="34" charset="0"/>
              </a:rPr>
              <a:t>Em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đã</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đặt</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chân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tới</a:t>
            </a:r>
            <a:r>
              <a:rPr lang="en-US" altLang="en-US" sz="2500" dirty="0">
                <a:latin typeface="Calibri" pitchFamily="34" charset="0"/>
                <a:ea typeface="Calibri" pitchFamily="34" charset="0"/>
                <a:cs typeface="Calibri" pitchFamily="34" charset="0"/>
              </a:rPr>
              <a:t> 11 </a:t>
            </a:r>
            <a:r>
              <a:rPr lang="en-US" altLang="en-US" sz="2500" dirty="0" err="1">
                <a:latin typeface="Calibri" pitchFamily="34" charset="0"/>
                <a:ea typeface="Calibri" pitchFamily="34" charset="0"/>
                <a:cs typeface="Calibri" pitchFamily="34" charset="0"/>
              </a:rPr>
              <a:t>quốc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gia</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khi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chưa</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tròn</a:t>
            </a:r>
            <a:r>
              <a:rPr lang="en-US" altLang="en-US" sz="2500" dirty="0">
                <a:latin typeface="Calibri" pitchFamily="34" charset="0"/>
                <a:ea typeface="Calibri" pitchFamily="34" charset="0"/>
                <a:cs typeface="Calibri" pitchFamily="34" charset="0"/>
              </a:rPr>
              <a:t> 17 </a:t>
            </a:r>
            <a:r>
              <a:rPr lang="en-US" altLang="en-US" sz="2500" dirty="0" err="1">
                <a:latin typeface="Calibri" pitchFamily="34" charset="0"/>
                <a:ea typeface="Calibri" pitchFamily="34" charset="0"/>
                <a:cs typeface="Calibri" pitchFamily="34" charset="0"/>
              </a:rPr>
              <a:t>tuổi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và</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đã</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viết</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hàng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trăm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bài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báo</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Trong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mọi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cuộc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gặp</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gỡ</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quốc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tế</a:t>
            </a:r>
            <a:r>
              <a:rPr lang="en-US" altLang="en-US" sz="2500" dirty="0">
                <a:latin typeface="Calibri" pitchFamily="34" charset="0"/>
                <a:ea typeface="Calibri" pitchFamily="34" charset="0"/>
                <a:cs typeface="Calibri" pitchFamily="34" charset="0"/>
              </a:rPr>
              <a:t>, Lan </a:t>
            </a:r>
            <a:r>
              <a:rPr lang="en-US" altLang="en-US" sz="2500" dirty="0" err="1">
                <a:latin typeface="Calibri" pitchFamily="34" charset="0"/>
                <a:ea typeface="Calibri" pitchFamily="34" charset="0"/>
                <a:cs typeface="Calibri" pitchFamily="34" charset="0"/>
              </a:rPr>
              <a:t>Anh</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đều</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trình</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bày</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trôi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chảy</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những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vấn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đề</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mà</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em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quan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tâm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bằng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tiếng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Anh</a:t>
            </a:r>
            <a:r>
              <a:rPr lang="en-US" altLang="en-US" sz="2500" dirty="0">
                <a:latin typeface="Calibri" pitchFamily="34" charset="0"/>
                <a:ea typeface="Calibri" pitchFamily="34" charset="0"/>
                <a:cs typeface="Calibri" pitchFamily="34" charset="0"/>
              </a:rPr>
              <a:t>.</a:t>
            </a:r>
          </a:p>
          <a:p>
            <a:pPr algn="just" eaLnBrk="1" hangingPunct="1">
              <a:lnSpc>
                <a:spcPct val="130000"/>
              </a:lnSpc>
            </a:pPr>
            <a:r>
              <a:rPr lang="en-US" altLang="en-US" sz="2500" dirty="0">
                <a:latin typeface="Calibri" pitchFamily="34" charset="0"/>
                <a:ea typeface="Calibri" pitchFamily="34" charset="0"/>
                <a:cs typeface="Calibri" pitchFamily="34" charset="0"/>
              </a:rPr>
              <a:t> </a:t>
            </a:r>
            <a:r>
              <a:rPr lang="vi-VN" altLang="en-US" sz="2500" dirty="0" smtClean="0">
                <a:latin typeface="Calibri" pitchFamily="34" charset="0"/>
                <a:ea typeface="Calibri" pitchFamily="34" charset="0"/>
                <a:cs typeface="Calibri" pitchFamily="34" charset="0"/>
              </a:rPr>
              <a:t>	</a:t>
            </a:r>
            <a:r>
              <a:rPr lang="en-US" altLang="en-US" sz="2500" dirty="0" smtClean="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Nhìn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vào</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những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gì</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Lan</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Anh</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đã</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làm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được</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hôm</a:t>
            </a:r>
            <a:r>
              <a:rPr lang="en-US" altLang="en-US" sz="2500" dirty="0">
                <a:latin typeface="Calibri" pitchFamily="34" charset="0"/>
                <a:ea typeface="Calibri" pitchFamily="34" charset="0"/>
                <a:cs typeface="Calibri" pitchFamily="34" charset="0"/>
              </a:rPr>
              <a:t> nay, </a:t>
            </a:r>
            <a:r>
              <a:rPr lang="en-US" altLang="en-US" sz="2500" dirty="0" err="1">
                <a:latin typeface="Calibri" pitchFamily="34" charset="0"/>
                <a:ea typeface="Calibri" pitchFamily="34" charset="0"/>
                <a:cs typeface="Calibri" pitchFamily="34" charset="0"/>
              </a:rPr>
              <a:t>có</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thể</a:t>
            </a:r>
            <a:r>
              <a:rPr lang="en-US" altLang="en-US" sz="2500" dirty="0">
                <a:latin typeface="Calibri" pitchFamily="34" charset="0"/>
                <a:ea typeface="Calibri" pitchFamily="34" charset="0"/>
                <a:cs typeface="Calibri" pitchFamily="34" charset="0"/>
              </a:rPr>
              <a:t> tin </a:t>
            </a:r>
            <a:r>
              <a:rPr lang="en-US" altLang="en-US" sz="2500" dirty="0" err="1">
                <a:latin typeface="Calibri" pitchFamily="34" charset="0"/>
                <a:ea typeface="Calibri" pitchFamily="34" charset="0"/>
                <a:cs typeface="Calibri" pitchFamily="34" charset="0"/>
              </a:rPr>
              <a:t>rằng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em</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chính</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là</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một</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trong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những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mẫu</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người</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của</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tương</a:t>
            </a:r>
            <a:r>
              <a:rPr lang="en-US" altLang="en-US" sz="2500" dirty="0">
                <a:latin typeface="Calibri" pitchFamily="34" charset="0"/>
                <a:ea typeface="Calibri" pitchFamily="34" charset="0"/>
                <a:cs typeface="Calibri" pitchFamily="34" charset="0"/>
              </a:rPr>
              <a:t> </a:t>
            </a:r>
            <a:r>
              <a:rPr lang="en-US" altLang="en-US" sz="2500" dirty="0" err="1">
                <a:latin typeface="Calibri" pitchFamily="34" charset="0"/>
                <a:ea typeface="Calibri" pitchFamily="34" charset="0"/>
                <a:cs typeface="Calibri" pitchFamily="34" charset="0"/>
              </a:rPr>
              <a:t>lai</a:t>
            </a:r>
            <a:r>
              <a:rPr lang="en-US" altLang="en-US" sz="2500" dirty="0">
                <a:latin typeface="Calibri" pitchFamily="34" charset="0"/>
                <a:ea typeface="Calibri" pitchFamily="34" charset="0"/>
                <a:cs typeface="Calibri" pitchFamily="34" charset="0"/>
              </a:rPr>
              <a:t>.</a:t>
            </a:r>
          </a:p>
          <a:p>
            <a:pPr algn="just" eaLnBrk="1" hangingPunct="1">
              <a:lnSpc>
                <a:spcPct val="130000"/>
              </a:lnSpc>
            </a:pPr>
            <a:r>
              <a:rPr lang="en-US" altLang="en-US" sz="2500" dirty="0">
                <a:latin typeface="Calibri" pitchFamily="34" charset="0"/>
                <a:ea typeface="Calibri" pitchFamily="34" charset="0"/>
                <a:cs typeface="Calibri" pitchFamily="34" charset="0"/>
              </a:rPr>
              <a:t>                                                               </a:t>
            </a:r>
            <a:r>
              <a:rPr lang="en-US" altLang="en-US" sz="2500" dirty="0" smtClean="0">
                <a:latin typeface="Calibri" pitchFamily="34" charset="0"/>
                <a:ea typeface="Calibri" pitchFamily="34" charset="0"/>
                <a:cs typeface="Calibri" pitchFamily="34" charset="0"/>
              </a:rPr>
              <a:t>                                                </a:t>
            </a:r>
            <a:r>
              <a:rPr lang="en-US" altLang="en-US" sz="2500" i="1" dirty="0" smtClean="0">
                <a:latin typeface="Calibri" pitchFamily="34" charset="0"/>
                <a:ea typeface="Calibri" pitchFamily="34" charset="0"/>
                <a:cs typeface="Calibri" pitchFamily="34" charset="0"/>
              </a:rPr>
              <a:t>Theo</a:t>
            </a:r>
            <a:r>
              <a:rPr lang="en-US" altLang="en-US" sz="2500" dirty="0" smtClean="0">
                <a:latin typeface="Calibri" pitchFamily="34" charset="0"/>
                <a:ea typeface="Calibri" pitchFamily="34" charset="0"/>
                <a:cs typeface="Calibri" pitchFamily="34" charset="0"/>
              </a:rPr>
              <a:t> </a:t>
            </a:r>
            <a:r>
              <a:rPr lang="en-US" altLang="en-US" sz="2500" dirty="0">
                <a:latin typeface="Calibri" pitchFamily="34" charset="0"/>
                <a:ea typeface="Calibri" pitchFamily="34" charset="0"/>
                <a:cs typeface="Calibri" pitchFamily="34" charset="0"/>
              </a:rPr>
              <a:t>Hoàng Duy    </a:t>
            </a:r>
          </a:p>
        </p:txBody>
      </p:sp>
      <p:sp>
        <p:nvSpPr>
          <p:cNvPr id="3" name="TextBox 2"/>
          <p:cNvSpPr txBox="1"/>
          <p:nvPr/>
        </p:nvSpPr>
        <p:spPr>
          <a:xfrm>
            <a:off x="3683000" y="1685470"/>
            <a:ext cx="4749800" cy="584775"/>
          </a:xfrm>
          <a:prstGeom prst="rect">
            <a:avLst/>
          </a:prstGeom>
          <a:noFill/>
        </p:spPr>
        <p:txBody>
          <a:bodyPr wrap="square" rtlCol="0">
            <a:spAutoFit/>
          </a:bodyPr>
          <a:lstStyle/>
          <a:p>
            <a:pPr algn="ctr"/>
            <a:r>
              <a:rPr lang="vi-VN" sz="3200" b="1" dirty="0" smtClean="0">
                <a:solidFill>
                  <a:srgbClr val="C00000"/>
                </a:solidFill>
                <a:latin typeface="Calibri" pitchFamily="34" charset="0"/>
                <a:ea typeface="Calibri" pitchFamily="34" charset="0"/>
                <a:cs typeface="Calibri" pitchFamily="34" charset="0"/>
              </a:rPr>
              <a:t>Cô </a:t>
            </a:r>
            <a:r>
              <a:rPr lang="vi-VN" sz="3200" b="1" dirty="0" smtClean="0">
                <a:solidFill>
                  <a:srgbClr val="C00000"/>
                </a:solidFill>
                <a:latin typeface="Calibri" pitchFamily="34" charset="0"/>
                <a:ea typeface="Calibri" pitchFamily="34" charset="0"/>
                <a:cs typeface="Calibri" pitchFamily="34" charset="0"/>
              </a:rPr>
              <a:t>gái của tương </a:t>
            </a:r>
            <a:r>
              <a:rPr lang="vi-VN" sz="3200" b="1" dirty="0" smtClean="0">
                <a:solidFill>
                  <a:srgbClr val="C00000"/>
                </a:solidFill>
                <a:latin typeface="Calibri" pitchFamily="34" charset="0"/>
                <a:ea typeface="Calibri" pitchFamily="34" charset="0"/>
                <a:cs typeface="Calibri" pitchFamily="34" charset="0"/>
              </a:rPr>
              <a:t>lai                    </a:t>
            </a:r>
            <a:endParaRPr lang="vi-VN" sz="3200" b="1" dirty="0">
              <a:solidFill>
                <a:srgbClr val="C00000"/>
              </a:solidFill>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20617101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19201" y="1253531"/>
            <a:ext cx="9893300" cy="4616648"/>
          </a:xfrm>
          <a:prstGeom prst="rect">
            <a:avLst/>
          </a:prstGeom>
        </p:spPr>
        <p:txBody>
          <a:bodyPr wrap="square">
            <a:spAutoFit/>
          </a:bodyPr>
          <a:lstStyle/>
          <a:p>
            <a:pPr>
              <a:lnSpc>
                <a:spcPct val="150000"/>
              </a:lnSpc>
              <a:spcAft>
                <a:spcPts val="0"/>
              </a:spcAft>
              <a:tabLst>
                <a:tab pos="5486400" algn="l"/>
              </a:tabLst>
            </a:pPr>
            <a:r>
              <a:rPr lang="en-US" sz="2800" dirty="0" smtClean="0">
                <a:ea typeface="Times New Roman" panose="02020603050405020304" pitchFamily="18" charset="0"/>
                <a:cs typeface="Times New Roman" panose="02020603050405020304" pitchFamily="18" charset="0"/>
              </a:rPr>
              <a:t>1</a:t>
            </a:r>
            <a:r>
              <a:rPr lang="vi-VN" sz="2800" dirty="0" smtClean="0">
                <a:ea typeface="Times New Roman" panose="02020603050405020304" pitchFamily="18" charset="0"/>
                <a:cs typeface="Times New Roman" panose="02020603050405020304" pitchFamily="18" charset="0"/>
              </a:rPr>
              <a:t>. </a:t>
            </a:r>
            <a:r>
              <a:rPr lang="en-US" sz="2800" dirty="0" smtClean="0">
                <a:ea typeface="Times New Roman" panose="02020603050405020304" pitchFamily="18" charset="0"/>
                <a:cs typeface="Times New Roman" panose="02020603050405020304" pitchFamily="18" charset="0"/>
              </a:rPr>
              <a:t> </a:t>
            </a:r>
            <a:r>
              <a:rPr lang="en-US" sz="2800" dirty="0" smtClean="0">
                <a:ea typeface="Times New Roman" panose="02020603050405020304" pitchFamily="18" charset="0"/>
                <a:cs typeface="Times New Roman" panose="02020603050405020304" pitchFamily="18" charset="0"/>
              </a:rPr>
              <a:t>Đoạn văn </a:t>
            </a:r>
            <a:r>
              <a:rPr lang="en-US" sz="2800" dirty="0">
                <a:ea typeface="Times New Roman" panose="02020603050405020304" pitchFamily="18" charset="0"/>
                <a:cs typeface="Times New Roman" panose="02020603050405020304" pitchFamily="18" charset="0"/>
              </a:rPr>
              <a:t>nói về ai?</a:t>
            </a:r>
          </a:p>
          <a:p>
            <a:pPr marL="457200" indent="-457200">
              <a:lnSpc>
                <a:spcPct val="150000"/>
              </a:lnSpc>
              <a:spcAft>
                <a:spcPts val="0"/>
              </a:spcAft>
              <a:buFontTx/>
              <a:buChar char="-"/>
              <a:tabLst>
                <a:tab pos="5486400" algn="l"/>
              </a:tabLst>
            </a:pPr>
            <a:r>
              <a:rPr lang="en-US" sz="2800" dirty="0" err="1">
                <a:solidFill>
                  <a:srgbClr val="C00000"/>
                </a:solidFill>
                <a:ea typeface="Times New Roman" panose="02020603050405020304" pitchFamily="18" charset="0"/>
                <a:cs typeface="Times New Roman" panose="02020603050405020304" pitchFamily="18" charset="0"/>
              </a:rPr>
              <a:t>Lan</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Anh</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là</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một</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cô</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gái</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giỏi</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giang</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thông</a:t>
            </a:r>
            <a:r>
              <a:rPr lang="en-US" sz="2800" dirty="0">
                <a:solidFill>
                  <a:srgbClr val="C00000"/>
                </a:solidFill>
                <a:ea typeface="Times New Roman" panose="02020603050405020304" pitchFamily="18" charset="0"/>
                <a:cs typeface="Times New Roman" panose="02020603050405020304" pitchFamily="18" charset="0"/>
              </a:rPr>
              <a:t> minh. </a:t>
            </a:r>
            <a:r>
              <a:rPr lang="en-US" sz="2800" dirty="0" err="1">
                <a:solidFill>
                  <a:srgbClr val="C00000"/>
                </a:solidFill>
                <a:ea typeface="Times New Roman" panose="02020603050405020304" pitchFamily="18" charset="0"/>
                <a:cs typeface="Times New Roman" panose="02020603050405020304" pitchFamily="18" charset="0"/>
              </a:rPr>
              <a:t>Em</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được</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xem</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là</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một</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trong</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những</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mẫu</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người</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của</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tương</a:t>
            </a:r>
            <a:r>
              <a:rPr lang="en-US" sz="2800" dirty="0">
                <a:solidFill>
                  <a:srgbClr val="C00000"/>
                </a:solidFill>
                <a:ea typeface="Times New Roman" panose="02020603050405020304" pitchFamily="18" charset="0"/>
                <a:cs typeface="Times New Roman" panose="02020603050405020304" pitchFamily="18" charset="0"/>
              </a:rPr>
              <a:t> </a:t>
            </a:r>
            <a:r>
              <a:rPr lang="en-US" sz="2800" dirty="0" err="1">
                <a:solidFill>
                  <a:srgbClr val="C00000"/>
                </a:solidFill>
                <a:ea typeface="Times New Roman" panose="02020603050405020304" pitchFamily="18" charset="0"/>
                <a:cs typeface="Times New Roman" panose="02020603050405020304" pitchFamily="18" charset="0"/>
              </a:rPr>
              <a:t>lai</a:t>
            </a:r>
            <a:r>
              <a:rPr lang="en-US" sz="2800" dirty="0">
                <a:solidFill>
                  <a:srgbClr val="C00000"/>
                </a:solidFill>
                <a:ea typeface="Times New Roman" panose="02020603050405020304" pitchFamily="18" charset="0"/>
                <a:cs typeface="Times New Roman" panose="02020603050405020304" pitchFamily="18" charset="0"/>
              </a:rPr>
              <a:t>.</a:t>
            </a:r>
          </a:p>
          <a:p>
            <a:pPr>
              <a:lnSpc>
                <a:spcPct val="150000"/>
              </a:lnSpc>
              <a:spcAft>
                <a:spcPts val="0"/>
              </a:spcAft>
              <a:tabLst>
                <a:tab pos="5486400" algn="l"/>
              </a:tabLst>
            </a:pPr>
            <a:r>
              <a:rPr lang="en-US" sz="2800" dirty="0" smtClean="0">
                <a:ea typeface="Times New Roman" panose="02020603050405020304" pitchFamily="18" charset="0"/>
                <a:cs typeface="Times New Roman" panose="02020603050405020304" pitchFamily="18" charset="0"/>
              </a:rPr>
              <a:t>2</a:t>
            </a:r>
            <a:r>
              <a:rPr lang="vi-VN" sz="2800" dirty="0" smtClean="0">
                <a:ea typeface="Times New Roman" panose="02020603050405020304" pitchFamily="18" charset="0"/>
                <a:cs typeface="Times New Roman" panose="02020603050405020304" pitchFamily="18" charset="0"/>
              </a:rPr>
              <a:t>. </a:t>
            </a:r>
            <a:r>
              <a:rPr lang="en-US" sz="2800" dirty="0" smtClean="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Trong</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bài</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có</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những</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từ</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nào</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là</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tiếng</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phiên</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âm</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nước</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ngoài</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tên</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của</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một</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tổ</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chức</a:t>
            </a:r>
            <a:r>
              <a:rPr lang="en-US" sz="2800" dirty="0">
                <a:ea typeface="Times New Roman" panose="02020603050405020304" pitchFamily="18" charset="0"/>
                <a:cs typeface="Times New Roman" panose="02020603050405020304" pitchFamily="18" charset="0"/>
              </a:rPr>
              <a:t>?</a:t>
            </a:r>
          </a:p>
          <a:p>
            <a:pPr marL="457200" indent="-457200">
              <a:lnSpc>
                <a:spcPct val="150000"/>
              </a:lnSpc>
              <a:spcAft>
                <a:spcPts val="0"/>
              </a:spcAft>
              <a:buFontTx/>
              <a:buChar char="-"/>
              <a:tabLst>
                <a:tab pos="5486400" algn="l"/>
              </a:tabLst>
            </a:pPr>
            <a:r>
              <a:rPr lang="en-US" sz="2800" spc="-50" dirty="0" err="1">
                <a:ea typeface="Times New Roman" panose="02020603050405020304" pitchFamily="18" charset="0"/>
                <a:cs typeface="Times New Roman" panose="02020603050405020304" pitchFamily="18" charset="0"/>
              </a:rPr>
              <a:t>Phiên</a:t>
            </a:r>
            <a:r>
              <a:rPr lang="en-US" sz="2800" spc="-50" dirty="0">
                <a:ea typeface="Times New Roman" panose="02020603050405020304" pitchFamily="18" charset="0"/>
                <a:cs typeface="Times New Roman" panose="02020603050405020304" pitchFamily="18" charset="0"/>
              </a:rPr>
              <a:t> </a:t>
            </a:r>
            <a:r>
              <a:rPr lang="en-US" sz="2800" spc="-50" dirty="0" err="1">
                <a:ea typeface="Times New Roman" panose="02020603050405020304" pitchFamily="18" charset="0"/>
                <a:cs typeface="Times New Roman" panose="02020603050405020304" pitchFamily="18" charset="0"/>
              </a:rPr>
              <a:t>âm</a:t>
            </a:r>
            <a:r>
              <a:rPr lang="en-US" sz="2800" spc="-50" dirty="0">
                <a:ea typeface="Times New Roman" panose="02020603050405020304" pitchFamily="18" charset="0"/>
                <a:cs typeface="Times New Roman" panose="02020603050405020304" pitchFamily="18" charset="0"/>
              </a:rPr>
              <a:t> </a:t>
            </a:r>
            <a:r>
              <a:rPr lang="en-US" sz="2800" spc="-50" dirty="0" err="1">
                <a:ea typeface="Times New Roman" panose="02020603050405020304" pitchFamily="18" charset="0"/>
                <a:cs typeface="Times New Roman" panose="02020603050405020304" pitchFamily="18" charset="0"/>
              </a:rPr>
              <a:t>nước</a:t>
            </a:r>
            <a:r>
              <a:rPr lang="en-US" sz="2800" spc="-50" dirty="0">
                <a:ea typeface="Times New Roman" panose="02020603050405020304" pitchFamily="18" charset="0"/>
                <a:cs typeface="Times New Roman" panose="02020603050405020304" pitchFamily="18" charset="0"/>
              </a:rPr>
              <a:t> </a:t>
            </a:r>
            <a:r>
              <a:rPr lang="en-US" sz="2800" spc="-50" dirty="0" err="1">
                <a:ea typeface="Times New Roman" panose="02020603050405020304" pitchFamily="18" charset="0"/>
                <a:cs typeface="Times New Roman" panose="02020603050405020304" pitchFamily="18" charset="0"/>
              </a:rPr>
              <a:t>ngoài</a:t>
            </a:r>
            <a:r>
              <a:rPr lang="en-US" sz="2800" dirty="0">
                <a:ea typeface="Times New Roman" panose="02020603050405020304" pitchFamily="18" charset="0"/>
                <a:cs typeface="Times New Roman" panose="02020603050405020304" pitchFamily="18" charset="0"/>
              </a:rPr>
              <a:t>: </a:t>
            </a:r>
            <a:r>
              <a:rPr lang="en-US" sz="2800" b="1" dirty="0">
                <a:solidFill>
                  <a:srgbClr val="C00000"/>
                </a:solidFill>
                <a:ea typeface="Times New Roman" panose="02020603050405020304" pitchFamily="18" charset="0"/>
                <a:cs typeface="Times New Roman" panose="02020603050405020304" pitchFamily="18" charset="0"/>
              </a:rPr>
              <a:t>In- </a:t>
            </a:r>
            <a:r>
              <a:rPr lang="en-US" sz="2800" b="1" dirty="0" err="1">
                <a:solidFill>
                  <a:srgbClr val="C00000"/>
                </a:solidFill>
                <a:ea typeface="Times New Roman" panose="02020603050405020304" pitchFamily="18" charset="0"/>
                <a:cs typeface="Times New Roman" panose="02020603050405020304" pitchFamily="18" charset="0"/>
              </a:rPr>
              <a:t>tơ</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nét</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Ốt</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xtrây</a:t>
            </a:r>
            <a:r>
              <a:rPr lang="en-US" sz="2800" b="1" dirty="0">
                <a:solidFill>
                  <a:srgbClr val="C00000"/>
                </a:solidFill>
                <a:ea typeface="Times New Roman" panose="02020603050405020304" pitchFamily="18" charset="0"/>
                <a:cs typeface="Times New Roman" panose="02020603050405020304" pitchFamily="18" charset="0"/>
              </a:rPr>
              <a:t>- li- a.</a:t>
            </a:r>
          </a:p>
          <a:p>
            <a:pPr marL="457200" indent="-457200">
              <a:lnSpc>
                <a:spcPct val="150000"/>
              </a:lnSpc>
              <a:spcAft>
                <a:spcPts val="0"/>
              </a:spcAft>
              <a:buFontTx/>
              <a:buChar char="-"/>
              <a:tabLst>
                <a:tab pos="5486400" algn="l"/>
              </a:tabLst>
            </a:pPr>
            <a:r>
              <a:rPr lang="en-US" sz="2800" dirty="0" err="1">
                <a:ea typeface="Times New Roman" panose="02020603050405020304" pitchFamily="18" charset="0"/>
                <a:cs typeface="Times New Roman" panose="02020603050405020304" pitchFamily="18" charset="0"/>
              </a:rPr>
              <a:t>Tên</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của</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một</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tổ</a:t>
            </a:r>
            <a:r>
              <a:rPr lang="en-US" sz="2800" dirty="0">
                <a:ea typeface="Times New Roman" panose="02020603050405020304" pitchFamily="18" charset="0"/>
                <a:cs typeface="Times New Roman" panose="02020603050405020304" pitchFamily="18" charset="0"/>
              </a:rPr>
              <a:t> </a:t>
            </a:r>
            <a:r>
              <a:rPr lang="en-US" sz="2800" dirty="0" err="1">
                <a:ea typeface="Times New Roman" panose="02020603050405020304" pitchFamily="18" charset="0"/>
                <a:cs typeface="Times New Roman" panose="02020603050405020304" pitchFamily="18" charset="0"/>
              </a:rPr>
              <a:t>chức</a:t>
            </a:r>
            <a:r>
              <a:rPr lang="en-US" sz="2800" dirty="0">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Nghị</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viện</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Thanh</a:t>
            </a:r>
            <a:r>
              <a:rPr lang="en-US" sz="2800" b="1" dirty="0">
                <a:solidFill>
                  <a:srgbClr val="C00000"/>
                </a:solidFill>
                <a:ea typeface="Times New Roman" panose="02020603050405020304" pitchFamily="18" charset="0"/>
                <a:cs typeface="Times New Roman" panose="02020603050405020304" pitchFamily="18" charset="0"/>
              </a:rPr>
              <a:t> </a:t>
            </a:r>
            <a:r>
              <a:rPr lang="en-US" sz="2800" b="1" dirty="0" err="1">
                <a:solidFill>
                  <a:srgbClr val="C00000"/>
                </a:solidFill>
                <a:ea typeface="Times New Roman" panose="02020603050405020304" pitchFamily="18" charset="0"/>
                <a:cs typeface="Times New Roman" panose="02020603050405020304" pitchFamily="18" charset="0"/>
              </a:rPr>
              <a:t>niên</a:t>
            </a:r>
            <a:r>
              <a:rPr lang="en-US" sz="2800" b="1" dirty="0">
                <a:solidFill>
                  <a:srgbClr val="C00000"/>
                </a:solidFill>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6689514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wipe(left)">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wipe(left)">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wipe(left)">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1"/>
          <p:cNvSpPr txBox="1">
            <a:spLocks noChangeArrowheads="1"/>
          </p:cNvSpPr>
          <p:nvPr/>
        </p:nvSpPr>
        <p:spPr bwMode="auto">
          <a:xfrm>
            <a:off x="812800" y="852449"/>
            <a:ext cx="10591800" cy="5153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3975" indent="34925"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indent="0" algn="just" eaLnBrk="1" hangingPunct="1">
              <a:lnSpc>
                <a:spcPct val="130000"/>
              </a:lnSpc>
            </a:pPr>
            <a:r>
              <a:rPr lang="en-US" altLang="en-US" sz="2800" b="1" dirty="0">
                <a:solidFill>
                  <a:srgbClr val="1306BA"/>
                </a:solidFill>
                <a:latin typeface="+mn-lt"/>
                <a:cs typeface="Times New Roman" panose="02020603050405020304" pitchFamily="18" charset="0"/>
              </a:rPr>
              <a:t>2. Những chữ nào cần viết hoa trong các cụm từ in nghiêng dưới đây?</a:t>
            </a:r>
          </a:p>
          <a:p>
            <a:pPr marL="0" indent="0" algn="just" eaLnBrk="1" hangingPunct="1">
              <a:lnSpc>
                <a:spcPct val="130000"/>
              </a:lnSpc>
            </a:pPr>
            <a:r>
              <a:rPr lang="en-US" altLang="en-US" sz="2500" dirty="0">
                <a:solidFill>
                  <a:srgbClr val="002060"/>
                </a:solidFill>
                <a:latin typeface="+mn-lt"/>
                <a:cs typeface="Times New Roman" panose="02020603050405020304" pitchFamily="18" charset="0"/>
              </a:rPr>
              <a:t>	Bác Hồ nói: “Non sông gấm vóc của chúng ta do phụ nữ ta, trẻ cũng như già góp phần thêu dệt nên.” Tiếp nối truyền thống của Hai Bà Trưng và Bà triệu, ngày nay, phụ nữ đã có đóng góp xuất sắc vào sự nghiệp xây dựng và bảo vệ tổ quốc. </a:t>
            </a:r>
            <a:r>
              <a:rPr lang="en-US" altLang="en-US" sz="2500" dirty="0" err="1">
                <a:solidFill>
                  <a:srgbClr val="002060"/>
                </a:solidFill>
                <a:latin typeface="+mn-lt"/>
                <a:cs typeface="Times New Roman" panose="02020603050405020304" pitchFamily="18" charset="0"/>
              </a:rPr>
              <a:t>Tiêu</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biểu</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cho</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những</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anh</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hùng</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của</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thời</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đại</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mới</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là</a:t>
            </a:r>
            <a:r>
              <a:rPr lang="en-US" altLang="en-US" sz="2500" dirty="0">
                <a:solidFill>
                  <a:srgbClr val="002060"/>
                </a:solidFill>
                <a:latin typeface="+mn-lt"/>
                <a:cs typeface="Times New Roman" panose="02020603050405020304" pitchFamily="18" charset="0"/>
              </a:rPr>
              <a:t> 214 </a:t>
            </a:r>
            <a:r>
              <a:rPr lang="en-US" altLang="en-US" sz="2500" dirty="0" err="1">
                <a:solidFill>
                  <a:srgbClr val="002060"/>
                </a:solidFill>
                <a:latin typeface="+mn-lt"/>
                <a:cs typeface="Times New Roman" panose="02020603050405020304" pitchFamily="18" charset="0"/>
              </a:rPr>
              <a:t>cô</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bác</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được</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nhận</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các</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danh</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hiệu</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cao</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quý</a:t>
            </a:r>
            <a:r>
              <a:rPr lang="en-US" altLang="en-US" sz="2500"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anh</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hùng</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lao</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động</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anh</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hùng</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lực</a:t>
            </a:r>
            <a:r>
              <a:rPr lang="en-US" altLang="en-US" sz="2500" b="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lượng</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vũ</a:t>
            </a:r>
            <a:r>
              <a:rPr lang="en-US" altLang="en-US" sz="2500" b="1" i="1" dirty="0">
                <a:solidFill>
                  <a:srgbClr val="002060"/>
                </a:solidFill>
                <a:latin typeface="+mn-lt"/>
                <a:cs typeface="Times New Roman" panose="02020603050405020304" pitchFamily="18" charset="0"/>
              </a:rPr>
              <a:t> </a:t>
            </a:r>
            <a:r>
              <a:rPr lang="en-US" altLang="en-US" sz="2500" b="1" i="1" dirty="0" err="1">
                <a:solidFill>
                  <a:srgbClr val="002060"/>
                </a:solidFill>
                <a:latin typeface="+mn-lt"/>
                <a:cs typeface="Times New Roman" panose="02020603050405020304" pitchFamily="18" charset="0"/>
              </a:rPr>
              <a:t>trang</a:t>
            </a:r>
            <a:r>
              <a:rPr lang="en-US" altLang="en-US" sz="2500" i="1"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Hội</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Liên</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hiệp</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Phụ</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nữ</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Việt</a:t>
            </a:r>
            <a:r>
              <a:rPr lang="en-US" altLang="en-US" sz="2500" dirty="0">
                <a:solidFill>
                  <a:srgbClr val="002060"/>
                </a:solidFill>
                <a:latin typeface="+mn-lt"/>
                <a:cs typeface="Times New Roman" panose="02020603050405020304" pitchFamily="18" charset="0"/>
              </a:rPr>
              <a:t> Nam </a:t>
            </a:r>
            <a:r>
              <a:rPr lang="en-US" altLang="en-US" sz="2500" dirty="0" err="1">
                <a:solidFill>
                  <a:srgbClr val="002060"/>
                </a:solidFill>
                <a:latin typeface="+mn-lt"/>
                <a:cs typeface="Times New Roman" panose="02020603050405020304" pitchFamily="18" charset="0"/>
              </a:rPr>
              <a:t>là</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một</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trong</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những</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tổ</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chức</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quần</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chúng</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lớn</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mạnh</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của</a:t>
            </a:r>
            <a:r>
              <a:rPr lang="en-US" altLang="en-US" sz="2500" dirty="0">
                <a:solidFill>
                  <a:srgbClr val="002060"/>
                </a:solidFill>
                <a:latin typeface="+mn-lt"/>
                <a:cs typeface="Times New Roman" panose="02020603050405020304" pitchFamily="18" charset="0"/>
              </a:rPr>
              <a:t> </a:t>
            </a:r>
            <a:r>
              <a:rPr lang="en-US" altLang="en-US" sz="2500" dirty="0" err="1">
                <a:solidFill>
                  <a:srgbClr val="002060"/>
                </a:solidFill>
                <a:latin typeface="+mn-lt"/>
                <a:cs typeface="Times New Roman" panose="02020603050405020304" pitchFamily="18" charset="0"/>
              </a:rPr>
              <a:t>nước</a:t>
            </a:r>
            <a:r>
              <a:rPr lang="en-US" altLang="en-US" sz="2500" dirty="0">
                <a:solidFill>
                  <a:srgbClr val="002060"/>
                </a:solidFill>
                <a:latin typeface="+mn-lt"/>
                <a:cs typeface="Times New Roman" panose="02020603050405020304" pitchFamily="18" charset="0"/>
              </a:rPr>
              <a:t> ta. Hội đã được Nhà nước trao tặng nhiều phần thưởng cao quý như</a:t>
            </a:r>
            <a:r>
              <a:rPr lang="en-US" altLang="en-US" sz="2500" i="1" dirty="0">
                <a:solidFill>
                  <a:srgbClr val="002060"/>
                </a:solidFill>
                <a:latin typeface="+mn-lt"/>
                <a:cs typeface="Times New Roman" panose="02020603050405020304" pitchFamily="18" charset="0"/>
              </a:rPr>
              <a:t>: </a:t>
            </a:r>
            <a:r>
              <a:rPr lang="en-US" altLang="en-US" sz="2500" b="1" i="1" dirty="0">
                <a:solidFill>
                  <a:srgbClr val="002060"/>
                </a:solidFill>
                <a:latin typeface="+mn-lt"/>
                <a:cs typeface="Times New Roman" panose="02020603050405020304" pitchFamily="18" charset="0"/>
              </a:rPr>
              <a:t>huân chương sao vàng</a:t>
            </a:r>
            <a:r>
              <a:rPr lang="en-US" altLang="en-US" sz="2500" dirty="0">
                <a:solidFill>
                  <a:srgbClr val="002060"/>
                </a:solidFill>
                <a:latin typeface="+mn-lt"/>
                <a:cs typeface="Times New Roman" panose="02020603050405020304" pitchFamily="18" charset="0"/>
              </a:rPr>
              <a:t>, (1985), </a:t>
            </a:r>
            <a:r>
              <a:rPr lang="en-US" altLang="en-US" sz="2500" b="1" i="1" dirty="0">
                <a:solidFill>
                  <a:srgbClr val="002060"/>
                </a:solidFill>
                <a:latin typeface="+mn-lt"/>
                <a:cs typeface="Times New Roman" panose="02020603050405020304" pitchFamily="18" charset="0"/>
              </a:rPr>
              <a:t>huân</a:t>
            </a:r>
            <a:r>
              <a:rPr lang="en-US" altLang="en-US" sz="2500" b="1" dirty="0">
                <a:solidFill>
                  <a:srgbClr val="002060"/>
                </a:solidFill>
                <a:latin typeface="+mn-lt"/>
                <a:cs typeface="Times New Roman" panose="02020603050405020304" pitchFamily="18" charset="0"/>
              </a:rPr>
              <a:t> </a:t>
            </a:r>
            <a:r>
              <a:rPr lang="en-US" altLang="en-US" sz="2500" b="1" i="1" dirty="0">
                <a:solidFill>
                  <a:srgbClr val="002060"/>
                </a:solidFill>
                <a:latin typeface="+mn-lt"/>
                <a:cs typeface="Times New Roman" panose="02020603050405020304" pitchFamily="18" charset="0"/>
              </a:rPr>
              <a:t>chương độc lập hạng ba </a:t>
            </a:r>
            <a:r>
              <a:rPr lang="en-US" altLang="en-US" sz="2500" i="1" dirty="0">
                <a:solidFill>
                  <a:srgbClr val="002060"/>
                </a:solidFill>
                <a:latin typeface="+mn-lt"/>
                <a:cs typeface="Times New Roman" panose="02020603050405020304" pitchFamily="18" charset="0"/>
              </a:rPr>
              <a:t>(</a:t>
            </a:r>
            <a:r>
              <a:rPr lang="en-US" altLang="en-US" sz="2500" dirty="0">
                <a:solidFill>
                  <a:srgbClr val="002060"/>
                </a:solidFill>
                <a:latin typeface="+mn-lt"/>
                <a:cs typeface="Times New Roman" panose="02020603050405020304" pitchFamily="18" charset="0"/>
              </a:rPr>
              <a:t>1997)</a:t>
            </a:r>
            <a:r>
              <a:rPr lang="en-US" altLang="en-US" sz="2500" i="1" dirty="0">
                <a:solidFill>
                  <a:srgbClr val="002060"/>
                </a:solidFill>
                <a:latin typeface="+mn-lt"/>
                <a:cs typeface="Times New Roman" panose="02020603050405020304" pitchFamily="18" charset="0"/>
              </a:rPr>
              <a:t>, </a:t>
            </a:r>
            <a:r>
              <a:rPr lang="en-US" altLang="en-US" sz="2500" b="1" i="1" dirty="0">
                <a:solidFill>
                  <a:srgbClr val="002060"/>
                </a:solidFill>
                <a:latin typeface="+mn-lt"/>
                <a:cs typeface="Times New Roman" panose="02020603050405020304" pitchFamily="18" charset="0"/>
              </a:rPr>
              <a:t>huân</a:t>
            </a:r>
            <a:r>
              <a:rPr lang="en-US" altLang="en-US" sz="2500" b="1" dirty="0">
                <a:solidFill>
                  <a:srgbClr val="002060"/>
                </a:solidFill>
                <a:latin typeface="+mn-lt"/>
                <a:cs typeface="Times New Roman" panose="02020603050405020304" pitchFamily="18" charset="0"/>
              </a:rPr>
              <a:t> </a:t>
            </a:r>
            <a:r>
              <a:rPr lang="en-US" altLang="en-US" sz="2500" b="1" i="1" dirty="0">
                <a:solidFill>
                  <a:srgbClr val="002060"/>
                </a:solidFill>
                <a:latin typeface="+mn-lt"/>
                <a:cs typeface="Times New Roman" panose="02020603050405020304" pitchFamily="18" charset="0"/>
              </a:rPr>
              <a:t>chương lao động</a:t>
            </a:r>
            <a:r>
              <a:rPr lang="en-US" altLang="en-US" sz="2500" b="1" dirty="0">
                <a:solidFill>
                  <a:srgbClr val="002060"/>
                </a:solidFill>
                <a:latin typeface="+mn-lt"/>
                <a:cs typeface="Times New Roman" panose="02020603050405020304" pitchFamily="18" charset="0"/>
              </a:rPr>
              <a:t> </a:t>
            </a:r>
            <a:r>
              <a:rPr lang="en-US" altLang="en-US" sz="2500" b="1" i="1" dirty="0">
                <a:solidFill>
                  <a:srgbClr val="002060"/>
                </a:solidFill>
                <a:latin typeface="+mn-lt"/>
                <a:cs typeface="Times New Roman" panose="02020603050405020304" pitchFamily="18" charset="0"/>
              </a:rPr>
              <a:t>hạng nhất</a:t>
            </a:r>
            <a:r>
              <a:rPr lang="en-US" altLang="en-US" sz="2500" dirty="0">
                <a:solidFill>
                  <a:srgbClr val="002060"/>
                </a:solidFill>
                <a:latin typeface="+mn-lt"/>
                <a:cs typeface="Times New Roman" panose="02020603050405020304" pitchFamily="18" charset="0"/>
              </a:rPr>
              <a:t> (1998), </a:t>
            </a:r>
            <a:r>
              <a:rPr lang="en-US" altLang="en-US" sz="2500" b="1" i="1" dirty="0">
                <a:solidFill>
                  <a:srgbClr val="002060"/>
                </a:solidFill>
                <a:latin typeface="+mn-lt"/>
                <a:cs typeface="Times New Roman" panose="02020603050405020304" pitchFamily="18" charset="0"/>
              </a:rPr>
              <a:t>huân chương độc lập hạng nhất</a:t>
            </a:r>
            <a:r>
              <a:rPr lang="en-US" altLang="en-US" sz="2500" i="1" dirty="0">
                <a:solidFill>
                  <a:srgbClr val="002060"/>
                </a:solidFill>
                <a:latin typeface="+mn-lt"/>
                <a:cs typeface="Times New Roman" panose="02020603050405020304" pitchFamily="18" charset="0"/>
              </a:rPr>
              <a:t> (</a:t>
            </a:r>
            <a:r>
              <a:rPr lang="en-US" altLang="en-US" sz="2500" dirty="0">
                <a:solidFill>
                  <a:srgbClr val="002060"/>
                </a:solidFill>
                <a:latin typeface="+mn-lt"/>
                <a:cs typeface="Times New Roman" panose="02020603050405020304" pitchFamily="18" charset="0"/>
              </a:rPr>
              <a:t>2000).</a:t>
            </a:r>
          </a:p>
        </p:txBody>
      </p:sp>
    </p:spTree>
    <p:extLst>
      <p:ext uri="{BB962C8B-B14F-4D97-AF65-F5344CB8AC3E}">
        <p14:creationId xmlns:p14="http://schemas.microsoft.com/office/powerpoint/2010/main" val="7321183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907" y="1767321"/>
            <a:ext cx="2920992" cy="523220"/>
          </a:xfrm>
          <a:prstGeom prst="rect">
            <a:avLst/>
          </a:prstGeom>
        </p:spPr>
        <p:txBody>
          <a:bodyPr wrap="none">
            <a:spAutoFit/>
          </a:bodyPr>
          <a:lstStyle/>
          <a:p>
            <a:r>
              <a:rPr lang="en-US" altLang="en-US" sz="2800" i="1" dirty="0" err="1">
                <a:cs typeface="Times New Roman" panose="02020603050405020304" pitchFamily="18" charset="0"/>
              </a:rPr>
              <a:t>anh</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hùng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lao</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động</a:t>
            </a:r>
            <a:endParaRPr lang="en-US" sz="2800" dirty="0">
              <a:cs typeface="Times New Roman" panose="02020603050405020304" pitchFamily="18" charset="0"/>
            </a:endParaRPr>
          </a:p>
        </p:txBody>
      </p:sp>
      <p:sp>
        <p:nvSpPr>
          <p:cNvPr id="3" name="Rectangle 2"/>
          <p:cNvSpPr/>
          <p:nvPr/>
        </p:nvSpPr>
        <p:spPr>
          <a:xfrm>
            <a:off x="975325" y="4757064"/>
            <a:ext cx="4968275" cy="523220"/>
          </a:xfrm>
          <a:prstGeom prst="rect">
            <a:avLst/>
          </a:prstGeom>
        </p:spPr>
        <p:txBody>
          <a:bodyPr wrap="square">
            <a:spAutoFit/>
          </a:bodyPr>
          <a:lstStyle/>
          <a:p>
            <a:r>
              <a:rPr lang="en-US" altLang="en-US" sz="2800" i="1" dirty="0" err="1">
                <a:cs typeface="Times New Roman" panose="02020603050405020304" pitchFamily="18" charset="0"/>
              </a:rPr>
              <a:t>huân</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độc</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lập</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nhất</a:t>
            </a:r>
            <a:endParaRPr lang="en-US" altLang="en-US" sz="2800" dirty="0">
              <a:cs typeface="Times New Roman" panose="02020603050405020304" pitchFamily="18" charset="0"/>
            </a:endParaRPr>
          </a:p>
        </p:txBody>
      </p:sp>
      <p:sp>
        <p:nvSpPr>
          <p:cNvPr id="9" name="Rectangle 8"/>
          <p:cNvSpPr/>
          <p:nvPr/>
        </p:nvSpPr>
        <p:spPr>
          <a:xfrm>
            <a:off x="982115" y="2347539"/>
            <a:ext cx="4331635" cy="523220"/>
          </a:xfrm>
          <a:prstGeom prst="rect">
            <a:avLst/>
          </a:prstGeom>
        </p:spPr>
        <p:txBody>
          <a:bodyPr wrap="none">
            <a:spAutoFit/>
          </a:bodyPr>
          <a:lstStyle/>
          <a:p>
            <a:r>
              <a:rPr lang="en-US" altLang="en-US" sz="2800" i="1" dirty="0" err="1">
                <a:cs typeface="Times New Roman" panose="02020603050405020304" pitchFamily="18" charset="0"/>
              </a:rPr>
              <a:t>anh</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hùng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lực</a:t>
            </a:r>
            <a:r>
              <a:rPr lang="en-US" altLang="en-US" sz="2800" dirty="0">
                <a:cs typeface="Times New Roman" panose="02020603050405020304" pitchFamily="18" charset="0"/>
              </a:rPr>
              <a:t> </a:t>
            </a:r>
            <a:r>
              <a:rPr lang="en-US" altLang="en-US" sz="2800" i="1" dirty="0" err="1">
                <a:cs typeface="Times New Roman" panose="02020603050405020304" pitchFamily="18" charset="0"/>
              </a:rPr>
              <a:t>lượng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vũ</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trang</a:t>
            </a:r>
            <a:endParaRPr lang="en-US" sz="2800" dirty="0">
              <a:cs typeface="Times New Roman" panose="02020603050405020304" pitchFamily="18" charset="0"/>
            </a:endParaRPr>
          </a:p>
        </p:txBody>
      </p:sp>
      <p:sp>
        <p:nvSpPr>
          <p:cNvPr id="12" name="Rectangle 11"/>
          <p:cNvSpPr/>
          <p:nvPr/>
        </p:nvSpPr>
        <p:spPr>
          <a:xfrm>
            <a:off x="986479" y="2954110"/>
            <a:ext cx="3504486" cy="523220"/>
          </a:xfrm>
          <a:prstGeom prst="rect">
            <a:avLst/>
          </a:prstGeom>
        </p:spPr>
        <p:txBody>
          <a:bodyPr wrap="none">
            <a:spAutoFit/>
          </a:bodyPr>
          <a:lstStyle/>
          <a:p>
            <a:r>
              <a:rPr lang="en-US" altLang="en-US" sz="2800" i="1" dirty="0" err="1">
                <a:cs typeface="Times New Roman" panose="02020603050405020304" pitchFamily="18" charset="0"/>
              </a:rPr>
              <a:t>huân</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sao</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vàng</a:t>
            </a:r>
            <a:endParaRPr lang="en-US" sz="2800" dirty="0">
              <a:cs typeface="Times New Roman" panose="02020603050405020304" pitchFamily="18" charset="0"/>
            </a:endParaRPr>
          </a:p>
        </p:txBody>
      </p:sp>
      <p:sp>
        <p:nvSpPr>
          <p:cNvPr id="13" name="Rectangle 12"/>
          <p:cNvSpPr/>
          <p:nvPr/>
        </p:nvSpPr>
        <p:spPr>
          <a:xfrm>
            <a:off x="982406" y="3560674"/>
            <a:ext cx="4615366" cy="523220"/>
          </a:xfrm>
          <a:prstGeom prst="rect">
            <a:avLst/>
          </a:prstGeom>
        </p:spPr>
        <p:txBody>
          <a:bodyPr wrap="none">
            <a:spAutoFit/>
          </a:bodyPr>
          <a:lstStyle/>
          <a:p>
            <a:r>
              <a:rPr lang="en-US" altLang="en-US" sz="2800" i="1" dirty="0" err="1">
                <a:cs typeface="Times New Roman" panose="02020603050405020304" pitchFamily="18" charset="0"/>
              </a:rPr>
              <a:t>huân</a:t>
            </a:r>
            <a:r>
              <a:rPr lang="en-US" altLang="en-US" sz="2800"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độc</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lập</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ba</a:t>
            </a:r>
            <a:r>
              <a:rPr lang="en-US" altLang="en-US" sz="2800" i="1" dirty="0">
                <a:cs typeface="Times New Roman" panose="02020603050405020304" pitchFamily="18" charset="0"/>
              </a:rPr>
              <a:t> </a:t>
            </a:r>
            <a:endParaRPr lang="en-US" sz="2800" dirty="0">
              <a:cs typeface="Times New Roman" panose="02020603050405020304" pitchFamily="18" charset="0"/>
            </a:endParaRPr>
          </a:p>
        </p:txBody>
      </p:sp>
      <p:sp>
        <p:nvSpPr>
          <p:cNvPr id="14" name="Rectangle 13"/>
          <p:cNvSpPr/>
          <p:nvPr/>
        </p:nvSpPr>
        <p:spPr>
          <a:xfrm>
            <a:off x="965686" y="4166297"/>
            <a:ext cx="5139548" cy="523220"/>
          </a:xfrm>
          <a:prstGeom prst="rect">
            <a:avLst/>
          </a:prstGeom>
        </p:spPr>
        <p:txBody>
          <a:bodyPr wrap="none">
            <a:spAutoFit/>
          </a:bodyPr>
          <a:lstStyle/>
          <a:p>
            <a:r>
              <a:rPr lang="en-US" altLang="en-US" sz="2800" i="1" dirty="0" err="1">
                <a:cs typeface="Times New Roman" panose="02020603050405020304" pitchFamily="18" charset="0"/>
              </a:rPr>
              <a:t>huân</a:t>
            </a:r>
            <a:r>
              <a:rPr lang="en-US" altLang="en-US" sz="2800"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lao</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động</a:t>
            </a:r>
            <a:r>
              <a:rPr lang="en-US" altLang="en-US" sz="2800"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nhất</a:t>
            </a:r>
            <a:r>
              <a:rPr lang="en-US" altLang="en-US" sz="2800" dirty="0">
                <a:cs typeface="Times New Roman" panose="02020603050405020304" pitchFamily="18" charset="0"/>
              </a:rPr>
              <a:t> </a:t>
            </a:r>
            <a:endParaRPr lang="en-US" sz="2800" dirty="0">
              <a:cs typeface="Times New Roman" panose="02020603050405020304" pitchFamily="18" charset="0"/>
            </a:endParaRPr>
          </a:p>
        </p:txBody>
      </p:sp>
      <p:sp>
        <p:nvSpPr>
          <p:cNvPr id="15" name="Rectangle 14"/>
          <p:cNvSpPr/>
          <p:nvPr/>
        </p:nvSpPr>
        <p:spPr>
          <a:xfrm>
            <a:off x="939800" y="1176996"/>
            <a:ext cx="10604500" cy="523220"/>
          </a:xfrm>
          <a:prstGeom prst="rect">
            <a:avLst/>
          </a:prstGeom>
        </p:spPr>
        <p:txBody>
          <a:bodyPr wrap="square">
            <a:spAutoFit/>
          </a:bodyPr>
          <a:lstStyle/>
          <a:p>
            <a:r>
              <a:rPr lang="en-US" altLang="en-US" sz="2800" b="1" dirty="0">
                <a:solidFill>
                  <a:srgbClr val="1306BA"/>
                </a:solidFill>
                <a:cs typeface="Times New Roman" panose="02020603050405020304" pitchFamily="18" charset="0"/>
              </a:rPr>
              <a:t>2. Những chữ nào cần viết hoa trong các cụm từ in nghiêng dưới đây?</a:t>
            </a:r>
          </a:p>
        </p:txBody>
      </p:sp>
      <p:sp>
        <p:nvSpPr>
          <p:cNvPr id="16" name="Rectangle 15"/>
          <p:cNvSpPr/>
          <p:nvPr/>
        </p:nvSpPr>
        <p:spPr>
          <a:xfrm>
            <a:off x="6130296" y="1769593"/>
            <a:ext cx="3129253"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A</a:t>
            </a:r>
            <a:r>
              <a:rPr lang="en-US" altLang="en-US" sz="2800" i="1" dirty="0" err="1">
                <a:cs typeface="Times New Roman" panose="02020603050405020304" pitchFamily="18" charset="0"/>
              </a:rPr>
              <a:t>nh</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hùng</a:t>
            </a:r>
            <a:r>
              <a:rPr lang="en-US" altLang="en-US" sz="2800" i="1" dirty="0">
                <a:cs typeface="Times New Roman" panose="02020603050405020304" pitchFamily="18" charset="0"/>
              </a:rPr>
              <a:t> </a:t>
            </a:r>
            <a:r>
              <a:rPr lang="en-US" altLang="en-US" sz="2800" i="1" dirty="0">
                <a:solidFill>
                  <a:srgbClr val="FF0000"/>
                </a:solidFill>
                <a:cs typeface="Times New Roman" panose="02020603050405020304" pitchFamily="18" charset="0"/>
              </a:rPr>
              <a:t>L</a:t>
            </a:r>
            <a:r>
              <a:rPr lang="en-US" altLang="en-US" sz="2800" i="1" dirty="0">
                <a:cs typeface="Times New Roman" panose="02020603050405020304" pitchFamily="18" charset="0"/>
              </a:rPr>
              <a:t>ao </a:t>
            </a:r>
            <a:r>
              <a:rPr lang="en-US" altLang="en-US" sz="2800" i="1" dirty="0" err="1">
                <a:cs typeface="Times New Roman" panose="02020603050405020304" pitchFamily="18" charset="0"/>
              </a:rPr>
              <a:t>động</a:t>
            </a:r>
            <a:endParaRPr lang="en-US" sz="2800" dirty="0">
              <a:cs typeface="Times New Roman" panose="02020603050405020304" pitchFamily="18" charset="0"/>
            </a:endParaRPr>
          </a:p>
        </p:txBody>
      </p:sp>
      <p:sp>
        <p:nvSpPr>
          <p:cNvPr id="17" name="Rectangle 16"/>
          <p:cNvSpPr/>
          <p:nvPr/>
        </p:nvSpPr>
        <p:spPr>
          <a:xfrm>
            <a:off x="6130296" y="4759336"/>
            <a:ext cx="5147304"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H</a:t>
            </a:r>
            <a:r>
              <a:rPr lang="en-US" altLang="en-US" sz="2800" i="1" dirty="0" err="1">
                <a:cs typeface="Times New Roman" panose="02020603050405020304" pitchFamily="18" charset="0"/>
              </a:rPr>
              <a:t>uân</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solidFill>
                  <a:srgbClr val="FF0000"/>
                </a:solidFill>
                <a:cs typeface="Times New Roman" panose="02020603050405020304" pitchFamily="18" charset="0"/>
              </a:rPr>
              <a:t>Đ</a:t>
            </a:r>
            <a:r>
              <a:rPr lang="en-US" altLang="en-US" sz="2800" i="1" dirty="0" err="1">
                <a:cs typeface="Times New Roman" panose="02020603050405020304" pitchFamily="18" charset="0"/>
              </a:rPr>
              <a:t>ộc</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lập</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err="1">
                <a:solidFill>
                  <a:srgbClr val="FF0000"/>
                </a:solidFill>
                <a:cs typeface="Times New Roman" panose="02020603050405020304" pitchFamily="18" charset="0"/>
              </a:rPr>
              <a:t>N</a:t>
            </a:r>
            <a:r>
              <a:rPr lang="en-US" altLang="en-US" sz="2800" i="1" dirty="0" err="1">
                <a:cs typeface="Times New Roman" panose="02020603050405020304" pitchFamily="18" charset="0"/>
              </a:rPr>
              <a:t>hất</a:t>
            </a:r>
            <a:endParaRPr lang="en-US" altLang="en-US" sz="2800" dirty="0">
              <a:cs typeface="Times New Roman" panose="02020603050405020304" pitchFamily="18" charset="0"/>
            </a:endParaRPr>
          </a:p>
        </p:txBody>
      </p:sp>
      <p:sp>
        <p:nvSpPr>
          <p:cNvPr id="18" name="Rectangle 17"/>
          <p:cNvSpPr/>
          <p:nvPr/>
        </p:nvSpPr>
        <p:spPr>
          <a:xfrm>
            <a:off x="6130296" y="2349811"/>
            <a:ext cx="4544751"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A</a:t>
            </a:r>
            <a:r>
              <a:rPr lang="en-US" altLang="en-US" sz="2800" i="1" dirty="0" err="1">
                <a:cs typeface="Times New Roman" panose="02020603050405020304" pitchFamily="18" charset="0"/>
              </a:rPr>
              <a:t>nh</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hùng</a:t>
            </a:r>
            <a:r>
              <a:rPr lang="en-US" altLang="en-US" sz="2800" i="1" dirty="0">
                <a:cs typeface="Times New Roman" panose="02020603050405020304" pitchFamily="18" charset="0"/>
              </a:rPr>
              <a:t> </a:t>
            </a:r>
            <a:r>
              <a:rPr lang="en-US" altLang="en-US" sz="2800" i="1" dirty="0" err="1">
                <a:solidFill>
                  <a:srgbClr val="FF0000"/>
                </a:solidFill>
                <a:cs typeface="Times New Roman" panose="02020603050405020304" pitchFamily="18" charset="0"/>
              </a:rPr>
              <a:t>L</a:t>
            </a:r>
            <a:r>
              <a:rPr lang="en-US" altLang="en-US" sz="2800" i="1" dirty="0" err="1">
                <a:cs typeface="Times New Roman" panose="02020603050405020304" pitchFamily="18" charset="0"/>
              </a:rPr>
              <a:t>ực</a:t>
            </a:r>
            <a:r>
              <a:rPr lang="en-US" altLang="en-US" sz="2800" dirty="0">
                <a:cs typeface="Times New Roman" panose="02020603050405020304" pitchFamily="18" charset="0"/>
              </a:rPr>
              <a:t> </a:t>
            </a:r>
            <a:r>
              <a:rPr lang="en-US" altLang="en-US" sz="2800" i="1" dirty="0" err="1">
                <a:cs typeface="Times New Roman" panose="02020603050405020304" pitchFamily="18" charset="0"/>
              </a:rPr>
              <a:t>lượng</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vũ</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trang</a:t>
            </a:r>
            <a:endParaRPr lang="en-US" sz="2800" dirty="0">
              <a:cs typeface="Times New Roman" panose="02020603050405020304" pitchFamily="18" charset="0"/>
            </a:endParaRPr>
          </a:p>
        </p:txBody>
      </p:sp>
      <p:sp>
        <p:nvSpPr>
          <p:cNvPr id="19" name="Rectangle 18"/>
          <p:cNvSpPr/>
          <p:nvPr/>
        </p:nvSpPr>
        <p:spPr>
          <a:xfrm>
            <a:off x="6130296" y="2956382"/>
            <a:ext cx="3691508"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H</a:t>
            </a:r>
            <a:r>
              <a:rPr lang="en-US" altLang="en-US" sz="2800" i="1" dirty="0" err="1">
                <a:cs typeface="Times New Roman" panose="02020603050405020304" pitchFamily="18" charset="0"/>
              </a:rPr>
              <a:t>uân</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a:solidFill>
                  <a:srgbClr val="FF0000"/>
                </a:solidFill>
                <a:cs typeface="Times New Roman" panose="02020603050405020304" pitchFamily="18" charset="0"/>
              </a:rPr>
              <a:t>S</a:t>
            </a:r>
            <a:r>
              <a:rPr lang="en-US" altLang="en-US" sz="2800" i="1" dirty="0">
                <a:cs typeface="Times New Roman" panose="02020603050405020304" pitchFamily="18" charset="0"/>
              </a:rPr>
              <a:t>ao </a:t>
            </a:r>
            <a:r>
              <a:rPr lang="en-US" altLang="en-US" sz="2800" i="1" dirty="0" err="1">
                <a:cs typeface="Times New Roman" panose="02020603050405020304" pitchFamily="18" charset="0"/>
              </a:rPr>
              <a:t>vàng</a:t>
            </a:r>
            <a:endParaRPr lang="en-US" sz="2800" dirty="0">
              <a:cs typeface="Times New Roman" panose="02020603050405020304" pitchFamily="18" charset="0"/>
            </a:endParaRPr>
          </a:p>
        </p:txBody>
      </p:sp>
      <p:sp>
        <p:nvSpPr>
          <p:cNvPr id="20" name="Rectangle 19"/>
          <p:cNvSpPr/>
          <p:nvPr/>
        </p:nvSpPr>
        <p:spPr>
          <a:xfrm>
            <a:off x="6130296" y="3562946"/>
            <a:ext cx="4788947"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H</a:t>
            </a:r>
            <a:r>
              <a:rPr lang="en-US" altLang="en-US" sz="2800" i="1" dirty="0" err="1">
                <a:cs typeface="Times New Roman" panose="02020603050405020304" pitchFamily="18" charset="0"/>
              </a:rPr>
              <a:t>uân</a:t>
            </a:r>
            <a:r>
              <a:rPr lang="en-US" altLang="en-US" sz="2800"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err="1">
                <a:solidFill>
                  <a:srgbClr val="FF0000"/>
                </a:solidFill>
                <a:cs typeface="Times New Roman" panose="02020603050405020304" pitchFamily="18" charset="0"/>
              </a:rPr>
              <a:t>Đ</a:t>
            </a:r>
            <a:r>
              <a:rPr lang="en-US" altLang="en-US" sz="2800" i="1" dirty="0" err="1">
                <a:cs typeface="Times New Roman" panose="02020603050405020304" pitchFamily="18" charset="0"/>
              </a:rPr>
              <a:t>ộc</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lập</a:t>
            </a:r>
            <a:r>
              <a:rPr lang="en-US" altLang="en-US" sz="2800" i="1"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a:solidFill>
                  <a:srgbClr val="FF0000"/>
                </a:solidFill>
                <a:cs typeface="Times New Roman" panose="02020603050405020304" pitchFamily="18" charset="0"/>
              </a:rPr>
              <a:t>B</a:t>
            </a:r>
            <a:r>
              <a:rPr lang="en-US" altLang="en-US" sz="2800" i="1" dirty="0">
                <a:cs typeface="Times New Roman" panose="02020603050405020304" pitchFamily="18" charset="0"/>
              </a:rPr>
              <a:t>a </a:t>
            </a:r>
            <a:endParaRPr lang="en-US" sz="2800" dirty="0">
              <a:cs typeface="Times New Roman" panose="02020603050405020304" pitchFamily="18" charset="0"/>
            </a:endParaRPr>
          </a:p>
        </p:txBody>
      </p:sp>
      <p:sp>
        <p:nvSpPr>
          <p:cNvPr id="21" name="Rectangle 20"/>
          <p:cNvSpPr/>
          <p:nvPr/>
        </p:nvSpPr>
        <p:spPr>
          <a:xfrm>
            <a:off x="6105234" y="4168569"/>
            <a:ext cx="5337466" cy="523220"/>
          </a:xfrm>
          <a:prstGeom prst="rect">
            <a:avLst/>
          </a:prstGeom>
        </p:spPr>
        <p:txBody>
          <a:bodyPr wrap="square">
            <a:spAutoFit/>
          </a:bodyPr>
          <a:lstStyle/>
          <a:p>
            <a:r>
              <a:rPr lang="en-US" altLang="en-US" sz="2800" i="1" dirty="0" err="1">
                <a:solidFill>
                  <a:srgbClr val="FF0000"/>
                </a:solidFill>
                <a:cs typeface="Times New Roman" panose="02020603050405020304" pitchFamily="18" charset="0"/>
              </a:rPr>
              <a:t>H</a:t>
            </a:r>
            <a:r>
              <a:rPr lang="en-US" altLang="en-US" sz="2800" i="1" dirty="0" err="1">
                <a:cs typeface="Times New Roman" panose="02020603050405020304" pitchFamily="18" charset="0"/>
              </a:rPr>
              <a:t>uân</a:t>
            </a:r>
            <a:r>
              <a:rPr lang="en-US" altLang="en-US" sz="2800" dirty="0">
                <a:cs typeface="Times New Roman" panose="02020603050405020304" pitchFamily="18" charset="0"/>
              </a:rPr>
              <a:t> </a:t>
            </a:r>
            <a:r>
              <a:rPr lang="en-US" altLang="en-US" sz="2800" i="1" dirty="0" err="1">
                <a:cs typeface="Times New Roman" panose="02020603050405020304" pitchFamily="18" charset="0"/>
              </a:rPr>
              <a:t>chương</a:t>
            </a:r>
            <a:r>
              <a:rPr lang="en-US" altLang="en-US" sz="2800" i="1" dirty="0">
                <a:cs typeface="Times New Roman" panose="02020603050405020304" pitchFamily="18" charset="0"/>
              </a:rPr>
              <a:t> </a:t>
            </a:r>
            <a:r>
              <a:rPr lang="en-US" altLang="en-US" sz="2800" i="1" dirty="0">
                <a:solidFill>
                  <a:srgbClr val="FF0000"/>
                </a:solidFill>
                <a:cs typeface="Times New Roman" panose="02020603050405020304" pitchFamily="18" charset="0"/>
              </a:rPr>
              <a:t>L</a:t>
            </a:r>
            <a:r>
              <a:rPr lang="en-US" altLang="en-US" sz="2800" i="1" dirty="0">
                <a:cs typeface="Times New Roman" panose="02020603050405020304" pitchFamily="18" charset="0"/>
              </a:rPr>
              <a:t>ao </a:t>
            </a:r>
            <a:r>
              <a:rPr lang="en-US" altLang="en-US" sz="2800" i="1" dirty="0" err="1">
                <a:cs typeface="Times New Roman" panose="02020603050405020304" pitchFamily="18" charset="0"/>
              </a:rPr>
              <a:t>động</a:t>
            </a:r>
            <a:r>
              <a:rPr lang="en-US" altLang="en-US" sz="2800" dirty="0">
                <a:cs typeface="Times New Roman" panose="02020603050405020304" pitchFamily="18" charset="0"/>
              </a:rPr>
              <a:t> </a:t>
            </a:r>
            <a:r>
              <a:rPr lang="en-US" altLang="en-US" sz="2800" i="1" dirty="0" err="1">
                <a:cs typeface="Times New Roman" panose="02020603050405020304" pitchFamily="18" charset="0"/>
              </a:rPr>
              <a:t>hạng</a:t>
            </a:r>
            <a:r>
              <a:rPr lang="en-US" altLang="en-US" sz="2800" i="1" dirty="0">
                <a:cs typeface="Times New Roman" panose="02020603050405020304" pitchFamily="18" charset="0"/>
              </a:rPr>
              <a:t> </a:t>
            </a:r>
            <a:r>
              <a:rPr lang="en-US" altLang="en-US" sz="2800" i="1" dirty="0" err="1">
                <a:solidFill>
                  <a:srgbClr val="FF0000"/>
                </a:solidFill>
                <a:cs typeface="Times New Roman" panose="02020603050405020304" pitchFamily="18" charset="0"/>
              </a:rPr>
              <a:t>N</a:t>
            </a:r>
            <a:r>
              <a:rPr lang="en-US" altLang="en-US" sz="2800" i="1" dirty="0" err="1">
                <a:cs typeface="Times New Roman" panose="02020603050405020304" pitchFamily="18" charset="0"/>
              </a:rPr>
              <a:t>hất</a:t>
            </a:r>
            <a:r>
              <a:rPr lang="en-US" altLang="en-US" sz="2800" dirty="0">
                <a:solidFill>
                  <a:srgbClr val="0070C0"/>
                </a:solidFill>
                <a:cs typeface="Times New Roman" panose="02020603050405020304" pitchFamily="18" charset="0"/>
              </a:rPr>
              <a:t> </a:t>
            </a:r>
            <a:endParaRPr lang="en-US" sz="2800" dirty="0">
              <a:solidFill>
                <a:srgbClr val="0070C0"/>
              </a:solidFill>
              <a:cs typeface="Times New Roman" panose="02020603050405020304" pitchFamily="18" charset="0"/>
            </a:endParaRPr>
          </a:p>
        </p:txBody>
      </p:sp>
      <p:cxnSp>
        <p:nvCxnSpPr>
          <p:cNvPr id="23" name="Straight Connector 22"/>
          <p:cNvCxnSpPr/>
          <p:nvPr/>
        </p:nvCxnSpPr>
        <p:spPr>
          <a:xfrm flipV="1">
            <a:off x="6071377" y="1766867"/>
            <a:ext cx="0" cy="3859233"/>
          </a:xfrm>
          <a:prstGeom prst="line">
            <a:avLst/>
          </a:prstGeom>
          <a:ln w="38100">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01815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left)">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left)">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left)">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2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Kết quả hình ảnh cho hinh anh huan chuong sao va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1862" y="1228925"/>
            <a:ext cx="2585331" cy="364112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019" y="1347611"/>
            <a:ext cx="2867759" cy="3252512"/>
          </a:xfrm>
          <a:prstGeom prst="rect">
            <a:avLst/>
          </a:prstGeom>
        </p:spPr>
      </p:pic>
      <p:pic>
        <p:nvPicPr>
          <p:cNvPr id="1032" name="Picture 8" descr="Hình ảnh có liên quan"/>
          <p:cNvPicPr>
            <a:picLocks noChangeAspect="1" noChangeArrowheads="1"/>
          </p:cNvPicPr>
          <p:nvPr/>
        </p:nvPicPr>
        <p:blipFill rotWithShape="1">
          <a:blip r:embed="rId4">
            <a:extLst>
              <a:ext uri="{28A0092B-C50C-407E-A947-70E740481C1C}">
                <a14:useLocalDpi xmlns:a14="http://schemas.microsoft.com/office/drawing/2010/main" val="0"/>
              </a:ext>
            </a:extLst>
          </a:blip>
          <a:srcRect t="8325"/>
          <a:stretch/>
        </p:blipFill>
        <p:spPr bwMode="auto">
          <a:xfrm>
            <a:off x="4293597" y="1228925"/>
            <a:ext cx="2693779" cy="345732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1103764" y="4751845"/>
            <a:ext cx="2552131" cy="954107"/>
          </a:xfrm>
          <a:prstGeom prst="rect">
            <a:avLst/>
          </a:prstGeom>
          <a:noFill/>
        </p:spPr>
        <p:txBody>
          <a:bodyPr wrap="square" rtlCol="0">
            <a:spAutoFit/>
          </a:bodyPr>
          <a:lstStyle/>
          <a:p>
            <a:pPr algn="ctr"/>
            <a:r>
              <a:rPr lang="en-US" sz="2800" dirty="0" err="1">
                <a:latin typeface="Calibri" pitchFamily="34" charset="0"/>
                <a:ea typeface="Calibri" pitchFamily="34" charset="0"/>
                <a:cs typeface="Calibri" pitchFamily="34" charset="0"/>
              </a:rPr>
              <a:t>Huân</a:t>
            </a:r>
            <a:r>
              <a:rPr lang="en-US" sz="2800" dirty="0">
                <a:latin typeface="Calibri" pitchFamily="34" charset="0"/>
                <a:ea typeface="Calibri" pitchFamily="34" charset="0"/>
                <a:cs typeface="Calibri" pitchFamily="34" charset="0"/>
              </a:rPr>
              <a:t> </a:t>
            </a:r>
            <a:r>
              <a:rPr lang="en-US" sz="2800" dirty="0" err="1">
                <a:latin typeface="Calibri" pitchFamily="34" charset="0"/>
                <a:ea typeface="Calibri" pitchFamily="34" charset="0"/>
                <a:cs typeface="Calibri" pitchFamily="34" charset="0"/>
              </a:rPr>
              <a:t>chương</a:t>
            </a:r>
            <a:r>
              <a:rPr lang="en-US" sz="2800" dirty="0">
                <a:latin typeface="Calibri" pitchFamily="34" charset="0"/>
                <a:ea typeface="Calibri" pitchFamily="34" charset="0"/>
                <a:cs typeface="Calibri" pitchFamily="34" charset="0"/>
              </a:rPr>
              <a:t> Sao </a:t>
            </a:r>
            <a:r>
              <a:rPr lang="en-US" sz="2800" dirty="0" err="1">
                <a:latin typeface="Calibri" pitchFamily="34" charset="0"/>
                <a:ea typeface="Calibri" pitchFamily="34" charset="0"/>
                <a:cs typeface="Calibri" pitchFamily="34" charset="0"/>
              </a:rPr>
              <a:t>vàng</a:t>
            </a:r>
            <a:endParaRPr lang="en-US" sz="2800" dirty="0">
              <a:latin typeface="Calibri" pitchFamily="34" charset="0"/>
              <a:ea typeface="Calibri" pitchFamily="34" charset="0"/>
              <a:cs typeface="Calibri" pitchFamily="34" charset="0"/>
            </a:endParaRPr>
          </a:p>
        </p:txBody>
      </p:sp>
      <p:sp>
        <p:nvSpPr>
          <p:cNvPr id="14" name="TextBox 13"/>
          <p:cNvSpPr txBox="1"/>
          <p:nvPr/>
        </p:nvSpPr>
        <p:spPr>
          <a:xfrm>
            <a:off x="4435245" y="4870047"/>
            <a:ext cx="2552131" cy="954107"/>
          </a:xfrm>
          <a:prstGeom prst="rect">
            <a:avLst/>
          </a:prstGeom>
          <a:noFill/>
        </p:spPr>
        <p:txBody>
          <a:bodyPr wrap="square" rtlCol="0">
            <a:spAutoFit/>
          </a:bodyPr>
          <a:lstStyle/>
          <a:p>
            <a:pPr algn="ctr"/>
            <a:r>
              <a:rPr lang="en-US" sz="2800" dirty="0" err="1">
                <a:latin typeface="Calibri" pitchFamily="34" charset="0"/>
                <a:ea typeface="Calibri" pitchFamily="34" charset="0"/>
                <a:cs typeface="Calibri" pitchFamily="34" charset="0"/>
              </a:rPr>
              <a:t>Huân</a:t>
            </a:r>
            <a:r>
              <a:rPr lang="en-US" sz="2800" dirty="0">
                <a:latin typeface="Calibri" pitchFamily="34" charset="0"/>
                <a:ea typeface="Calibri" pitchFamily="34" charset="0"/>
                <a:cs typeface="Calibri" pitchFamily="34" charset="0"/>
              </a:rPr>
              <a:t> </a:t>
            </a:r>
            <a:r>
              <a:rPr lang="en-US" sz="2800" dirty="0" err="1">
                <a:latin typeface="Calibri" pitchFamily="34" charset="0"/>
                <a:ea typeface="Calibri" pitchFamily="34" charset="0"/>
                <a:cs typeface="Calibri" pitchFamily="34" charset="0"/>
              </a:rPr>
              <a:t>chương</a:t>
            </a:r>
            <a:r>
              <a:rPr lang="en-US" sz="2800" dirty="0">
                <a:latin typeface="Calibri" pitchFamily="34" charset="0"/>
                <a:ea typeface="Calibri" pitchFamily="34" charset="0"/>
                <a:cs typeface="Calibri" pitchFamily="34" charset="0"/>
              </a:rPr>
              <a:t> </a:t>
            </a:r>
            <a:r>
              <a:rPr lang="en-US" sz="2800" dirty="0" err="1">
                <a:latin typeface="Calibri" pitchFamily="34" charset="0"/>
                <a:ea typeface="Calibri" pitchFamily="34" charset="0"/>
                <a:cs typeface="Calibri" pitchFamily="34" charset="0"/>
              </a:rPr>
              <a:t>Quân</a:t>
            </a:r>
            <a:r>
              <a:rPr lang="en-US" sz="2800" dirty="0">
                <a:latin typeface="Calibri" pitchFamily="34" charset="0"/>
                <a:ea typeface="Calibri" pitchFamily="34" charset="0"/>
                <a:cs typeface="Calibri" pitchFamily="34" charset="0"/>
              </a:rPr>
              <a:t> </a:t>
            </a:r>
            <a:r>
              <a:rPr lang="en-US" sz="2800" dirty="0" err="1">
                <a:latin typeface="Calibri" pitchFamily="34" charset="0"/>
                <a:ea typeface="Calibri" pitchFamily="34" charset="0"/>
                <a:cs typeface="Calibri" pitchFamily="34" charset="0"/>
              </a:rPr>
              <a:t>công</a:t>
            </a:r>
            <a:endParaRPr lang="en-US" sz="2800" dirty="0">
              <a:latin typeface="Calibri" pitchFamily="34" charset="0"/>
              <a:ea typeface="Calibri" pitchFamily="34" charset="0"/>
              <a:cs typeface="Calibri" pitchFamily="34" charset="0"/>
            </a:endParaRPr>
          </a:p>
        </p:txBody>
      </p:sp>
      <p:sp>
        <p:nvSpPr>
          <p:cNvPr id="15" name="TextBox 14"/>
          <p:cNvSpPr txBox="1"/>
          <p:nvPr/>
        </p:nvSpPr>
        <p:spPr>
          <a:xfrm>
            <a:off x="8107356" y="4870046"/>
            <a:ext cx="2552131" cy="954107"/>
          </a:xfrm>
          <a:prstGeom prst="rect">
            <a:avLst/>
          </a:prstGeom>
          <a:noFill/>
        </p:spPr>
        <p:txBody>
          <a:bodyPr wrap="square" rtlCol="0">
            <a:spAutoFit/>
          </a:bodyPr>
          <a:lstStyle/>
          <a:p>
            <a:pPr algn="ctr"/>
            <a:r>
              <a:rPr lang="en-US" sz="2800" dirty="0" err="1">
                <a:latin typeface="Calibri" pitchFamily="34" charset="0"/>
                <a:ea typeface="Calibri" pitchFamily="34" charset="0"/>
                <a:cs typeface="Calibri" pitchFamily="34" charset="0"/>
              </a:rPr>
              <a:t>Huân</a:t>
            </a:r>
            <a:r>
              <a:rPr lang="en-US" sz="2800" dirty="0">
                <a:latin typeface="Calibri" pitchFamily="34" charset="0"/>
                <a:ea typeface="Calibri" pitchFamily="34" charset="0"/>
                <a:cs typeface="Calibri" pitchFamily="34" charset="0"/>
              </a:rPr>
              <a:t> </a:t>
            </a:r>
            <a:r>
              <a:rPr lang="en-US" sz="2800" dirty="0" err="1">
                <a:latin typeface="Calibri" pitchFamily="34" charset="0"/>
                <a:ea typeface="Calibri" pitchFamily="34" charset="0"/>
                <a:cs typeface="Calibri" pitchFamily="34" charset="0"/>
              </a:rPr>
              <a:t>chương</a:t>
            </a:r>
            <a:r>
              <a:rPr lang="en-US" sz="2800" dirty="0">
                <a:latin typeface="Calibri" pitchFamily="34" charset="0"/>
                <a:ea typeface="Calibri" pitchFamily="34" charset="0"/>
                <a:cs typeface="Calibri" pitchFamily="34" charset="0"/>
              </a:rPr>
              <a:t> Lao </a:t>
            </a:r>
            <a:r>
              <a:rPr lang="en-US" sz="2800" dirty="0" err="1">
                <a:latin typeface="Calibri" pitchFamily="34" charset="0"/>
                <a:ea typeface="Calibri" pitchFamily="34" charset="0"/>
                <a:cs typeface="Calibri" pitchFamily="34" charset="0"/>
              </a:rPr>
              <a:t>động</a:t>
            </a:r>
            <a:endParaRPr lang="en-US" sz="2800" dirty="0">
              <a:latin typeface="Calibri" pitchFamily="34" charset="0"/>
              <a:ea typeface="Calibri" pitchFamily="34" charset="0"/>
              <a:cs typeface="Calibri" pitchFamily="34" charset="0"/>
            </a:endParaRPr>
          </a:p>
        </p:txBody>
      </p:sp>
    </p:spTree>
    <p:extLst>
      <p:ext uri="{BB962C8B-B14F-4D97-AF65-F5344CB8AC3E}">
        <p14:creationId xmlns:p14="http://schemas.microsoft.com/office/powerpoint/2010/main" val="240361992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4"/>
          <p:cNvSpPr txBox="1">
            <a:spLocks noChangeArrowheads="1"/>
          </p:cNvSpPr>
          <p:nvPr/>
        </p:nvSpPr>
        <p:spPr bwMode="auto">
          <a:xfrm>
            <a:off x="1081831" y="1771987"/>
            <a:ext cx="99544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dirty="0" smtClean="0">
                <a:latin typeface="+mn-lt"/>
                <a:cs typeface="Times New Roman" panose="02020603050405020304" pitchFamily="18" charset="0"/>
              </a:rPr>
              <a:t>a</a:t>
            </a:r>
            <a:r>
              <a:rPr lang="en-US" altLang="en-US" sz="2800" dirty="0">
                <a:latin typeface="+mn-lt"/>
                <a:cs typeface="Times New Roman" panose="02020603050405020304" pitchFamily="18" charset="0"/>
              </a:rPr>
              <a:t>) Huân chương cao quý nhất của nước ta </a:t>
            </a:r>
            <a:r>
              <a:rPr lang="en-US" altLang="en-US" sz="2800" dirty="0" err="1">
                <a:latin typeface="+mn-lt"/>
                <a:cs typeface="Times New Roman" panose="02020603050405020304" pitchFamily="18" charset="0"/>
              </a:rPr>
              <a:t>là</a:t>
            </a:r>
            <a:r>
              <a:rPr lang="en-US" altLang="en-US" sz="2800" dirty="0" smtClean="0">
                <a:latin typeface="+mn-lt"/>
                <a:cs typeface="Times New Roman" panose="02020603050405020304" pitchFamily="18" charset="0"/>
              </a:rPr>
              <a:t>:…………………</a:t>
            </a:r>
            <a:r>
              <a:rPr lang="vi-VN" altLang="en-US" sz="2800" dirty="0" smtClean="0">
                <a:latin typeface="+mn-lt"/>
                <a:cs typeface="Times New Roman" panose="02020603050405020304" pitchFamily="18" charset="0"/>
              </a:rPr>
              <a:t>.....</a:t>
            </a:r>
            <a:r>
              <a:rPr lang="en-US" altLang="en-US" sz="2800" dirty="0" smtClean="0">
                <a:latin typeface="+mn-lt"/>
                <a:cs typeface="Times New Roman" panose="02020603050405020304" pitchFamily="18" charset="0"/>
              </a:rPr>
              <a:t>….........</a:t>
            </a:r>
            <a:endParaRPr lang="en-US" altLang="en-US" sz="2800" dirty="0">
              <a:latin typeface="+mn-lt"/>
              <a:cs typeface="Times New Roman" panose="02020603050405020304" pitchFamily="18" charset="0"/>
            </a:endParaRPr>
          </a:p>
        </p:txBody>
      </p:sp>
      <p:sp>
        <p:nvSpPr>
          <p:cNvPr id="12" name="Rectangle 34"/>
          <p:cNvSpPr>
            <a:spLocks noChangeArrowheads="1"/>
          </p:cNvSpPr>
          <p:nvPr/>
        </p:nvSpPr>
        <p:spPr bwMode="auto">
          <a:xfrm>
            <a:off x="7589884" y="1659080"/>
            <a:ext cx="3611516" cy="609600"/>
          </a:xfrm>
          <a:prstGeom prst="rect">
            <a:avLst/>
          </a:prstGeom>
          <a:noFill/>
          <a:ln w="9525">
            <a:no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dirty="0" err="1">
                <a:solidFill>
                  <a:srgbClr val="FF3300"/>
                </a:solidFill>
                <a:latin typeface="+mn-lt"/>
                <a:cs typeface="Times New Roman" panose="02020603050405020304" pitchFamily="18" charset="0"/>
              </a:rPr>
              <a:t>Huân</a:t>
            </a:r>
            <a:r>
              <a:rPr lang="en-US" altLang="en-US" sz="2800" dirty="0">
                <a:solidFill>
                  <a:srgbClr val="FF3300"/>
                </a:solidFill>
                <a:latin typeface="+mn-lt"/>
                <a:cs typeface="Times New Roman" panose="02020603050405020304" pitchFamily="18" charset="0"/>
              </a:rPr>
              <a:t> </a:t>
            </a:r>
            <a:r>
              <a:rPr lang="en-US" altLang="en-US" sz="2800" dirty="0" err="1" smtClean="0">
                <a:solidFill>
                  <a:srgbClr val="FF3300"/>
                </a:solidFill>
                <a:latin typeface="+mn-lt"/>
                <a:cs typeface="Times New Roman" panose="02020603050405020304" pitchFamily="18" charset="0"/>
              </a:rPr>
              <a:t>chương</a:t>
            </a:r>
            <a:r>
              <a:rPr lang="en-US" altLang="en-US" sz="2800" dirty="0" smtClean="0">
                <a:solidFill>
                  <a:srgbClr val="FF3300"/>
                </a:solidFill>
                <a:latin typeface="+mn-lt"/>
                <a:cs typeface="Times New Roman" panose="02020603050405020304" pitchFamily="18" charset="0"/>
              </a:rPr>
              <a:t> </a:t>
            </a:r>
            <a:r>
              <a:rPr lang="en-US" altLang="en-US" sz="2800" dirty="0">
                <a:solidFill>
                  <a:srgbClr val="FF3300"/>
                </a:solidFill>
                <a:latin typeface="+mn-lt"/>
                <a:cs typeface="Times New Roman" panose="02020603050405020304" pitchFamily="18" charset="0"/>
              </a:rPr>
              <a:t>Sao </a:t>
            </a:r>
            <a:r>
              <a:rPr lang="en-US" altLang="en-US" sz="2800" dirty="0" err="1">
                <a:solidFill>
                  <a:srgbClr val="FF3300"/>
                </a:solidFill>
                <a:latin typeface="+mn-lt"/>
                <a:cs typeface="Times New Roman" panose="02020603050405020304" pitchFamily="18" charset="0"/>
              </a:rPr>
              <a:t>vàng</a:t>
            </a:r>
            <a:endParaRPr lang="en-US" altLang="en-US" sz="2800" dirty="0">
              <a:solidFill>
                <a:srgbClr val="FF3300"/>
              </a:solidFill>
              <a:latin typeface="+mn-lt"/>
              <a:cs typeface="Times New Roman" panose="02020603050405020304" pitchFamily="18" charset="0"/>
            </a:endParaRPr>
          </a:p>
        </p:txBody>
      </p:sp>
      <p:sp>
        <p:nvSpPr>
          <p:cNvPr id="2" name="Rectangle 1"/>
          <p:cNvSpPr/>
          <p:nvPr/>
        </p:nvSpPr>
        <p:spPr>
          <a:xfrm>
            <a:off x="1081831" y="3932001"/>
            <a:ext cx="10081470" cy="954107"/>
          </a:xfrm>
          <a:prstGeom prst="rect">
            <a:avLst/>
          </a:prstGeom>
        </p:spPr>
        <p:txBody>
          <a:bodyPr wrap="square">
            <a:spAutoFit/>
          </a:bodyPr>
          <a:lstStyle/>
          <a:p>
            <a:pPr algn="just">
              <a:spcBef>
                <a:spcPct val="50000"/>
              </a:spcBef>
            </a:pPr>
            <a:r>
              <a:rPr lang="en-US" altLang="en-US" sz="2800" dirty="0">
                <a:cs typeface="Times New Roman" panose="02020603050405020304" pitchFamily="18" charset="0"/>
              </a:rPr>
              <a:t>c) </a:t>
            </a:r>
            <a:r>
              <a:rPr lang="en-US" altLang="en-US" sz="2800" dirty="0" smtClean="0">
                <a:cs typeface="Times New Roman" panose="02020603050405020304" pitchFamily="18" charset="0"/>
              </a:rPr>
              <a:t>…………………………</a:t>
            </a:r>
            <a:r>
              <a:rPr lang="vi-VN" altLang="en-US" sz="2800" dirty="0" smtClean="0">
                <a:cs typeface="Times New Roman" panose="02020603050405020304" pitchFamily="18" charset="0"/>
              </a:rPr>
              <a:t>...........</a:t>
            </a:r>
            <a:r>
              <a:rPr lang="en-US" altLang="en-US" sz="2800" dirty="0" smtClean="0">
                <a:cs typeface="Times New Roman" panose="02020603050405020304" pitchFamily="18" charset="0"/>
              </a:rPr>
              <a:t> </a:t>
            </a:r>
            <a:r>
              <a:rPr lang="en-US" altLang="en-US" sz="2800" dirty="0">
                <a:cs typeface="Times New Roman" panose="02020603050405020304" pitchFamily="18" charset="0"/>
              </a:rPr>
              <a:t>là huân chương cho những tập thể và cá nhân lập nhiều thành tích xuất sắc trong lao động sản xuất.</a:t>
            </a:r>
          </a:p>
        </p:txBody>
      </p:sp>
      <p:sp>
        <p:nvSpPr>
          <p:cNvPr id="3" name="Rectangle 2"/>
          <p:cNvSpPr/>
          <p:nvPr/>
        </p:nvSpPr>
        <p:spPr>
          <a:xfrm>
            <a:off x="1053610" y="2476400"/>
            <a:ext cx="9982690" cy="1384995"/>
          </a:xfrm>
          <a:prstGeom prst="rect">
            <a:avLst/>
          </a:prstGeom>
        </p:spPr>
        <p:txBody>
          <a:bodyPr wrap="square">
            <a:spAutoFit/>
          </a:bodyPr>
          <a:lstStyle/>
          <a:p>
            <a:pPr algn="just">
              <a:spcBef>
                <a:spcPct val="50000"/>
              </a:spcBef>
            </a:pPr>
            <a:r>
              <a:rPr lang="en-US" altLang="en-US" sz="2800" dirty="0">
                <a:cs typeface="Times New Roman" panose="02020603050405020304" pitchFamily="18" charset="0"/>
              </a:rPr>
              <a:t>b</a:t>
            </a:r>
            <a:r>
              <a:rPr lang="en-US" altLang="en-US" sz="2800" dirty="0" smtClean="0">
                <a:cs typeface="Times New Roman" panose="02020603050405020304" pitchFamily="18" charset="0"/>
              </a:rPr>
              <a:t>)………………………</a:t>
            </a:r>
            <a:r>
              <a:rPr lang="vi-VN" altLang="en-US" sz="2800" dirty="0" smtClean="0">
                <a:cs typeface="Times New Roman" panose="02020603050405020304" pitchFamily="18" charset="0"/>
              </a:rPr>
              <a:t>............</a:t>
            </a:r>
            <a:r>
              <a:rPr lang="en-US" altLang="en-US" sz="2800" dirty="0" smtClean="0">
                <a:cs typeface="Times New Roman" panose="02020603050405020304" pitchFamily="18" charset="0"/>
              </a:rPr>
              <a:t>……</a:t>
            </a:r>
            <a:r>
              <a:rPr lang="en-US" altLang="en-US" sz="2800" dirty="0" smtClean="0">
                <a:cs typeface="Times New Roman" panose="02020603050405020304" pitchFamily="18" charset="0"/>
              </a:rPr>
              <a:t>là </a:t>
            </a:r>
            <a:r>
              <a:rPr lang="en-US" altLang="en-US" sz="2800" dirty="0">
                <a:cs typeface="Times New Roman" panose="02020603050405020304" pitchFamily="18" charset="0"/>
              </a:rPr>
              <a:t>huân chương dành cho những  tập thể và cá nhân lập nhiều thành tích xuất sắc trong chiến đấu và xây dựng quân đội.</a:t>
            </a:r>
          </a:p>
        </p:txBody>
      </p:sp>
      <p:sp>
        <p:nvSpPr>
          <p:cNvPr id="15" name="Rectangle 34"/>
          <p:cNvSpPr>
            <a:spLocks noChangeArrowheads="1"/>
          </p:cNvSpPr>
          <p:nvPr/>
        </p:nvSpPr>
        <p:spPr bwMode="auto">
          <a:xfrm>
            <a:off x="1447310" y="2370178"/>
            <a:ext cx="4387756" cy="609600"/>
          </a:xfrm>
          <a:prstGeom prst="rect">
            <a:avLst/>
          </a:prstGeom>
          <a:noFill/>
          <a:ln w="9525">
            <a:no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dirty="0">
                <a:solidFill>
                  <a:srgbClr val="FF3300"/>
                </a:solidFill>
                <a:latin typeface="+mn-lt"/>
                <a:cs typeface="Times New Roman" panose="02020603050405020304" pitchFamily="18" charset="0"/>
              </a:rPr>
              <a:t>Huân </a:t>
            </a:r>
            <a:r>
              <a:rPr lang="en-US" altLang="en-US" sz="2800" dirty="0" err="1">
                <a:solidFill>
                  <a:srgbClr val="FF3300"/>
                </a:solidFill>
                <a:latin typeface="+mn-lt"/>
                <a:cs typeface="Times New Roman" panose="02020603050405020304" pitchFamily="18" charset="0"/>
              </a:rPr>
              <a:t>chương</a:t>
            </a:r>
            <a:r>
              <a:rPr lang="en-US" altLang="en-US" sz="2800" dirty="0">
                <a:solidFill>
                  <a:srgbClr val="FF3300"/>
                </a:solidFill>
                <a:latin typeface="+mn-lt"/>
                <a:cs typeface="Times New Roman" panose="02020603050405020304" pitchFamily="18" charset="0"/>
              </a:rPr>
              <a:t> </a:t>
            </a:r>
            <a:r>
              <a:rPr lang="en-US" altLang="en-US" sz="2800" dirty="0" err="1" smtClean="0">
                <a:solidFill>
                  <a:srgbClr val="FF3300"/>
                </a:solidFill>
                <a:latin typeface="+mn-lt"/>
                <a:cs typeface="Times New Roman" panose="02020603050405020304" pitchFamily="18" charset="0"/>
              </a:rPr>
              <a:t>Quân</a:t>
            </a:r>
            <a:r>
              <a:rPr lang="en-US" altLang="en-US" sz="2800" dirty="0" smtClean="0">
                <a:solidFill>
                  <a:srgbClr val="FF3300"/>
                </a:solidFill>
                <a:latin typeface="+mn-lt"/>
                <a:cs typeface="Times New Roman" panose="02020603050405020304" pitchFamily="18" charset="0"/>
              </a:rPr>
              <a:t> </a:t>
            </a:r>
            <a:r>
              <a:rPr lang="en-US" altLang="en-US" sz="2800" dirty="0" smtClean="0">
                <a:solidFill>
                  <a:srgbClr val="FF3300"/>
                </a:solidFill>
                <a:latin typeface="+mn-lt"/>
                <a:cs typeface="Times New Roman" panose="02020603050405020304" pitchFamily="18" charset="0"/>
              </a:rPr>
              <a:t>công</a:t>
            </a:r>
            <a:endParaRPr lang="en-US" altLang="en-US" sz="2800" dirty="0">
              <a:solidFill>
                <a:srgbClr val="FF3300"/>
              </a:solidFill>
              <a:latin typeface="+mn-lt"/>
              <a:cs typeface="Times New Roman" panose="02020603050405020304" pitchFamily="18" charset="0"/>
            </a:endParaRPr>
          </a:p>
        </p:txBody>
      </p:sp>
      <p:sp>
        <p:nvSpPr>
          <p:cNvPr id="16" name="Rectangle 34"/>
          <p:cNvSpPr>
            <a:spLocks noChangeArrowheads="1"/>
          </p:cNvSpPr>
          <p:nvPr/>
        </p:nvSpPr>
        <p:spPr bwMode="auto">
          <a:xfrm>
            <a:off x="1513631" y="3862426"/>
            <a:ext cx="3769569" cy="609600"/>
          </a:xfrm>
          <a:prstGeom prst="rect">
            <a:avLst/>
          </a:prstGeom>
          <a:noFill/>
          <a:ln w="9525">
            <a:no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r>
              <a:rPr lang="en-US" altLang="en-US" sz="2800" dirty="0">
                <a:solidFill>
                  <a:srgbClr val="FF3300"/>
                </a:solidFill>
                <a:latin typeface="+mn-lt"/>
                <a:cs typeface="Times New Roman" panose="02020603050405020304" pitchFamily="18" charset="0"/>
              </a:rPr>
              <a:t>Huân chương </a:t>
            </a:r>
            <a:r>
              <a:rPr lang="en-US" altLang="en-US" sz="2800" dirty="0" smtClean="0">
                <a:solidFill>
                  <a:srgbClr val="FF3300"/>
                </a:solidFill>
                <a:latin typeface="+mn-lt"/>
                <a:cs typeface="Times New Roman" panose="02020603050405020304" pitchFamily="18" charset="0"/>
              </a:rPr>
              <a:t>Lao động</a:t>
            </a:r>
            <a:endParaRPr lang="en-US" altLang="en-US" sz="2800" dirty="0">
              <a:solidFill>
                <a:srgbClr val="FF3300"/>
              </a:solidFill>
              <a:latin typeface="+mn-lt"/>
              <a:cs typeface="Times New Roman" panose="02020603050405020304" pitchFamily="18" charset="0"/>
            </a:endParaRPr>
          </a:p>
        </p:txBody>
      </p:sp>
      <p:sp>
        <p:nvSpPr>
          <p:cNvPr id="11" name="Text Box 14"/>
          <p:cNvSpPr txBox="1">
            <a:spLocks noChangeArrowheads="1"/>
          </p:cNvSpPr>
          <p:nvPr/>
        </p:nvSpPr>
        <p:spPr bwMode="auto">
          <a:xfrm>
            <a:off x="1081831" y="1035387"/>
            <a:ext cx="99544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en-US" sz="2800" b="1" dirty="0">
                <a:solidFill>
                  <a:srgbClr val="1306BA"/>
                </a:solidFill>
                <a:latin typeface="+mn-lt"/>
                <a:cs typeface="Times New Roman" panose="02020603050405020304" pitchFamily="18" charset="0"/>
              </a:rPr>
              <a:t>3. Tên các huân chương phù  hợp với mỗi chỗ trống dưới </a:t>
            </a:r>
            <a:r>
              <a:rPr lang="en-US" altLang="en-US" sz="2800" b="1" dirty="0" err="1">
                <a:solidFill>
                  <a:srgbClr val="1306BA"/>
                </a:solidFill>
                <a:latin typeface="+mn-lt"/>
                <a:cs typeface="Times New Roman" panose="02020603050405020304" pitchFamily="18" charset="0"/>
              </a:rPr>
              <a:t>đây</a:t>
            </a:r>
            <a:r>
              <a:rPr lang="en-US" altLang="en-US" sz="2800" b="1" dirty="0" smtClean="0">
                <a:solidFill>
                  <a:srgbClr val="1306BA"/>
                </a:solidFill>
                <a:latin typeface="+mn-lt"/>
                <a:cs typeface="Times New Roman" panose="02020603050405020304" pitchFamily="18" charset="0"/>
              </a:rPr>
              <a:t>:</a:t>
            </a:r>
            <a:endParaRPr lang="en-US" altLang="en-US" sz="2800" b="1" dirty="0">
              <a:solidFill>
                <a:srgbClr val="1306BA"/>
              </a:solidFill>
              <a:latin typeface="+mn-lt"/>
              <a:cs typeface="Times New Roman" panose="02020603050405020304" pitchFamily="18" charset="0"/>
            </a:endParaRPr>
          </a:p>
        </p:txBody>
      </p:sp>
    </p:spTree>
    <p:extLst>
      <p:ext uri="{BB962C8B-B14F-4D97-AF65-F5344CB8AC3E}">
        <p14:creationId xmlns:p14="http://schemas.microsoft.com/office/powerpoint/2010/main" val="24983485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wipe(left)">
                                      <p:cBhvr>
                                        <p:cTn id="18" dur="500"/>
                                        <p:tgtEl>
                                          <p:spTgt spid="12"/>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wipe(left)">
                                      <p:cBhvr>
                                        <p:cTn id="23" dur="500"/>
                                        <p:tgtEl>
                                          <p:spTgt spid="1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16"/>
                                        </p:tgtEl>
                                        <p:attrNameLst>
                                          <p:attrName>style.visibility</p:attrName>
                                        </p:attrNameLst>
                                      </p:cBhvr>
                                      <p:to>
                                        <p:strVal val="visible"/>
                                      </p:to>
                                    </p:set>
                                    <p:animEffect transition="in" filter="wipe(left)">
                                      <p:cBhvr>
                                        <p:cTn id="28"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2" grpId="0"/>
      <p:bldP spid="3" grpId="0"/>
      <p:bldP spid="15" grpId="0"/>
      <p:bldP spid="16" grpId="0"/>
    </p:bldLst>
  </p:timing>
</p:sld>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a cứng">
  <a:themeElements>
    <a:clrScheme name="Bìa cứng">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Bìa cứng">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ìa cứng">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1986</TotalTime>
  <Words>320</Words>
  <Application>Microsoft Office PowerPoint</Application>
  <PresentationFormat>Custom</PresentationFormat>
  <Paragraphs>39</Paragraphs>
  <Slides>7</Slides>
  <Notes>1</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Bìa cứng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ACER</cp:lastModifiedBy>
  <cp:revision>213</cp:revision>
  <dcterms:created xsi:type="dcterms:W3CDTF">2017-11-24T09:12:01Z</dcterms:created>
  <dcterms:modified xsi:type="dcterms:W3CDTF">2023-04-11T02:29:12Z</dcterms:modified>
</cp:coreProperties>
</file>