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7" r:id="rId3"/>
    <p:sldId id="276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33CCFF"/>
    <a:srgbClr val="0000FF"/>
    <a:srgbClr val="FFFF00"/>
    <a:srgbClr val="0099FF"/>
    <a:srgbClr val="CC0000"/>
    <a:srgbClr val="0066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1411" autoAdjust="0"/>
    <p:restoredTop sz="94660"/>
  </p:normalViewPr>
  <p:slideViewPr>
    <p:cSldViewPr>
      <p:cViewPr>
        <p:scale>
          <a:sx n="66" d="100"/>
          <a:sy n="66" d="100"/>
        </p:scale>
        <p:origin x="-9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BE9E9-D73E-4C36-877E-7F9F0C034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C64D5-4296-4EAD-BAE6-E9E1221AB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62CB5-617C-44CE-8D9F-A06CC989EF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E795E-DF1B-4886-B812-044F34255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91952-2E75-4342-BBE5-6083C7855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A4988-6040-4F59-ABA6-800DEDF0E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39541-CE7E-4680-888C-70056322B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EC7A8-AC65-4CD1-BE59-60B1B14457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3A4D2-16DA-4816-8751-EBD38C546B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C2D2C-91B1-4856-BEB2-97732C78ED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1D70D-8C9D-49BB-B8E9-5DB309707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DD323-B3F3-480F-910C-80F74D7B0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8A4111-F7F4-4199-B46F-902E841943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7088" y="2744788"/>
            <a:ext cx="755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Tiết 13</a:t>
            </a:r>
            <a:endParaRPr lang="en-US" sz="2800" b="1">
              <a:solidFill>
                <a:srgbClr val="0066FF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150938" y="3327400"/>
            <a:ext cx="684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sym typeface="Wingdings" pitchFamily="2" charset="2"/>
              </a:rPr>
              <a:t>XEM ĐỒNG HỒ</a:t>
            </a:r>
            <a:endParaRPr lang="en-US" sz="4000" b="1">
              <a:solidFill>
                <a:srgbClr val="000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6"/>
          <p:cNvGrpSpPr>
            <a:grpSpLocks/>
          </p:cNvGrpSpPr>
          <p:nvPr/>
        </p:nvGrpSpPr>
        <p:grpSpPr bwMode="auto">
          <a:xfrm>
            <a:off x="3200400" y="533400"/>
            <a:ext cx="2057400" cy="2057400"/>
            <a:chOff x="336" y="240"/>
            <a:chExt cx="1296" cy="1296"/>
          </a:xfrm>
        </p:grpSpPr>
        <p:grpSp>
          <p:nvGrpSpPr>
            <p:cNvPr id="3093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3106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3108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3109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3107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094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3095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3096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3097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3098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3099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3100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3101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3102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3103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3104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3105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8716" name="AutoShape 44"/>
          <p:cNvSpPr>
            <a:spLocks noChangeArrowheads="1"/>
          </p:cNvSpPr>
          <p:nvPr/>
        </p:nvSpPr>
        <p:spPr bwMode="auto">
          <a:xfrm rot="8704455">
            <a:off x="3810000" y="16065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7" name="AutoShape 45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19" name="AutoShape 47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mấy giờ ?</a:t>
            </a:r>
          </a:p>
        </p:txBody>
      </p:sp>
      <p:sp>
        <p:nvSpPr>
          <p:cNvPr id="28720" name="AutoShape 48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</a:t>
            </a:r>
            <a:r>
              <a:rPr lang="en-US" sz="2000" b="1">
                <a:solidFill>
                  <a:srgbClr val="0000FF"/>
                </a:solidFill>
              </a:rPr>
              <a:t> .</a:t>
            </a:r>
          </a:p>
        </p:txBody>
      </p:sp>
      <p:sp>
        <p:nvSpPr>
          <p:cNvPr id="28721" name="Text Box 49"/>
          <p:cNvSpPr txBox="1">
            <a:spLocks noChangeArrowheads="1"/>
          </p:cNvSpPr>
          <p:nvPr/>
        </p:nvSpPr>
        <p:spPr bwMode="auto">
          <a:xfrm>
            <a:off x="457200" y="27432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Một ngày có bao nhiêu giờ ?</a:t>
            </a:r>
          </a:p>
        </p:txBody>
      </p: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457200" y="27432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Một ngày có </a:t>
            </a:r>
            <a:r>
              <a:rPr lang="en-US" sz="2000" b="1">
                <a:solidFill>
                  <a:srgbClr val="FF0066"/>
                </a:solidFill>
              </a:rPr>
              <a:t>24 giờ</a:t>
            </a:r>
            <a:r>
              <a:rPr lang="en-US" sz="2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457200" y="33528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Một ngày bắt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ầu từ lúc nào ? Đến lúc nào ?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381000" y="335280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Một ngày bắt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ầu từ 12 giờ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êm hôm tr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ớc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ến 12 giờ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êm hôm sau.</a:t>
            </a:r>
          </a:p>
        </p:txBody>
      </p:sp>
      <p:sp>
        <p:nvSpPr>
          <p:cNvPr id="28730" name="AutoShape 58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35" name="AutoShape 63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66"/>
                </a:solidFill>
              </a:rPr>
              <a:t>m</a:t>
            </a:r>
            <a:r>
              <a:rPr lang="en-US" sz="2000" b="1">
                <a:solidFill>
                  <a:srgbClr val="FF0000"/>
                </a:solidFill>
              </a:rPr>
              <a:t>ấy giờ ?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8736" name="AutoShape 64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66"/>
                </a:solidFill>
              </a:rPr>
              <a:t>12</a:t>
            </a:r>
            <a:r>
              <a:rPr lang="en-US" sz="2000" b="1">
                <a:solidFill>
                  <a:srgbClr val="FF0000"/>
                </a:solidFill>
              </a:rPr>
              <a:t> giờ ?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8737" name="AutoShape 65"/>
          <p:cNvSpPr>
            <a:spLocks noChangeArrowheads="1"/>
          </p:cNvSpPr>
          <p:nvPr/>
        </p:nvSpPr>
        <p:spPr bwMode="auto">
          <a:xfrm rot="-3409014">
            <a:off x="4169569" y="1197769"/>
            <a:ext cx="457200" cy="195262"/>
          </a:xfrm>
          <a:prstGeom prst="rightArrow">
            <a:avLst>
              <a:gd name="adj1" fmla="val 50000"/>
              <a:gd name="adj2" fmla="val 5853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4191000" y="914400"/>
            <a:ext cx="195263" cy="609600"/>
            <a:chOff x="3909" y="576"/>
            <a:chExt cx="123" cy="384"/>
          </a:xfrm>
        </p:grpSpPr>
        <p:sp>
          <p:nvSpPr>
            <p:cNvPr id="3091" name="AutoShape 57"/>
            <p:cNvSpPr>
              <a:spLocks noChangeArrowheads="1"/>
            </p:cNvSpPr>
            <p:nvPr/>
          </p:nvSpPr>
          <p:spPr bwMode="auto">
            <a:xfrm rot="-5400000">
              <a:off x="3827" y="75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92" name="AutoShape 66"/>
            <p:cNvSpPr>
              <a:spLocks noChangeArrowheads="1"/>
            </p:cNvSpPr>
            <p:nvPr/>
          </p:nvSpPr>
          <p:spPr bwMode="auto">
            <a:xfrm rot="-5400000">
              <a:off x="3792" y="720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en-GB" sz="1600"/>
            </a:p>
          </p:txBody>
        </p:sp>
      </p:grpSp>
      <p:sp>
        <p:nvSpPr>
          <p:cNvPr id="28739" name="AutoShape 67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42" name="AutoShape 70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FF0066"/>
                </a:solidFill>
              </a:rPr>
              <a:t>1 giờ chiều</a:t>
            </a:r>
            <a:r>
              <a:rPr lang="en-US" sz="2000" b="1">
                <a:solidFill>
                  <a:srgbClr val="0000FF"/>
                </a:solidFill>
              </a:rPr>
              <a:t> còn gọi là mấy giờ?</a:t>
            </a:r>
          </a:p>
        </p:txBody>
      </p:sp>
      <p:sp>
        <p:nvSpPr>
          <p:cNvPr id="28743" name="AutoShape 71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FF0066"/>
                </a:solidFill>
              </a:rPr>
              <a:t>1 giờ chiều</a:t>
            </a:r>
            <a:r>
              <a:rPr lang="en-US" sz="2000" b="1">
                <a:solidFill>
                  <a:srgbClr val="0000FF"/>
                </a:solidFill>
              </a:rPr>
              <a:t> còn gọi là </a:t>
            </a:r>
            <a:r>
              <a:rPr lang="en-US" sz="2000" b="1">
                <a:solidFill>
                  <a:srgbClr val="FF0066"/>
                </a:solidFill>
              </a:rPr>
              <a:t>13 giờ.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30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30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20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7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6" grpId="0" animBg="1"/>
      <p:bldP spid="28717" grpId="0" animBg="1"/>
      <p:bldP spid="28719" grpId="0" animBg="1"/>
      <p:bldP spid="28719" grpId="1" animBg="1"/>
      <p:bldP spid="28720" grpId="0" animBg="1"/>
      <p:bldP spid="28720" grpId="1" animBg="1"/>
      <p:bldP spid="28721" grpId="0"/>
      <p:bldP spid="28721" grpId="1"/>
      <p:bldP spid="28722" grpId="0"/>
      <p:bldP spid="28723" grpId="0"/>
      <p:bldP spid="28723" grpId="1"/>
      <p:bldP spid="28724" grpId="0"/>
      <p:bldP spid="28730" grpId="0" animBg="1"/>
      <p:bldP spid="28730" grpId="1" animBg="1"/>
      <p:bldP spid="28735" grpId="0" animBg="1"/>
      <p:bldP spid="28735" grpId="1" animBg="1"/>
      <p:bldP spid="28736" grpId="0" animBg="1"/>
      <p:bldP spid="28736" grpId="1" animBg="1"/>
      <p:bldP spid="28737" grpId="0" animBg="1"/>
      <p:bldP spid="28739" grpId="0" animBg="1"/>
      <p:bldP spid="28742" grpId="0" animBg="1"/>
      <p:bldP spid="28742" grpId="1" animBg="1"/>
      <p:bldP spid="287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533400" y="381000"/>
            <a:ext cx="2057400" cy="2057400"/>
            <a:chOff x="336" y="240"/>
            <a:chExt cx="1296" cy="1296"/>
          </a:xfrm>
        </p:grpSpPr>
        <p:grpSp>
          <p:nvGrpSpPr>
            <p:cNvPr id="4162" name="Group 1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175" name="Group 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77" name="Oval 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78" name="Oval 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76" name="Oval 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63" name="Text Box 1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64" name="Text Box 1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65" name="Text Box 1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66" name="Text Box 1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67" name="Text Box 1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68" name="Text Box 1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69" name="Text Box 1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70" name="Text Box 1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71" name="Text Box 1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72" name="Text Box 2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73" name="Text Box 23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74" name="Text Box 24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24" name="AutoShape 76"/>
          <p:cNvSpPr>
            <a:spLocks noChangeArrowheads="1"/>
          </p:cNvSpPr>
          <p:nvPr/>
        </p:nvSpPr>
        <p:spPr bwMode="auto">
          <a:xfrm rot="8704455">
            <a:off x="1143000" y="14541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27" name="AutoShape 79"/>
          <p:cNvSpPr>
            <a:spLocks noChangeArrowheads="1"/>
          </p:cNvSpPr>
          <p:nvPr/>
        </p:nvSpPr>
        <p:spPr bwMode="auto">
          <a:xfrm rot="-3643118">
            <a:off x="1504950" y="1066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7620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1752600" y="6096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7620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1524000" y="25908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phút</a:t>
            </a: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3352800" y="381000"/>
            <a:ext cx="2057400" cy="2057400"/>
            <a:chOff x="336" y="240"/>
            <a:chExt cx="1296" cy="1296"/>
          </a:xfrm>
        </p:grpSpPr>
        <p:grpSp>
          <p:nvGrpSpPr>
            <p:cNvPr id="4145" name="Group 9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158" name="Group 9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60" name="Oval 9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61" name="Oval 9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59" name="Oval 9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46" name="Text Box 95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47" name="Text Box 96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48" name="Text Box 97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49" name="Text Box 98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50" name="Text Box 99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51" name="Text Box 100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52" name="Text Box 101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53" name="Text Box 102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54" name="Text Box 103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55" name="Text Box 104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56" name="Text Box 105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57" name="Text Box 106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55" name="AutoShape 107"/>
          <p:cNvSpPr>
            <a:spLocks noChangeArrowheads="1"/>
          </p:cNvSpPr>
          <p:nvPr/>
        </p:nvSpPr>
        <p:spPr bwMode="auto">
          <a:xfrm rot="9659247">
            <a:off x="3886200" y="13716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56" name="AutoShape 108"/>
          <p:cNvSpPr>
            <a:spLocks noChangeArrowheads="1"/>
          </p:cNvSpPr>
          <p:nvPr/>
        </p:nvSpPr>
        <p:spPr bwMode="auto">
          <a:xfrm>
            <a:off x="4495800" y="12954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57" name="Text Box 109"/>
          <p:cNvSpPr txBox="1">
            <a:spLocks noChangeArrowheads="1"/>
          </p:cNvSpPr>
          <p:nvPr/>
        </p:nvSpPr>
        <p:spPr bwMode="auto">
          <a:xfrm>
            <a:off x="35814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759" name="Text Box 111"/>
          <p:cNvSpPr txBox="1">
            <a:spLocks noChangeArrowheads="1"/>
          </p:cNvSpPr>
          <p:nvPr/>
        </p:nvSpPr>
        <p:spPr bwMode="auto">
          <a:xfrm>
            <a:off x="35814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760" name="Text Box 112"/>
          <p:cNvSpPr txBox="1">
            <a:spLocks noChangeArrowheads="1"/>
          </p:cNvSpPr>
          <p:nvPr/>
        </p:nvSpPr>
        <p:spPr bwMode="auto">
          <a:xfrm>
            <a:off x="4343400" y="2590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 phút</a:t>
            </a:r>
          </a:p>
        </p:txBody>
      </p:sp>
      <p:grpSp>
        <p:nvGrpSpPr>
          <p:cNvPr id="8" name="Group 159"/>
          <p:cNvGrpSpPr>
            <a:grpSpLocks/>
          </p:cNvGrpSpPr>
          <p:nvPr/>
        </p:nvGrpSpPr>
        <p:grpSpPr bwMode="auto">
          <a:xfrm>
            <a:off x="6096000" y="381000"/>
            <a:ext cx="2057400" cy="2057400"/>
            <a:chOff x="3840" y="240"/>
            <a:chExt cx="1296" cy="1296"/>
          </a:xfrm>
        </p:grpSpPr>
        <p:grpSp>
          <p:nvGrpSpPr>
            <p:cNvPr id="4128" name="Group 134"/>
            <p:cNvGrpSpPr>
              <a:grpSpLocks/>
            </p:cNvGrpSpPr>
            <p:nvPr/>
          </p:nvGrpSpPr>
          <p:grpSpPr bwMode="auto">
            <a:xfrm>
              <a:off x="3840" y="240"/>
              <a:ext cx="1296" cy="1296"/>
              <a:chOff x="336" y="240"/>
              <a:chExt cx="1296" cy="1296"/>
            </a:xfrm>
          </p:grpSpPr>
          <p:grpSp>
            <p:nvGrpSpPr>
              <p:cNvPr id="4141" name="Group 1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43" name="Oval 1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44" name="Oval 1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42" name="Oval 1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29" name="Text Box 139"/>
            <p:cNvSpPr txBox="1">
              <a:spLocks noChangeArrowheads="1"/>
            </p:cNvSpPr>
            <p:nvPr/>
          </p:nvSpPr>
          <p:spPr bwMode="auto">
            <a:xfrm>
              <a:off x="4368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30" name="Text Box 140"/>
            <p:cNvSpPr txBox="1">
              <a:spLocks noChangeArrowheads="1"/>
            </p:cNvSpPr>
            <p:nvPr/>
          </p:nvSpPr>
          <p:spPr bwMode="auto">
            <a:xfrm>
              <a:off x="412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31" name="Text Box 141"/>
            <p:cNvSpPr txBox="1">
              <a:spLocks noChangeArrowheads="1"/>
            </p:cNvSpPr>
            <p:nvPr/>
          </p:nvSpPr>
          <p:spPr bwMode="auto">
            <a:xfrm>
              <a:off x="3984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32" name="Text Box 142"/>
            <p:cNvSpPr txBox="1">
              <a:spLocks noChangeArrowheads="1"/>
            </p:cNvSpPr>
            <p:nvPr/>
          </p:nvSpPr>
          <p:spPr bwMode="auto">
            <a:xfrm>
              <a:off x="4128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33" name="Text Box 143"/>
            <p:cNvSpPr txBox="1">
              <a:spLocks noChangeArrowheads="1"/>
            </p:cNvSpPr>
            <p:nvPr/>
          </p:nvSpPr>
          <p:spPr bwMode="auto">
            <a:xfrm>
              <a:off x="3984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34" name="Text Box 144"/>
            <p:cNvSpPr txBox="1">
              <a:spLocks noChangeArrowheads="1"/>
            </p:cNvSpPr>
            <p:nvPr/>
          </p:nvSpPr>
          <p:spPr bwMode="auto">
            <a:xfrm>
              <a:off x="388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35" name="Text Box 145"/>
            <p:cNvSpPr txBox="1">
              <a:spLocks noChangeArrowheads="1"/>
            </p:cNvSpPr>
            <p:nvPr/>
          </p:nvSpPr>
          <p:spPr bwMode="auto">
            <a:xfrm>
              <a:off x="4416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36" name="Text Box 146"/>
            <p:cNvSpPr txBox="1">
              <a:spLocks noChangeArrowheads="1"/>
            </p:cNvSpPr>
            <p:nvPr/>
          </p:nvSpPr>
          <p:spPr bwMode="auto">
            <a:xfrm>
              <a:off x="4656" y="115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37" name="Text Box 147"/>
            <p:cNvSpPr txBox="1">
              <a:spLocks noChangeArrowheads="1"/>
            </p:cNvSpPr>
            <p:nvPr/>
          </p:nvSpPr>
          <p:spPr bwMode="auto">
            <a:xfrm>
              <a:off x="480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38" name="Text Box 148"/>
            <p:cNvSpPr txBox="1">
              <a:spLocks noChangeArrowheads="1"/>
            </p:cNvSpPr>
            <p:nvPr/>
          </p:nvSpPr>
          <p:spPr bwMode="auto">
            <a:xfrm>
              <a:off x="484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39" name="Text Box 149"/>
            <p:cNvSpPr txBox="1">
              <a:spLocks noChangeArrowheads="1"/>
            </p:cNvSpPr>
            <p:nvPr/>
          </p:nvSpPr>
          <p:spPr bwMode="auto">
            <a:xfrm>
              <a:off x="4800" y="52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40" name="Text Box 150"/>
            <p:cNvSpPr txBox="1">
              <a:spLocks noChangeArrowheads="1"/>
            </p:cNvSpPr>
            <p:nvPr/>
          </p:nvSpPr>
          <p:spPr bwMode="auto">
            <a:xfrm>
              <a:off x="460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99" name="AutoShape 151"/>
          <p:cNvSpPr>
            <a:spLocks noChangeArrowheads="1"/>
          </p:cNvSpPr>
          <p:nvPr/>
        </p:nvSpPr>
        <p:spPr bwMode="auto">
          <a:xfrm rot="9659247">
            <a:off x="6629400" y="13716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800" name="AutoShape 152"/>
          <p:cNvSpPr>
            <a:spLocks noChangeArrowheads="1"/>
          </p:cNvSpPr>
          <p:nvPr/>
        </p:nvSpPr>
        <p:spPr bwMode="auto">
          <a:xfrm rot="5400000">
            <a:off x="6934200" y="16764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801" name="Text Box 153"/>
          <p:cNvSpPr txBox="1">
            <a:spLocks noChangeArrowheads="1"/>
          </p:cNvSpPr>
          <p:nvPr/>
        </p:nvSpPr>
        <p:spPr bwMode="auto">
          <a:xfrm>
            <a:off x="63246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803" name="Text Box 155"/>
          <p:cNvSpPr txBox="1">
            <a:spLocks noChangeArrowheads="1"/>
          </p:cNvSpPr>
          <p:nvPr/>
        </p:nvSpPr>
        <p:spPr bwMode="auto">
          <a:xfrm>
            <a:off x="63246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804" name="Text Box 156"/>
          <p:cNvSpPr txBox="1">
            <a:spLocks noChangeArrowheads="1"/>
          </p:cNvSpPr>
          <p:nvPr/>
        </p:nvSpPr>
        <p:spPr bwMode="auto">
          <a:xfrm>
            <a:off x="7086600" y="2590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 phút</a:t>
            </a:r>
          </a:p>
        </p:txBody>
      </p:sp>
      <p:sp>
        <p:nvSpPr>
          <p:cNvPr id="27805" name="Text Box 157"/>
          <p:cNvSpPr txBox="1">
            <a:spLocks noChangeArrowheads="1"/>
          </p:cNvSpPr>
          <p:nvPr/>
        </p:nvSpPr>
        <p:spPr bwMode="auto">
          <a:xfrm>
            <a:off x="4953000" y="1219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7806" name="Text Box 158"/>
          <p:cNvSpPr txBox="1">
            <a:spLocks noChangeArrowheads="1"/>
          </p:cNvSpPr>
          <p:nvPr/>
        </p:nvSpPr>
        <p:spPr bwMode="auto">
          <a:xfrm>
            <a:off x="7010400" y="1981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7809" name="AutoShape 161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36616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 5 phút</a:t>
            </a:r>
            <a:r>
              <a:rPr lang="en-US" sz="2000" b="1">
                <a:solidFill>
                  <a:srgbClr val="0000FF"/>
                </a:solidFill>
              </a:rPr>
              <a:t> 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0" name="AutoShape 162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36616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 5 phút</a:t>
            </a:r>
            <a:r>
              <a:rPr lang="en-US" sz="2000" b="1">
                <a:solidFill>
                  <a:srgbClr val="0000FF"/>
                </a:solidFill>
              </a:rPr>
              <a:t> thì </a:t>
            </a:r>
            <a:r>
              <a:rPr lang="en-US" sz="2000" b="1">
                <a:solidFill>
                  <a:srgbClr val="FF0000"/>
                </a:solidFill>
              </a:rPr>
              <a:t>kim chỉ giờ chỉ quá số 8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số 1.</a:t>
            </a:r>
          </a:p>
        </p:txBody>
      </p:sp>
      <p:sp>
        <p:nvSpPr>
          <p:cNvPr id="27811" name="AutoShape 163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-6324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FF0000"/>
                </a:solidFill>
              </a:rPr>
              <a:t>8 giờ 15 phút</a:t>
            </a:r>
            <a:r>
              <a:rPr lang="en-US" sz="2000" b="1">
                <a:solidFill>
                  <a:srgbClr val="0000FF"/>
                </a:solidFill>
              </a:rPr>
              <a:t> 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2" name="AutoShape 164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-6324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FF0000"/>
                </a:solidFill>
              </a:rPr>
              <a:t>8 giờ 15 phút</a:t>
            </a:r>
            <a:r>
              <a:rPr lang="en-US" sz="2000" b="1">
                <a:solidFill>
                  <a:srgbClr val="0000FF"/>
                </a:solidFill>
              </a:rPr>
              <a:t> thì kim chỉ giờ chỉ quá </a:t>
            </a:r>
            <a:r>
              <a:rPr lang="en-US" sz="2000" b="1">
                <a:solidFill>
                  <a:srgbClr val="FF0000"/>
                </a:solidFill>
              </a:rPr>
              <a:t>số 8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</a:t>
            </a:r>
            <a:r>
              <a:rPr lang="en-US" sz="2000" b="1">
                <a:solidFill>
                  <a:srgbClr val="FF0000"/>
                </a:solidFill>
              </a:rPr>
              <a:t>số 3.</a:t>
            </a:r>
          </a:p>
        </p:txBody>
      </p:sp>
      <p:sp>
        <p:nvSpPr>
          <p:cNvPr id="27813" name="AutoShape 165"/>
          <p:cNvSpPr>
            <a:spLocks noChangeArrowheads="1"/>
          </p:cNvSpPr>
          <p:nvPr/>
        </p:nvSpPr>
        <p:spPr bwMode="auto">
          <a:xfrm rot="10800000">
            <a:off x="609600" y="3657600"/>
            <a:ext cx="6781800" cy="914400"/>
          </a:xfrm>
          <a:prstGeom prst="wedgeRectCallout">
            <a:avLst>
              <a:gd name="adj1" fmla="val -43963"/>
              <a:gd name="adj2" fmla="val 136806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 30 phút</a:t>
            </a:r>
            <a:r>
              <a:rPr lang="en-US" sz="2000" b="1">
                <a:solidFill>
                  <a:srgbClr val="0000FF"/>
                </a:solidFill>
              </a:rPr>
              <a:t> 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4" name="AutoShape 166"/>
          <p:cNvSpPr>
            <a:spLocks noChangeArrowheads="1"/>
          </p:cNvSpPr>
          <p:nvPr/>
        </p:nvSpPr>
        <p:spPr bwMode="auto">
          <a:xfrm rot="10800000">
            <a:off x="609600" y="3657600"/>
            <a:ext cx="8153400" cy="914400"/>
          </a:xfrm>
          <a:prstGeom prst="wedgeRectCallout">
            <a:avLst>
              <a:gd name="adj1" fmla="val -27222"/>
              <a:gd name="adj2" fmla="val 130556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 30 phút</a:t>
            </a:r>
            <a:r>
              <a:rPr lang="en-US" sz="2000" b="1">
                <a:solidFill>
                  <a:srgbClr val="0000FF"/>
                </a:solidFill>
              </a:rPr>
              <a:t> thì kim chỉ giờ chỉ giữa số 8 và số 9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số 6.</a:t>
            </a:r>
          </a:p>
        </p:txBody>
      </p:sp>
      <p:sp>
        <p:nvSpPr>
          <p:cNvPr id="27816" name="AutoShape 168"/>
          <p:cNvSpPr>
            <a:spLocks noChangeArrowheads="1"/>
          </p:cNvSpPr>
          <p:nvPr/>
        </p:nvSpPr>
        <p:spPr bwMode="auto">
          <a:xfrm rot="10800000">
            <a:off x="609600" y="3657600"/>
            <a:ext cx="8153400" cy="914400"/>
          </a:xfrm>
          <a:prstGeom prst="wedgeRectCallout">
            <a:avLst>
              <a:gd name="adj1" fmla="val -27222"/>
              <a:gd name="adj2" fmla="val 128472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FF0000"/>
                </a:solidFill>
              </a:rPr>
              <a:t>8 giờ 30 phút</a:t>
            </a:r>
            <a:r>
              <a:rPr lang="en-US" sz="2000" b="1">
                <a:solidFill>
                  <a:srgbClr val="0000FF"/>
                </a:solidFill>
              </a:rPr>
              <a:t> ng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ời ta còn gọi là </a:t>
            </a:r>
            <a:r>
              <a:rPr lang="en-US" sz="2000" b="1">
                <a:solidFill>
                  <a:srgbClr val="FF0000"/>
                </a:solidFill>
              </a:rPr>
              <a:t>8 giờ r</a:t>
            </a:r>
            <a:r>
              <a:rPr lang="vi-VN" sz="2000" b="1">
                <a:solidFill>
                  <a:srgbClr val="FF0000"/>
                </a:solidFill>
              </a:rPr>
              <a:t>ư</a:t>
            </a:r>
            <a:r>
              <a:rPr lang="en-US" sz="2000" b="1">
                <a:solidFill>
                  <a:srgbClr val="FF0000"/>
                </a:solidFill>
              </a:rPr>
              <a:t>ỡi</a:t>
            </a:r>
            <a:r>
              <a:rPr lang="en-US" sz="2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7817" name="Text Box 169"/>
          <p:cNvSpPr txBox="1">
            <a:spLocks noChangeArrowheads="1"/>
          </p:cNvSpPr>
          <p:nvPr/>
        </p:nvSpPr>
        <p:spPr bwMode="auto">
          <a:xfrm>
            <a:off x="6324600" y="30480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hoặc </a:t>
            </a:r>
            <a:r>
              <a:rPr lang="en-US" sz="2000" b="1">
                <a:solidFill>
                  <a:srgbClr val="FF0000"/>
                </a:solidFill>
              </a:rPr>
              <a:t>8 giờ r</a:t>
            </a:r>
            <a:r>
              <a:rPr lang="vi-VN" sz="2000" b="1">
                <a:solidFill>
                  <a:srgbClr val="FF0000"/>
                </a:solidFill>
              </a:rPr>
              <a:t>ư</a:t>
            </a:r>
            <a:r>
              <a:rPr lang="en-US" sz="2000" b="1">
                <a:solidFill>
                  <a:srgbClr val="FF0000"/>
                </a:solidFill>
              </a:rPr>
              <a:t>ỡi</a:t>
            </a:r>
          </a:p>
        </p:txBody>
      </p:sp>
      <p:sp>
        <p:nvSpPr>
          <p:cNvPr id="4127" name="Text Box 170"/>
          <p:cNvSpPr txBox="1">
            <a:spLocks noChangeArrowheads="1"/>
          </p:cNvSpPr>
          <p:nvPr/>
        </p:nvSpPr>
        <p:spPr bwMode="auto">
          <a:xfrm>
            <a:off x="609600" y="4800600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2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27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500"/>
                                        <p:tgtEl>
                                          <p:spTgt spid="2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500"/>
                                        <p:tgtEl>
                                          <p:spTgt spid="27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2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500"/>
                                        <p:tgtEl>
                                          <p:spTgt spid="2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"/>
                                        <p:tgtEl>
                                          <p:spTgt spid="2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500"/>
                                        <p:tgtEl>
                                          <p:spTgt spid="27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1" dur="500"/>
                                        <p:tgtEl>
                                          <p:spTgt spid="2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1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27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2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500"/>
                                        <p:tgtEl>
                                          <p:spTgt spid="2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500"/>
                                        <p:tgtEl>
                                          <p:spTgt spid="2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500"/>
                                        <p:tgtEl>
                                          <p:spTgt spid="2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500"/>
                                        <p:tgtEl>
                                          <p:spTgt spid="2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500"/>
                                        <p:tgtEl>
                                          <p:spTgt spid="2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9" dur="500"/>
                                        <p:tgtEl>
                                          <p:spTgt spid="2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3" dur="500"/>
                                        <p:tgtEl>
                                          <p:spTgt spid="27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7" dur="500"/>
                                        <p:tgtEl>
                                          <p:spTgt spid="2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9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0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2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4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5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6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7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1" dur="500"/>
                                        <p:tgtEl>
                                          <p:spTgt spid="27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7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2" dur="500"/>
                                        <p:tgtEl>
                                          <p:spTgt spid="27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4" grpId="0" animBg="1"/>
      <p:bldP spid="27727" grpId="0" animBg="1"/>
      <p:bldP spid="27731" grpId="0"/>
      <p:bldP spid="27731" grpId="1"/>
      <p:bldP spid="27732" grpId="0"/>
      <p:bldP spid="27732" grpId="1"/>
      <p:bldP spid="27733" grpId="0"/>
      <p:bldP spid="27734" grpId="0"/>
      <p:bldP spid="27755" grpId="0" animBg="1"/>
      <p:bldP spid="27756" grpId="0" animBg="1"/>
      <p:bldP spid="27757" grpId="0"/>
      <p:bldP spid="27757" grpId="1"/>
      <p:bldP spid="27759" grpId="0"/>
      <p:bldP spid="27760" grpId="0"/>
      <p:bldP spid="27799" grpId="0" animBg="1"/>
      <p:bldP spid="27800" grpId="0" animBg="1"/>
      <p:bldP spid="27801" grpId="0"/>
      <p:bldP spid="27801" grpId="1"/>
      <p:bldP spid="27803" grpId="0"/>
      <p:bldP spid="27804" grpId="0"/>
      <p:bldP spid="27805" grpId="0"/>
      <p:bldP spid="27805" grpId="1"/>
      <p:bldP spid="27806" grpId="0"/>
      <p:bldP spid="27806" grpId="1"/>
      <p:bldP spid="27809" grpId="0" animBg="1"/>
      <p:bldP spid="27809" grpId="1" animBg="1"/>
      <p:bldP spid="27810" grpId="0" animBg="1"/>
      <p:bldP spid="27810" grpId="1" animBg="1"/>
      <p:bldP spid="27811" grpId="0" animBg="1"/>
      <p:bldP spid="27811" grpId="1" animBg="1"/>
      <p:bldP spid="27812" grpId="0" animBg="1"/>
      <p:bldP spid="27812" grpId="1" animBg="1"/>
      <p:bldP spid="27813" grpId="0" animBg="1"/>
      <p:bldP spid="27813" grpId="1" animBg="1"/>
      <p:bldP spid="27814" grpId="0" animBg="1"/>
      <p:bldP spid="27814" grpId="1" animBg="1"/>
      <p:bldP spid="27816" grpId="0" animBg="1"/>
      <p:bldP spid="27816" grpId="1" animBg="1"/>
      <p:bldP spid="278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41"/>
          <p:cNvGrpSpPr>
            <a:grpSpLocks/>
          </p:cNvGrpSpPr>
          <p:nvPr/>
        </p:nvGrpSpPr>
        <p:grpSpPr bwMode="auto">
          <a:xfrm>
            <a:off x="685800" y="914400"/>
            <a:ext cx="2057400" cy="2057400"/>
            <a:chOff x="432" y="576"/>
            <a:chExt cx="1296" cy="1296"/>
          </a:xfrm>
        </p:grpSpPr>
        <p:grpSp>
          <p:nvGrpSpPr>
            <p:cNvPr id="5268" name="Group 6"/>
            <p:cNvGrpSpPr>
              <a:grpSpLocks/>
            </p:cNvGrpSpPr>
            <p:nvPr/>
          </p:nvGrpSpPr>
          <p:grpSpPr bwMode="auto">
            <a:xfrm>
              <a:off x="432" y="576"/>
              <a:ext cx="1296" cy="1296"/>
              <a:chOff x="384" y="624"/>
              <a:chExt cx="1296" cy="1296"/>
            </a:xfrm>
          </p:grpSpPr>
          <p:sp>
            <p:nvSpPr>
              <p:cNvPr id="5282" name="Oval 7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283" name="Oval 8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269" name="Oval 9"/>
            <p:cNvSpPr>
              <a:spLocks noChangeArrowheads="1"/>
            </p:cNvSpPr>
            <p:nvPr/>
          </p:nvSpPr>
          <p:spPr bwMode="auto">
            <a:xfrm>
              <a:off x="1056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70" name="Text Box 10"/>
            <p:cNvSpPr txBox="1">
              <a:spLocks noChangeArrowheads="1"/>
            </p:cNvSpPr>
            <p:nvPr/>
          </p:nvSpPr>
          <p:spPr bwMode="auto">
            <a:xfrm>
              <a:off x="960" y="67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271" name="Text Box 11"/>
            <p:cNvSpPr txBox="1">
              <a:spLocks noChangeArrowheads="1"/>
            </p:cNvSpPr>
            <p:nvPr/>
          </p:nvSpPr>
          <p:spPr bwMode="auto">
            <a:xfrm>
              <a:off x="720" y="72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272" name="Text Box 12"/>
            <p:cNvSpPr txBox="1">
              <a:spLocks noChangeArrowheads="1"/>
            </p:cNvSpPr>
            <p:nvPr/>
          </p:nvSpPr>
          <p:spPr bwMode="auto">
            <a:xfrm>
              <a:off x="576" y="13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273" name="Text Box 13"/>
            <p:cNvSpPr txBox="1">
              <a:spLocks noChangeArrowheads="1"/>
            </p:cNvSpPr>
            <p:nvPr/>
          </p:nvSpPr>
          <p:spPr bwMode="auto">
            <a:xfrm>
              <a:off x="720" y="15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274" name="Text Box 14"/>
            <p:cNvSpPr txBox="1">
              <a:spLocks noChangeArrowheads="1"/>
            </p:cNvSpPr>
            <p:nvPr/>
          </p:nvSpPr>
          <p:spPr bwMode="auto">
            <a:xfrm>
              <a:off x="576" y="91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275" name="Text Box 15"/>
            <p:cNvSpPr txBox="1">
              <a:spLocks noChangeArrowheads="1"/>
            </p:cNvSpPr>
            <p:nvPr/>
          </p:nvSpPr>
          <p:spPr bwMode="auto">
            <a:xfrm>
              <a:off x="480" y="110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276" name="Text Box 16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277" name="Text Box 17"/>
            <p:cNvSpPr txBox="1">
              <a:spLocks noChangeArrowheads="1"/>
            </p:cNvSpPr>
            <p:nvPr/>
          </p:nvSpPr>
          <p:spPr bwMode="auto">
            <a:xfrm>
              <a:off x="1200" y="15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278" name="Text Box 18"/>
            <p:cNvSpPr txBox="1">
              <a:spLocks noChangeArrowheads="1"/>
            </p:cNvSpPr>
            <p:nvPr/>
          </p:nvSpPr>
          <p:spPr bwMode="auto">
            <a:xfrm>
              <a:off x="1344" y="13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279" name="Text Box 19"/>
            <p:cNvSpPr txBox="1">
              <a:spLocks noChangeArrowheads="1"/>
            </p:cNvSpPr>
            <p:nvPr/>
          </p:nvSpPr>
          <p:spPr bwMode="auto">
            <a:xfrm>
              <a:off x="1440" y="110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280" name="Text Box 20"/>
            <p:cNvSpPr txBox="1">
              <a:spLocks noChangeArrowheads="1"/>
            </p:cNvSpPr>
            <p:nvPr/>
          </p:nvSpPr>
          <p:spPr bwMode="auto">
            <a:xfrm>
              <a:off x="1392" y="91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281" name="Text Box 21"/>
            <p:cNvSpPr txBox="1">
              <a:spLocks noChangeArrowheads="1"/>
            </p:cNvSpPr>
            <p:nvPr/>
          </p:nvSpPr>
          <p:spPr bwMode="auto">
            <a:xfrm>
              <a:off x="1200" y="72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5123" name="Oval 2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5124" name="Text Box 25"/>
          <p:cNvSpPr txBox="1">
            <a:spLocks noChangeArrowheads="1"/>
          </p:cNvSpPr>
          <p:nvPr/>
        </p:nvSpPr>
        <p:spPr bwMode="auto">
          <a:xfrm>
            <a:off x="1219200" y="228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Đồng hồ chỉ mấy giờ ?</a:t>
            </a:r>
          </a:p>
        </p:txBody>
      </p:sp>
      <p:grpSp>
        <p:nvGrpSpPr>
          <p:cNvPr id="5125" name="Group 26"/>
          <p:cNvGrpSpPr>
            <a:grpSpLocks/>
          </p:cNvGrpSpPr>
          <p:nvPr/>
        </p:nvGrpSpPr>
        <p:grpSpPr bwMode="auto">
          <a:xfrm>
            <a:off x="3505200" y="914400"/>
            <a:ext cx="2057400" cy="2057400"/>
            <a:chOff x="336" y="240"/>
            <a:chExt cx="1296" cy="1296"/>
          </a:xfrm>
        </p:grpSpPr>
        <p:grpSp>
          <p:nvGrpSpPr>
            <p:cNvPr id="5251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5264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266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7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265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252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253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254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255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256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257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258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259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260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261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262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263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5126" name="Group 46"/>
          <p:cNvGrpSpPr>
            <a:grpSpLocks/>
          </p:cNvGrpSpPr>
          <p:nvPr/>
        </p:nvGrpSpPr>
        <p:grpSpPr bwMode="auto">
          <a:xfrm>
            <a:off x="6248400" y="914400"/>
            <a:ext cx="2057400" cy="2057400"/>
            <a:chOff x="336" y="240"/>
            <a:chExt cx="1296" cy="1296"/>
          </a:xfrm>
        </p:grpSpPr>
        <p:grpSp>
          <p:nvGrpSpPr>
            <p:cNvPr id="5234" name="Group 4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5247" name="Group 4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249" name="Oval 4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0" name="Oval 5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248" name="Oval 5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235" name="Text Box 5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236" name="Text Box 5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237" name="Text Box 5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238" name="Text Box 5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239" name="Text Box 5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240" name="Text Box 5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241" name="Text Box 5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242" name="Text Box 5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243" name="Text Box 6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244" name="Text Box 6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245" name="Text Box 6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246" name="Text Box 6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5127" name="Group 66"/>
          <p:cNvGrpSpPr>
            <a:grpSpLocks/>
          </p:cNvGrpSpPr>
          <p:nvPr/>
        </p:nvGrpSpPr>
        <p:grpSpPr bwMode="auto">
          <a:xfrm>
            <a:off x="685800" y="3886200"/>
            <a:ext cx="2057400" cy="2057400"/>
            <a:chOff x="336" y="240"/>
            <a:chExt cx="1296" cy="1296"/>
          </a:xfrm>
        </p:grpSpPr>
        <p:grpSp>
          <p:nvGrpSpPr>
            <p:cNvPr id="5217" name="Group 6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5230" name="Group 6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232" name="Oval 6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3" name="Oval 7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231" name="Oval 7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218" name="Text Box 7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219" name="Text Box 7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220" name="Text Box 7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221" name="Text Box 7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222" name="Text Box 7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223" name="Text Box 7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224" name="Text Box 7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225" name="Text Box 7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226" name="Text Box 8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227" name="Text Box 8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228" name="Text Box 8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229" name="Text Box 8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5128" name="Group 177"/>
          <p:cNvGrpSpPr>
            <a:grpSpLocks/>
          </p:cNvGrpSpPr>
          <p:nvPr/>
        </p:nvGrpSpPr>
        <p:grpSpPr bwMode="auto">
          <a:xfrm>
            <a:off x="3505200" y="3886200"/>
            <a:ext cx="2057400" cy="2057400"/>
            <a:chOff x="2208" y="2448"/>
            <a:chExt cx="1296" cy="1296"/>
          </a:xfrm>
        </p:grpSpPr>
        <p:grpSp>
          <p:nvGrpSpPr>
            <p:cNvPr id="5200" name="Group 87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5213" name="Group 8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215" name="Oval 8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16" name="Oval 9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214" name="Oval 9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201" name="Text Box 92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202" name="Text Box 93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203" name="Text Box 94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204" name="Text Box 95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205" name="Text Box 96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206" name="Text Box 97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207" name="Text Box 98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208" name="Text Box 99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209" name="Text Box 100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210" name="Text Box 101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211" name="Text Box 102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212" name="Text Box 103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9822" name="Text Box 126"/>
          <p:cNvSpPr txBox="1">
            <a:spLocks noChangeArrowheads="1"/>
          </p:cNvSpPr>
          <p:nvPr/>
        </p:nvSpPr>
        <p:spPr bwMode="auto">
          <a:xfrm>
            <a:off x="685800" y="25908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</a:t>
            </a:r>
          </a:p>
        </p:txBody>
      </p:sp>
      <p:grpSp>
        <p:nvGrpSpPr>
          <p:cNvPr id="16" name="Group 156"/>
          <p:cNvGrpSpPr>
            <a:grpSpLocks/>
          </p:cNvGrpSpPr>
          <p:nvPr/>
        </p:nvGrpSpPr>
        <p:grpSpPr bwMode="auto">
          <a:xfrm>
            <a:off x="1676400" y="1371600"/>
            <a:ext cx="457200" cy="762000"/>
            <a:chOff x="1056" y="864"/>
            <a:chExt cx="288" cy="480"/>
          </a:xfrm>
        </p:grpSpPr>
        <p:grpSp>
          <p:nvGrpSpPr>
            <p:cNvPr id="5194" name="Group 137"/>
            <p:cNvGrpSpPr>
              <a:grpSpLocks/>
            </p:cNvGrpSpPr>
            <p:nvPr/>
          </p:nvGrpSpPr>
          <p:grpSpPr bwMode="auto">
            <a:xfrm>
              <a:off x="1056" y="1152"/>
              <a:ext cx="288" cy="192"/>
              <a:chOff x="1056" y="2064"/>
              <a:chExt cx="288" cy="192"/>
            </a:xfrm>
          </p:grpSpPr>
          <p:sp>
            <p:nvSpPr>
              <p:cNvPr id="5198" name="AutoShape 132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99" name="Oval 134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5195" name="Group 140"/>
            <p:cNvGrpSpPr>
              <a:grpSpLocks/>
            </p:cNvGrpSpPr>
            <p:nvPr/>
          </p:nvGrpSpPr>
          <p:grpSpPr bwMode="auto">
            <a:xfrm>
              <a:off x="1056" y="864"/>
              <a:ext cx="180" cy="384"/>
              <a:chOff x="1056" y="1632"/>
              <a:chExt cx="180" cy="384"/>
            </a:xfrm>
          </p:grpSpPr>
          <p:sp>
            <p:nvSpPr>
              <p:cNvPr id="5196" name="AutoShape 133"/>
              <p:cNvSpPr>
                <a:spLocks noChangeArrowheads="1"/>
              </p:cNvSpPr>
              <p:nvPr/>
            </p:nvSpPr>
            <p:spPr bwMode="auto">
              <a:xfrm rot="-3643118">
                <a:off x="1044" y="1776"/>
                <a:ext cx="336" cy="48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97" name="Oval 138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19" name="Group 160"/>
          <p:cNvGrpSpPr>
            <a:grpSpLocks/>
          </p:cNvGrpSpPr>
          <p:nvPr/>
        </p:nvGrpSpPr>
        <p:grpSpPr bwMode="auto">
          <a:xfrm>
            <a:off x="4495800" y="1752600"/>
            <a:ext cx="609600" cy="381000"/>
            <a:chOff x="2832" y="1104"/>
            <a:chExt cx="384" cy="240"/>
          </a:xfrm>
        </p:grpSpPr>
        <p:grpSp>
          <p:nvGrpSpPr>
            <p:cNvPr id="5189" name="Group 142"/>
            <p:cNvGrpSpPr>
              <a:grpSpLocks/>
            </p:cNvGrpSpPr>
            <p:nvPr/>
          </p:nvGrpSpPr>
          <p:grpSpPr bwMode="auto">
            <a:xfrm rot="250226">
              <a:off x="2832" y="1152"/>
              <a:ext cx="288" cy="192"/>
              <a:chOff x="1056" y="2064"/>
              <a:chExt cx="288" cy="192"/>
            </a:xfrm>
          </p:grpSpPr>
          <p:sp>
            <p:nvSpPr>
              <p:cNvPr id="5192" name="AutoShape 143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93" name="Oval 144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90" name="AutoShape 158"/>
            <p:cNvSpPr>
              <a:spLocks noChangeArrowheads="1"/>
            </p:cNvSpPr>
            <p:nvPr/>
          </p:nvSpPr>
          <p:spPr bwMode="auto">
            <a:xfrm rot="-1430925">
              <a:off x="2880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91" name="Oval 159"/>
            <p:cNvSpPr>
              <a:spLocks noChangeArrowheads="1"/>
            </p:cNvSpPr>
            <p:nvPr/>
          </p:nvSpPr>
          <p:spPr bwMode="auto">
            <a:xfrm>
              <a:off x="2832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5132" name="Oval 161"/>
          <p:cNvSpPr>
            <a:spLocks noChangeArrowheads="1"/>
          </p:cNvSpPr>
          <p:nvPr/>
        </p:nvSpPr>
        <p:spPr bwMode="auto">
          <a:xfrm>
            <a:off x="72390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1" name="Group 163"/>
          <p:cNvGrpSpPr>
            <a:grpSpLocks/>
          </p:cNvGrpSpPr>
          <p:nvPr/>
        </p:nvGrpSpPr>
        <p:grpSpPr bwMode="auto">
          <a:xfrm>
            <a:off x="7239000" y="1828800"/>
            <a:ext cx="304800" cy="609600"/>
            <a:chOff x="4560" y="1152"/>
            <a:chExt cx="192" cy="384"/>
          </a:xfrm>
        </p:grpSpPr>
        <p:sp>
          <p:nvSpPr>
            <p:cNvPr id="5186" name="AutoShape 64"/>
            <p:cNvSpPr>
              <a:spLocks noChangeArrowheads="1"/>
            </p:cNvSpPr>
            <p:nvPr/>
          </p:nvSpPr>
          <p:spPr bwMode="auto">
            <a:xfrm rot="2843941">
              <a:off x="4547" y="123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7" name="AutoShape 65"/>
            <p:cNvSpPr>
              <a:spLocks noChangeArrowheads="1"/>
            </p:cNvSpPr>
            <p:nvPr/>
          </p:nvSpPr>
          <p:spPr bwMode="auto">
            <a:xfrm rot="3643220">
              <a:off x="4512" y="134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8" name="Oval 162"/>
            <p:cNvSpPr>
              <a:spLocks noChangeArrowheads="1"/>
            </p:cNvSpPr>
            <p:nvPr/>
          </p:nvSpPr>
          <p:spPr bwMode="auto">
            <a:xfrm>
              <a:off x="4560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2" name="Group 174"/>
          <p:cNvGrpSpPr>
            <a:grpSpLocks/>
          </p:cNvGrpSpPr>
          <p:nvPr/>
        </p:nvGrpSpPr>
        <p:grpSpPr bwMode="auto">
          <a:xfrm>
            <a:off x="1600200" y="4800600"/>
            <a:ext cx="762000" cy="533400"/>
            <a:chOff x="1008" y="3024"/>
            <a:chExt cx="480" cy="336"/>
          </a:xfrm>
        </p:grpSpPr>
        <p:sp>
          <p:nvSpPr>
            <p:cNvPr id="5182" name="AutoShape 84"/>
            <p:cNvSpPr>
              <a:spLocks noChangeArrowheads="1"/>
            </p:cNvSpPr>
            <p:nvPr/>
          </p:nvSpPr>
          <p:spPr bwMode="auto">
            <a:xfrm rot="5871967">
              <a:off x="926" y="315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3" name="AutoShape 85"/>
            <p:cNvSpPr>
              <a:spLocks noChangeArrowheads="1"/>
            </p:cNvSpPr>
            <p:nvPr/>
          </p:nvSpPr>
          <p:spPr bwMode="auto">
            <a:xfrm>
              <a:off x="1152" y="302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4" name="Oval 168"/>
            <p:cNvSpPr>
              <a:spLocks noChangeArrowheads="1"/>
            </p:cNvSpPr>
            <p:nvPr/>
          </p:nvSpPr>
          <p:spPr bwMode="auto">
            <a:xfrm>
              <a:off x="1056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5" name="Oval 169"/>
            <p:cNvSpPr>
              <a:spLocks noChangeArrowheads="1"/>
            </p:cNvSpPr>
            <p:nvPr/>
          </p:nvSpPr>
          <p:spPr bwMode="auto">
            <a:xfrm>
              <a:off x="1056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5135" name="Oval 175"/>
          <p:cNvSpPr>
            <a:spLocks noChangeArrowheads="1"/>
          </p:cNvSpPr>
          <p:nvPr/>
        </p:nvSpPr>
        <p:spPr bwMode="auto">
          <a:xfrm>
            <a:off x="44958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3" name="Group 181"/>
          <p:cNvGrpSpPr>
            <a:grpSpLocks/>
          </p:cNvGrpSpPr>
          <p:nvPr/>
        </p:nvGrpSpPr>
        <p:grpSpPr bwMode="auto">
          <a:xfrm>
            <a:off x="4191000" y="4800600"/>
            <a:ext cx="457200" cy="685800"/>
            <a:chOff x="2640" y="3024"/>
            <a:chExt cx="288" cy="432"/>
          </a:xfrm>
        </p:grpSpPr>
        <p:sp>
          <p:nvSpPr>
            <p:cNvPr id="5179" name="AutoShape 104"/>
            <p:cNvSpPr>
              <a:spLocks noChangeArrowheads="1"/>
            </p:cNvSpPr>
            <p:nvPr/>
          </p:nvSpPr>
          <p:spPr bwMode="auto">
            <a:xfrm rot="8303747">
              <a:off x="2640" y="312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0" name="AutoShape 105"/>
            <p:cNvSpPr>
              <a:spLocks noChangeArrowheads="1"/>
            </p:cNvSpPr>
            <p:nvPr/>
          </p:nvSpPr>
          <p:spPr bwMode="auto">
            <a:xfrm rot="5400000">
              <a:off x="2736" y="326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81" name="Oval 176"/>
            <p:cNvSpPr>
              <a:spLocks noChangeArrowheads="1"/>
            </p:cNvSpPr>
            <p:nvPr/>
          </p:nvSpPr>
          <p:spPr bwMode="auto">
            <a:xfrm>
              <a:off x="2832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5137" name="Group 182"/>
          <p:cNvGrpSpPr>
            <a:grpSpLocks/>
          </p:cNvGrpSpPr>
          <p:nvPr/>
        </p:nvGrpSpPr>
        <p:grpSpPr bwMode="auto">
          <a:xfrm>
            <a:off x="6248400" y="3886200"/>
            <a:ext cx="2057400" cy="2057400"/>
            <a:chOff x="2208" y="2448"/>
            <a:chExt cx="1296" cy="1296"/>
          </a:xfrm>
        </p:grpSpPr>
        <p:grpSp>
          <p:nvGrpSpPr>
            <p:cNvPr id="5162" name="Group 183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5175" name="Group 18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177" name="Oval 18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78" name="Oval 18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176" name="Oval 18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63" name="Text Box 188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164" name="Text Box 189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165" name="Text Box 190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166" name="Text Box 191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167" name="Text Box 192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168" name="Text Box 193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169" name="Text Box 194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170" name="Text Box 195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171" name="Text Box 196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172" name="Text Box 197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173" name="Text Box 198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174" name="Text Box 199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5138" name="Oval 200"/>
          <p:cNvSpPr>
            <a:spLocks noChangeArrowheads="1"/>
          </p:cNvSpPr>
          <p:nvPr/>
        </p:nvSpPr>
        <p:spPr bwMode="auto">
          <a:xfrm>
            <a:off x="7239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7" name="Group 215"/>
          <p:cNvGrpSpPr>
            <a:grpSpLocks/>
          </p:cNvGrpSpPr>
          <p:nvPr/>
        </p:nvGrpSpPr>
        <p:grpSpPr bwMode="auto">
          <a:xfrm>
            <a:off x="7162800" y="4549775"/>
            <a:ext cx="457200" cy="860425"/>
            <a:chOff x="4512" y="2866"/>
            <a:chExt cx="288" cy="542"/>
          </a:xfrm>
        </p:grpSpPr>
        <p:grpSp>
          <p:nvGrpSpPr>
            <p:cNvPr id="5157" name="Group 205"/>
            <p:cNvGrpSpPr>
              <a:grpSpLocks/>
            </p:cNvGrpSpPr>
            <p:nvPr/>
          </p:nvGrpSpPr>
          <p:grpSpPr bwMode="auto">
            <a:xfrm rot="9022531">
              <a:off x="4512" y="2866"/>
              <a:ext cx="288" cy="219"/>
              <a:chOff x="4224" y="3792"/>
              <a:chExt cx="288" cy="219"/>
            </a:xfrm>
          </p:grpSpPr>
          <p:sp>
            <p:nvSpPr>
              <p:cNvPr id="5160" name="AutoShape 202"/>
              <p:cNvSpPr>
                <a:spLocks noChangeArrowheads="1"/>
              </p:cNvSpPr>
              <p:nvPr/>
            </p:nvSpPr>
            <p:spPr bwMode="auto">
              <a:xfrm rot="8303747">
                <a:off x="4224" y="3888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61" name="Oval 204"/>
              <p:cNvSpPr>
                <a:spLocks noChangeArrowheads="1"/>
              </p:cNvSpPr>
              <p:nvPr/>
            </p:nvSpPr>
            <p:spPr bwMode="auto">
              <a:xfrm>
                <a:off x="4416" y="379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58" name="AutoShape 203"/>
            <p:cNvSpPr>
              <a:spLocks noChangeArrowheads="1"/>
            </p:cNvSpPr>
            <p:nvPr/>
          </p:nvSpPr>
          <p:spPr bwMode="auto">
            <a:xfrm rot="7058759">
              <a:off x="4368" y="3216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59" name="Oval 206"/>
            <p:cNvSpPr>
              <a:spLocks noChangeArrowheads="1"/>
            </p:cNvSpPr>
            <p:nvPr/>
          </p:nvSpPr>
          <p:spPr bwMode="auto">
            <a:xfrm rot="1658759">
              <a:off x="4560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29912" name="Text Box 216"/>
          <p:cNvSpPr txBox="1">
            <a:spLocks noChangeArrowheads="1"/>
          </p:cNvSpPr>
          <p:nvPr/>
        </p:nvSpPr>
        <p:spPr bwMode="auto">
          <a:xfrm>
            <a:off x="7620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29913" name="Text Box 217"/>
          <p:cNvSpPr txBox="1">
            <a:spLocks noChangeArrowheads="1"/>
          </p:cNvSpPr>
          <p:nvPr/>
        </p:nvSpPr>
        <p:spPr bwMode="auto">
          <a:xfrm>
            <a:off x="685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 giờ 5 phút</a:t>
            </a:r>
          </a:p>
        </p:txBody>
      </p:sp>
      <p:sp>
        <p:nvSpPr>
          <p:cNvPr id="29914" name="Text Box 218"/>
          <p:cNvSpPr txBox="1">
            <a:spLocks noChangeArrowheads="1"/>
          </p:cNvSpPr>
          <p:nvPr/>
        </p:nvSpPr>
        <p:spPr bwMode="auto">
          <a:xfrm>
            <a:off x="3429000" y="25146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00CC"/>
                </a:solidFill>
              </a:rPr>
              <a:t>B</a:t>
            </a:r>
          </a:p>
        </p:txBody>
      </p:sp>
      <p:sp>
        <p:nvSpPr>
          <p:cNvPr id="29915" name="Text Box 219"/>
          <p:cNvSpPr txBox="1">
            <a:spLocks noChangeArrowheads="1"/>
          </p:cNvSpPr>
          <p:nvPr/>
        </p:nvSpPr>
        <p:spPr bwMode="auto">
          <a:xfrm>
            <a:off x="3810000" y="3048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00CC"/>
                </a:solidFill>
              </a:rPr>
              <a:t>Mấy giờ ?</a:t>
            </a:r>
          </a:p>
        </p:txBody>
      </p:sp>
      <p:sp>
        <p:nvSpPr>
          <p:cNvPr id="29916" name="Text Box 220"/>
          <p:cNvSpPr txBox="1">
            <a:spLocks noChangeArrowheads="1"/>
          </p:cNvSpPr>
          <p:nvPr/>
        </p:nvSpPr>
        <p:spPr bwMode="auto">
          <a:xfrm>
            <a:off x="35052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00CC"/>
                </a:solidFill>
              </a:rPr>
              <a:t>4 giờ 10 phút</a:t>
            </a:r>
          </a:p>
        </p:txBody>
      </p:sp>
      <p:sp>
        <p:nvSpPr>
          <p:cNvPr id="29917" name="Text Box 221"/>
          <p:cNvSpPr txBox="1">
            <a:spLocks noChangeArrowheads="1"/>
          </p:cNvSpPr>
          <p:nvPr/>
        </p:nvSpPr>
        <p:spPr bwMode="auto">
          <a:xfrm>
            <a:off x="6096000" y="2438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29918" name="Text Box 222"/>
          <p:cNvSpPr txBox="1">
            <a:spLocks noChangeArrowheads="1"/>
          </p:cNvSpPr>
          <p:nvPr/>
        </p:nvSpPr>
        <p:spPr bwMode="auto">
          <a:xfrm>
            <a:off x="6477000" y="3048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Mấy giờ ?</a:t>
            </a:r>
          </a:p>
        </p:txBody>
      </p:sp>
      <p:sp>
        <p:nvSpPr>
          <p:cNvPr id="29919" name="Text Box 223"/>
          <p:cNvSpPr txBox="1">
            <a:spLocks noChangeArrowheads="1"/>
          </p:cNvSpPr>
          <p:nvPr/>
        </p:nvSpPr>
        <p:spPr bwMode="auto">
          <a:xfrm>
            <a:off x="62484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4 giờ 25 phút</a:t>
            </a:r>
          </a:p>
        </p:txBody>
      </p:sp>
      <p:sp>
        <p:nvSpPr>
          <p:cNvPr id="29920" name="Text Box 224"/>
          <p:cNvSpPr txBox="1">
            <a:spLocks noChangeArrowheads="1"/>
          </p:cNvSpPr>
          <p:nvPr/>
        </p:nvSpPr>
        <p:spPr bwMode="auto">
          <a:xfrm>
            <a:off x="457200" y="5334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29921" name="Text Box 225"/>
          <p:cNvSpPr txBox="1">
            <a:spLocks noChangeArrowheads="1"/>
          </p:cNvSpPr>
          <p:nvPr/>
        </p:nvSpPr>
        <p:spPr bwMode="auto">
          <a:xfrm>
            <a:off x="914400" y="6019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Mấy giờ ?</a:t>
            </a:r>
          </a:p>
        </p:txBody>
      </p:sp>
      <p:sp>
        <p:nvSpPr>
          <p:cNvPr id="29922" name="Text Box 226"/>
          <p:cNvSpPr txBox="1">
            <a:spLocks noChangeArrowheads="1"/>
          </p:cNvSpPr>
          <p:nvPr/>
        </p:nvSpPr>
        <p:spPr bwMode="auto">
          <a:xfrm>
            <a:off x="685800" y="6019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6 giờ 15 phút</a:t>
            </a:r>
          </a:p>
        </p:txBody>
      </p:sp>
      <p:sp>
        <p:nvSpPr>
          <p:cNvPr id="29923" name="Text Box 227"/>
          <p:cNvSpPr txBox="1">
            <a:spLocks noChangeArrowheads="1"/>
          </p:cNvSpPr>
          <p:nvPr/>
        </p:nvSpPr>
        <p:spPr bwMode="auto">
          <a:xfrm>
            <a:off x="3276600" y="5410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E</a:t>
            </a:r>
          </a:p>
        </p:txBody>
      </p:sp>
      <p:sp>
        <p:nvSpPr>
          <p:cNvPr id="29924" name="Text Box 228"/>
          <p:cNvSpPr txBox="1">
            <a:spLocks noChangeArrowheads="1"/>
          </p:cNvSpPr>
          <p:nvPr/>
        </p:nvSpPr>
        <p:spPr bwMode="auto">
          <a:xfrm>
            <a:off x="3733800" y="6019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Mấy giờ ?</a:t>
            </a:r>
          </a:p>
        </p:txBody>
      </p:sp>
      <p:sp>
        <p:nvSpPr>
          <p:cNvPr id="29925" name="Text Box 229"/>
          <p:cNvSpPr txBox="1">
            <a:spLocks noChangeArrowheads="1"/>
          </p:cNvSpPr>
          <p:nvPr/>
        </p:nvSpPr>
        <p:spPr bwMode="auto">
          <a:xfrm>
            <a:off x="3581400" y="6019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7 giờ 30 phút</a:t>
            </a:r>
          </a:p>
        </p:txBody>
      </p:sp>
      <p:sp>
        <p:nvSpPr>
          <p:cNvPr id="29929" name="Text Box 233"/>
          <p:cNvSpPr txBox="1">
            <a:spLocks noChangeArrowheads="1"/>
          </p:cNvSpPr>
          <p:nvPr/>
        </p:nvSpPr>
        <p:spPr bwMode="auto">
          <a:xfrm>
            <a:off x="6019800" y="5410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99FF"/>
                </a:solidFill>
              </a:rPr>
              <a:t>G</a:t>
            </a:r>
          </a:p>
        </p:txBody>
      </p:sp>
      <p:sp>
        <p:nvSpPr>
          <p:cNvPr id="29930" name="Text Box 234"/>
          <p:cNvSpPr txBox="1">
            <a:spLocks noChangeArrowheads="1"/>
          </p:cNvSpPr>
          <p:nvPr/>
        </p:nvSpPr>
        <p:spPr bwMode="auto">
          <a:xfrm>
            <a:off x="6477000" y="6019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99FF"/>
                </a:solidFill>
              </a:rPr>
              <a:t>Mấy giờ ?</a:t>
            </a:r>
          </a:p>
        </p:txBody>
      </p:sp>
      <p:sp>
        <p:nvSpPr>
          <p:cNvPr id="29931" name="Text Box 235"/>
          <p:cNvSpPr txBox="1">
            <a:spLocks noChangeArrowheads="1"/>
          </p:cNvSpPr>
          <p:nvPr/>
        </p:nvSpPr>
        <p:spPr bwMode="auto">
          <a:xfrm>
            <a:off x="6324600" y="6019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99FF"/>
                </a:solidFill>
              </a:rPr>
              <a:t>7 giờ 30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3000" fill="hold"/>
                                        <p:tgtEl>
                                          <p:spTgt spid="2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29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2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1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3000" fill="hold"/>
                                        <p:tgtEl>
                                          <p:spTgt spid="2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2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29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2000"/>
                                        <p:tgtEl>
                                          <p:spTgt spid="2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3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1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2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2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2000"/>
                                        <p:tgtEl>
                                          <p:spTgt spid="29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6" dur="2000"/>
                                        <p:tgtEl>
                                          <p:spTgt spid="2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0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3000" fill="hold"/>
                                        <p:tgtEl>
                                          <p:spTgt spid="2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29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5" dur="2000"/>
                                        <p:tgtEl>
                                          <p:spTgt spid="29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9" dur="2000"/>
                                        <p:tgtEl>
                                          <p:spTgt spid="2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0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3000" fill="hold"/>
                                        <p:tgtEl>
                                          <p:spTgt spid="2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2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2000"/>
                                        <p:tgtEl>
                                          <p:spTgt spid="29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2" dur="2000"/>
                                        <p:tgtEl>
                                          <p:spTgt spid="2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4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10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3000" fill="hold"/>
                                        <p:tgtEl>
                                          <p:spTgt spid="2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2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29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5" dur="2000"/>
                                        <p:tgtEl>
                                          <p:spTgt spid="2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7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9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22" grpId="0"/>
      <p:bldP spid="29912" grpId="0"/>
      <p:bldP spid="29912" grpId="1"/>
      <p:bldP spid="29913" grpId="0"/>
      <p:bldP spid="29913" grpId="1"/>
      <p:bldP spid="29914" grpId="0"/>
      <p:bldP spid="29915" grpId="0"/>
      <p:bldP spid="29915" grpId="1"/>
      <p:bldP spid="29916" grpId="0"/>
      <p:bldP spid="29916" grpId="1"/>
      <p:bldP spid="29917" grpId="0"/>
      <p:bldP spid="29918" grpId="0"/>
      <p:bldP spid="29918" grpId="1"/>
      <p:bldP spid="29919" grpId="0"/>
      <p:bldP spid="29919" grpId="1"/>
      <p:bldP spid="29920" grpId="0"/>
      <p:bldP spid="29921" grpId="0"/>
      <p:bldP spid="29921" grpId="1"/>
      <p:bldP spid="29922" grpId="0"/>
      <p:bldP spid="29922" grpId="1"/>
      <p:bldP spid="29923" grpId="0"/>
      <p:bldP spid="29924" grpId="0"/>
      <p:bldP spid="29924" grpId="1"/>
      <p:bldP spid="29925" grpId="0"/>
      <p:bldP spid="29925" grpId="1"/>
      <p:bldP spid="29929" grpId="0"/>
      <p:bldP spid="29930" grpId="0"/>
      <p:bldP spid="29930" grpId="1"/>
      <p:bldP spid="29931" grpId="0"/>
      <p:bldP spid="299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685800" y="914400"/>
            <a:ext cx="2057400" cy="2057400"/>
            <a:chOff x="432" y="576"/>
            <a:chExt cx="1296" cy="1296"/>
          </a:xfrm>
        </p:grpSpPr>
        <p:grpSp>
          <p:nvGrpSpPr>
            <p:cNvPr id="6211" name="Group 3"/>
            <p:cNvGrpSpPr>
              <a:grpSpLocks/>
            </p:cNvGrpSpPr>
            <p:nvPr/>
          </p:nvGrpSpPr>
          <p:grpSpPr bwMode="auto">
            <a:xfrm>
              <a:off x="432" y="576"/>
              <a:ext cx="1296" cy="1296"/>
              <a:chOff x="384" y="624"/>
              <a:chExt cx="1296" cy="1296"/>
            </a:xfrm>
          </p:grpSpPr>
          <p:sp>
            <p:nvSpPr>
              <p:cNvPr id="6225" name="Oval 4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6" name="Oval 5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12" name="Oval 6"/>
            <p:cNvSpPr>
              <a:spLocks noChangeArrowheads="1"/>
            </p:cNvSpPr>
            <p:nvPr/>
          </p:nvSpPr>
          <p:spPr bwMode="auto">
            <a:xfrm>
              <a:off x="1056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3" name="Text Box 7"/>
            <p:cNvSpPr txBox="1">
              <a:spLocks noChangeArrowheads="1"/>
            </p:cNvSpPr>
            <p:nvPr/>
          </p:nvSpPr>
          <p:spPr bwMode="auto">
            <a:xfrm>
              <a:off x="960" y="67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14" name="Text Box 8"/>
            <p:cNvSpPr txBox="1">
              <a:spLocks noChangeArrowheads="1"/>
            </p:cNvSpPr>
            <p:nvPr/>
          </p:nvSpPr>
          <p:spPr bwMode="auto">
            <a:xfrm>
              <a:off x="720" y="72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15" name="Text Box 9"/>
            <p:cNvSpPr txBox="1">
              <a:spLocks noChangeArrowheads="1"/>
            </p:cNvSpPr>
            <p:nvPr/>
          </p:nvSpPr>
          <p:spPr bwMode="auto">
            <a:xfrm>
              <a:off x="576" y="13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16" name="Text Box 10"/>
            <p:cNvSpPr txBox="1">
              <a:spLocks noChangeArrowheads="1"/>
            </p:cNvSpPr>
            <p:nvPr/>
          </p:nvSpPr>
          <p:spPr bwMode="auto">
            <a:xfrm>
              <a:off x="720" y="15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17" name="Text Box 11"/>
            <p:cNvSpPr txBox="1">
              <a:spLocks noChangeArrowheads="1"/>
            </p:cNvSpPr>
            <p:nvPr/>
          </p:nvSpPr>
          <p:spPr bwMode="auto">
            <a:xfrm>
              <a:off x="576" y="91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18" name="Text Box 12"/>
            <p:cNvSpPr txBox="1">
              <a:spLocks noChangeArrowheads="1"/>
            </p:cNvSpPr>
            <p:nvPr/>
          </p:nvSpPr>
          <p:spPr bwMode="auto">
            <a:xfrm>
              <a:off x="480" y="110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19" name="Text Box 13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20" name="Text Box 14"/>
            <p:cNvSpPr txBox="1">
              <a:spLocks noChangeArrowheads="1"/>
            </p:cNvSpPr>
            <p:nvPr/>
          </p:nvSpPr>
          <p:spPr bwMode="auto">
            <a:xfrm>
              <a:off x="1200" y="15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21" name="Text Box 15"/>
            <p:cNvSpPr txBox="1">
              <a:spLocks noChangeArrowheads="1"/>
            </p:cNvSpPr>
            <p:nvPr/>
          </p:nvSpPr>
          <p:spPr bwMode="auto">
            <a:xfrm>
              <a:off x="1344" y="13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22" name="Text Box 16"/>
            <p:cNvSpPr txBox="1">
              <a:spLocks noChangeArrowheads="1"/>
            </p:cNvSpPr>
            <p:nvPr/>
          </p:nvSpPr>
          <p:spPr bwMode="auto">
            <a:xfrm>
              <a:off x="1440" y="110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23" name="Text Box 17"/>
            <p:cNvSpPr txBox="1">
              <a:spLocks noChangeArrowheads="1"/>
            </p:cNvSpPr>
            <p:nvPr/>
          </p:nvSpPr>
          <p:spPr bwMode="auto">
            <a:xfrm>
              <a:off x="1392" y="91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24" name="Text Box 18"/>
            <p:cNvSpPr txBox="1">
              <a:spLocks noChangeArrowheads="1"/>
            </p:cNvSpPr>
            <p:nvPr/>
          </p:nvSpPr>
          <p:spPr bwMode="auto">
            <a:xfrm>
              <a:off x="1200" y="72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6147" name="Oval 19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6148" name="Text Box 20"/>
          <p:cNvSpPr txBox="1">
            <a:spLocks noChangeArrowheads="1"/>
          </p:cNvSpPr>
          <p:nvPr/>
        </p:nvSpPr>
        <p:spPr bwMode="auto">
          <a:xfrm>
            <a:off x="1219200" y="228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Đồng hồ chỉ mấy giờ ?</a:t>
            </a:r>
          </a:p>
        </p:txBody>
      </p:sp>
      <p:grpSp>
        <p:nvGrpSpPr>
          <p:cNvPr id="6149" name="Group 21"/>
          <p:cNvGrpSpPr>
            <a:grpSpLocks/>
          </p:cNvGrpSpPr>
          <p:nvPr/>
        </p:nvGrpSpPr>
        <p:grpSpPr bwMode="auto">
          <a:xfrm>
            <a:off x="3505200" y="914400"/>
            <a:ext cx="2057400" cy="2057400"/>
            <a:chOff x="336" y="240"/>
            <a:chExt cx="1296" cy="1296"/>
          </a:xfrm>
        </p:grpSpPr>
        <p:grpSp>
          <p:nvGrpSpPr>
            <p:cNvPr id="6194" name="Group 22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6207" name="Group 23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09" name="Oval 2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10" name="Oval 25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08" name="Oval 26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195" name="Text Box 27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196" name="Text Box 28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197" name="Text Box 29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198" name="Text Box 30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199" name="Text Box 31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00" name="Text Box 32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01" name="Text Box 33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02" name="Text Box 34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03" name="Text Box 35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04" name="Text Box 36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05" name="Text Box 37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06" name="Text Box 38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6150" name="Group 39"/>
          <p:cNvGrpSpPr>
            <a:grpSpLocks/>
          </p:cNvGrpSpPr>
          <p:nvPr/>
        </p:nvGrpSpPr>
        <p:grpSpPr bwMode="auto">
          <a:xfrm>
            <a:off x="6248400" y="914400"/>
            <a:ext cx="2057400" cy="2057400"/>
            <a:chOff x="336" y="240"/>
            <a:chExt cx="1296" cy="1296"/>
          </a:xfrm>
        </p:grpSpPr>
        <p:grpSp>
          <p:nvGrpSpPr>
            <p:cNvPr id="6177" name="Group 4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6190" name="Group 4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192" name="Oval 4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193" name="Oval 4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191" name="Oval 4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178" name="Text Box 45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179" name="Text Box 46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180" name="Text Box 47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181" name="Text Box 48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182" name="Text Box 49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183" name="Text Box 50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184" name="Text Box 51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185" name="Text Box 52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186" name="Text Box 53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187" name="Text Box 54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188" name="Text Box 55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189" name="Text Box 56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6151" name="Text Box 93"/>
          <p:cNvSpPr txBox="1">
            <a:spLocks noChangeArrowheads="1"/>
          </p:cNvSpPr>
          <p:nvPr/>
        </p:nvSpPr>
        <p:spPr bwMode="auto">
          <a:xfrm>
            <a:off x="685800" y="25908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</a:t>
            </a:r>
          </a:p>
        </p:txBody>
      </p:sp>
      <p:grpSp>
        <p:nvGrpSpPr>
          <p:cNvPr id="6152" name="Group 94"/>
          <p:cNvGrpSpPr>
            <a:grpSpLocks/>
          </p:cNvGrpSpPr>
          <p:nvPr/>
        </p:nvGrpSpPr>
        <p:grpSpPr bwMode="auto">
          <a:xfrm>
            <a:off x="1676400" y="1371600"/>
            <a:ext cx="457200" cy="762000"/>
            <a:chOff x="1056" y="864"/>
            <a:chExt cx="288" cy="480"/>
          </a:xfrm>
        </p:grpSpPr>
        <p:grpSp>
          <p:nvGrpSpPr>
            <p:cNvPr id="6171" name="Group 95"/>
            <p:cNvGrpSpPr>
              <a:grpSpLocks/>
            </p:cNvGrpSpPr>
            <p:nvPr/>
          </p:nvGrpSpPr>
          <p:grpSpPr bwMode="auto">
            <a:xfrm>
              <a:off x="1056" y="1152"/>
              <a:ext cx="288" cy="192"/>
              <a:chOff x="1056" y="2064"/>
              <a:chExt cx="288" cy="192"/>
            </a:xfrm>
          </p:grpSpPr>
          <p:sp>
            <p:nvSpPr>
              <p:cNvPr id="6175" name="AutoShape 96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6" name="Oval 97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72" name="Group 98"/>
            <p:cNvGrpSpPr>
              <a:grpSpLocks/>
            </p:cNvGrpSpPr>
            <p:nvPr/>
          </p:nvGrpSpPr>
          <p:grpSpPr bwMode="auto">
            <a:xfrm>
              <a:off x="1056" y="864"/>
              <a:ext cx="180" cy="384"/>
              <a:chOff x="1056" y="1632"/>
              <a:chExt cx="180" cy="384"/>
            </a:xfrm>
          </p:grpSpPr>
          <p:sp>
            <p:nvSpPr>
              <p:cNvPr id="6173" name="AutoShape 99"/>
              <p:cNvSpPr>
                <a:spLocks noChangeArrowheads="1"/>
              </p:cNvSpPr>
              <p:nvPr/>
            </p:nvSpPr>
            <p:spPr bwMode="auto">
              <a:xfrm rot="-3643118">
                <a:off x="1044" y="1776"/>
                <a:ext cx="336" cy="48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4" name="Oval 100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6153" name="Group 101"/>
          <p:cNvGrpSpPr>
            <a:grpSpLocks/>
          </p:cNvGrpSpPr>
          <p:nvPr/>
        </p:nvGrpSpPr>
        <p:grpSpPr bwMode="auto">
          <a:xfrm>
            <a:off x="4495800" y="1752600"/>
            <a:ext cx="609600" cy="381000"/>
            <a:chOff x="2832" y="1104"/>
            <a:chExt cx="384" cy="240"/>
          </a:xfrm>
        </p:grpSpPr>
        <p:grpSp>
          <p:nvGrpSpPr>
            <p:cNvPr id="6166" name="Group 102"/>
            <p:cNvGrpSpPr>
              <a:grpSpLocks/>
            </p:cNvGrpSpPr>
            <p:nvPr/>
          </p:nvGrpSpPr>
          <p:grpSpPr bwMode="auto">
            <a:xfrm rot="250226">
              <a:off x="2832" y="1152"/>
              <a:ext cx="288" cy="192"/>
              <a:chOff x="1056" y="2064"/>
              <a:chExt cx="288" cy="192"/>
            </a:xfrm>
          </p:grpSpPr>
          <p:sp>
            <p:nvSpPr>
              <p:cNvPr id="6169" name="AutoShape 103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0" name="Oval 104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167" name="AutoShape 105"/>
            <p:cNvSpPr>
              <a:spLocks noChangeArrowheads="1"/>
            </p:cNvSpPr>
            <p:nvPr/>
          </p:nvSpPr>
          <p:spPr bwMode="auto">
            <a:xfrm rot="-1430925">
              <a:off x="2880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68" name="Oval 106"/>
            <p:cNvSpPr>
              <a:spLocks noChangeArrowheads="1"/>
            </p:cNvSpPr>
            <p:nvPr/>
          </p:nvSpPr>
          <p:spPr bwMode="auto">
            <a:xfrm>
              <a:off x="2832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154" name="Oval 107"/>
          <p:cNvSpPr>
            <a:spLocks noChangeArrowheads="1"/>
          </p:cNvSpPr>
          <p:nvPr/>
        </p:nvSpPr>
        <p:spPr bwMode="auto">
          <a:xfrm>
            <a:off x="72390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6155" name="Group 108"/>
          <p:cNvGrpSpPr>
            <a:grpSpLocks/>
          </p:cNvGrpSpPr>
          <p:nvPr/>
        </p:nvGrpSpPr>
        <p:grpSpPr bwMode="auto">
          <a:xfrm>
            <a:off x="7239000" y="1828800"/>
            <a:ext cx="304800" cy="609600"/>
            <a:chOff x="4560" y="1152"/>
            <a:chExt cx="192" cy="384"/>
          </a:xfrm>
        </p:grpSpPr>
        <p:sp>
          <p:nvSpPr>
            <p:cNvPr id="6163" name="AutoShape 109"/>
            <p:cNvSpPr>
              <a:spLocks noChangeArrowheads="1"/>
            </p:cNvSpPr>
            <p:nvPr/>
          </p:nvSpPr>
          <p:spPr bwMode="auto">
            <a:xfrm rot="2843941">
              <a:off x="4547" y="123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64" name="AutoShape 110"/>
            <p:cNvSpPr>
              <a:spLocks noChangeArrowheads="1"/>
            </p:cNvSpPr>
            <p:nvPr/>
          </p:nvSpPr>
          <p:spPr bwMode="auto">
            <a:xfrm rot="3643220">
              <a:off x="4512" y="134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65" name="Oval 111"/>
            <p:cNvSpPr>
              <a:spLocks noChangeArrowheads="1"/>
            </p:cNvSpPr>
            <p:nvPr/>
          </p:nvSpPr>
          <p:spPr bwMode="auto">
            <a:xfrm>
              <a:off x="4560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156" name="Text Box 148"/>
          <p:cNvSpPr txBox="1">
            <a:spLocks noChangeArrowheads="1"/>
          </p:cNvSpPr>
          <p:nvPr/>
        </p:nvSpPr>
        <p:spPr bwMode="auto">
          <a:xfrm>
            <a:off x="685800" y="2971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 giờ 5 phút</a:t>
            </a:r>
          </a:p>
        </p:txBody>
      </p:sp>
      <p:sp>
        <p:nvSpPr>
          <p:cNvPr id="6157" name="Text Box 149"/>
          <p:cNvSpPr txBox="1">
            <a:spLocks noChangeArrowheads="1"/>
          </p:cNvSpPr>
          <p:nvPr/>
        </p:nvSpPr>
        <p:spPr bwMode="auto">
          <a:xfrm>
            <a:off x="3429000" y="25146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00CC"/>
                </a:solidFill>
              </a:rPr>
              <a:t>B</a:t>
            </a:r>
          </a:p>
        </p:txBody>
      </p:sp>
      <p:sp>
        <p:nvSpPr>
          <p:cNvPr id="6158" name="Text Box 151"/>
          <p:cNvSpPr txBox="1">
            <a:spLocks noChangeArrowheads="1"/>
          </p:cNvSpPr>
          <p:nvPr/>
        </p:nvSpPr>
        <p:spPr bwMode="auto">
          <a:xfrm>
            <a:off x="3505200" y="2971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00CC"/>
                </a:solidFill>
              </a:rPr>
              <a:t>4 giờ 10 phút</a:t>
            </a:r>
          </a:p>
        </p:txBody>
      </p:sp>
      <p:sp>
        <p:nvSpPr>
          <p:cNvPr id="6159" name="Text Box 152"/>
          <p:cNvSpPr txBox="1">
            <a:spLocks noChangeArrowheads="1"/>
          </p:cNvSpPr>
          <p:nvPr/>
        </p:nvSpPr>
        <p:spPr bwMode="auto">
          <a:xfrm>
            <a:off x="6096000" y="2438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6160" name="Text Box 154"/>
          <p:cNvSpPr txBox="1">
            <a:spLocks noChangeArrowheads="1"/>
          </p:cNvSpPr>
          <p:nvPr/>
        </p:nvSpPr>
        <p:spPr bwMode="auto">
          <a:xfrm>
            <a:off x="6248400" y="2971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4 giờ 25 phút</a:t>
            </a:r>
          </a:p>
        </p:txBody>
      </p:sp>
      <p:sp>
        <p:nvSpPr>
          <p:cNvPr id="30884" name="AutoShape 164"/>
          <p:cNvSpPr>
            <a:spLocks noChangeArrowheads="1"/>
          </p:cNvSpPr>
          <p:nvPr/>
        </p:nvSpPr>
        <p:spPr bwMode="auto">
          <a:xfrm rot="10800000">
            <a:off x="762000" y="4038600"/>
            <a:ext cx="7467600" cy="685800"/>
          </a:xfrm>
          <a:prstGeom prst="wedgeRoundRectCallout">
            <a:avLst>
              <a:gd name="adj1" fmla="val -1000"/>
              <a:gd name="adj2" fmla="val 1435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Vì sao biết </a:t>
            </a:r>
            <a:r>
              <a:rPr lang="vi-VN" sz="2000" b="1">
                <a:solidFill>
                  <a:schemeClr val="accent2"/>
                </a:solidFill>
              </a:rPr>
              <a:t>đ</a:t>
            </a:r>
            <a:r>
              <a:rPr lang="en-US" sz="2000" b="1">
                <a:solidFill>
                  <a:schemeClr val="accent2"/>
                </a:solidFill>
              </a:rPr>
              <a:t>ồng hồ chỉ 4 giờ 10 phút ?</a:t>
            </a:r>
          </a:p>
        </p:txBody>
      </p:sp>
      <p:sp>
        <p:nvSpPr>
          <p:cNvPr id="30885" name="AutoShape 165"/>
          <p:cNvSpPr>
            <a:spLocks noChangeArrowheads="1"/>
          </p:cNvSpPr>
          <p:nvPr/>
        </p:nvSpPr>
        <p:spPr bwMode="auto">
          <a:xfrm rot="10800000">
            <a:off x="762000" y="4038600"/>
            <a:ext cx="7467600" cy="685800"/>
          </a:xfrm>
          <a:prstGeom prst="wedgeRoundRectCallout">
            <a:avLst>
              <a:gd name="adj1" fmla="val -1000"/>
              <a:gd name="adj2" fmla="val 1435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9900CC"/>
                </a:solidFill>
              </a:rPr>
              <a:t>Vì kim giờ chỉ qua vạch số 4; kim phút chỉ vào vạch số 2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30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3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4" grpId="0" animBg="1"/>
      <p:bldP spid="30884" grpId="1" animBg="1"/>
      <p:bldP spid="308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381000" y="549275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219200" y="625475"/>
            <a:ext cx="670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Dùng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trong bộ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 dùng học toán và quay kim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ể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chỉ: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a) 7 giờ 5 phút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352800" y="4191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b) 6 giờ r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ỡi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943600" y="41910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c) 11 giờ 50 phút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" y="2133600"/>
            <a:ext cx="2057400" cy="2057400"/>
            <a:chOff x="2208" y="2448"/>
            <a:chExt cx="1296" cy="1296"/>
          </a:xfrm>
        </p:grpSpPr>
        <p:grpSp>
          <p:nvGrpSpPr>
            <p:cNvPr id="7226" name="Group 11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7239" name="Group 1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7241" name="Oval 1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42" name="Oval 1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7240" name="Oval 1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7227" name="Text Box 16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7228" name="Text Box 17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7229" name="Text Box 18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7230" name="Text Box 19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7231" name="Text Box 20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7232" name="Text Box 21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7233" name="Text Box 22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7234" name="Text Box 23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7235" name="Text Box 24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7236" name="Text Box 25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7237" name="Text Box 26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7238" name="Text Box 27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252538" y="2590800"/>
            <a:ext cx="423862" cy="936625"/>
            <a:chOff x="789" y="1632"/>
            <a:chExt cx="267" cy="590"/>
          </a:xfrm>
        </p:grpSpPr>
        <p:sp>
          <p:nvSpPr>
            <p:cNvPr id="7223" name="AutoShape 29"/>
            <p:cNvSpPr>
              <a:spLocks noChangeArrowheads="1"/>
            </p:cNvSpPr>
            <p:nvPr/>
          </p:nvSpPr>
          <p:spPr bwMode="auto">
            <a:xfrm rot="7224162">
              <a:off x="707" y="201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24" name="AutoShape 30"/>
            <p:cNvSpPr>
              <a:spLocks noChangeArrowheads="1"/>
            </p:cNvSpPr>
            <p:nvPr/>
          </p:nvSpPr>
          <p:spPr bwMode="auto">
            <a:xfrm rot="-3524352">
              <a:off x="864" y="1776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25" name="Oval 31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200400" y="2133600"/>
            <a:ext cx="2057400" cy="2057400"/>
            <a:chOff x="2208" y="2448"/>
            <a:chExt cx="1296" cy="1296"/>
          </a:xfrm>
        </p:grpSpPr>
        <p:grpSp>
          <p:nvGrpSpPr>
            <p:cNvPr id="7206" name="Group 34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7219" name="Group 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7221" name="Oval 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22" name="Oval 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7220" name="Oval 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7207" name="Text Box 39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7208" name="Text Box 40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7209" name="Text Box 41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7211" name="Text Box 43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7212" name="Text Box 44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7213" name="Text Box 45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7214" name="Text Box 46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7215" name="Text Box 47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7216" name="Text Box 48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7217" name="Text Box 49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7218" name="Text Box 50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4148138" y="3048000"/>
            <a:ext cx="195262" cy="685800"/>
            <a:chOff x="2613" y="1920"/>
            <a:chExt cx="123" cy="432"/>
          </a:xfrm>
        </p:grpSpPr>
        <p:sp>
          <p:nvSpPr>
            <p:cNvPr id="7203" name="AutoShape 52"/>
            <p:cNvSpPr>
              <a:spLocks noChangeArrowheads="1"/>
            </p:cNvSpPr>
            <p:nvPr/>
          </p:nvSpPr>
          <p:spPr bwMode="auto">
            <a:xfrm rot="6197998">
              <a:off x="2531" y="201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4" name="AutoShape 53"/>
            <p:cNvSpPr>
              <a:spLocks noChangeArrowheads="1"/>
            </p:cNvSpPr>
            <p:nvPr/>
          </p:nvSpPr>
          <p:spPr bwMode="auto">
            <a:xfrm rot="5400000">
              <a:off x="2544" y="2160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5" name="Oval 54"/>
            <p:cNvSpPr>
              <a:spLocks noChangeArrowheads="1"/>
            </p:cNvSpPr>
            <p:nvPr/>
          </p:nvSpPr>
          <p:spPr bwMode="auto">
            <a:xfrm>
              <a:off x="2640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6019800" y="2133600"/>
            <a:ext cx="2057400" cy="2057400"/>
            <a:chOff x="2208" y="2448"/>
            <a:chExt cx="1296" cy="1296"/>
          </a:xfrm>
        </p:grpSpPr>
        <p:grpSp>
          <p:nvGrpSpPr>
            <p:cNvPr id="7186" name="Group 57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7199" name="Group 5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7201" name="Oval 5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02" name="Oval 6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7200" name="Oval 6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7187" name="Text Box 62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7188" name="Text Box 63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7189" name="Text Box 64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7190" name="Text Box 65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7191" name="Text Box 66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7192" name="Text Box 67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7193" name="Text Box 68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7194" name="Text Box 69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7195" name="Text Box 70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7196" name="Text Box 71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7197" name="Text Box 72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7198" name="Text Box 73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3" name="Group 78"/>
          <p:cNvGrpSpPr>
            <a:grpSpLocks/>
          </p:cNvGrpSpPr>
          <p:nvPr/>
        </p:nvGrpSpPr>
        <p:grpSpPr bwMode="auto">
          <a:xfrm>
            <a:off x="6553200" y="2743200"/>
            <a:ext cx="609600" cy="457200"/>
            <a:chOff x="4128" y="1728"/>
            <a:chExt cx="384" cy="288"/>
          </a:xfrm>
        </p:grpSpPr>
        <p:sp>
          <p:nvSpPr>
            <p:cNvPr id="7184" name="AutoShape 75"/>
            <p:cNvSpPr>
              <a:spLocks noChangeArrowheads="1"/>
            </p:cNvSpPr>
            <p:nvPr/>
          </p:nvSpPr>
          <p:spPr bwMode="auto">
            <a:xfrm rot="-5954722">
              <a:off x="4307" y="181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5" name="AutoShape 76"/>
            <p:cNvSpPr>
              <a:spLocks noChangeArrowheads="1"/>
            </p:cNvSpPr>
            <p:nvPr/>
          </p:nvSpPr>
          <p:spPr bwMode="auto">
            <a:xfrm rot="-9465059">
              <a:off x="4128" y="187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2845" name="Oval 77"/>
          <p:cNvSpPr>
            <a:spLocks noChangeArrowheads="1"/>
          </p:cNvSpPr>
          <p:nvPr/>
        </p:nvSpPr>
        <p:spPr bwMode="auto">
          <a:xfrm>
            <a:off x="70104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2848" name="AutoShape 80"/>
          <p:cNvSpPr>
            <a:spLocks noChangeArrowheads="1"/>
          </p:cNvSpPr>
          <p:nvPr/>
        </p:nvSpPr>
        <p:spPr bwMode="auto">
          <a:xfrm rot="10800000">
            <a:off x="990600" y="5257800"/>
            <a:ext cx="6553200" cy="914400"/>
          </a:xfrm>
          <a:prstGeom prst="wedgeRoundRectCallout">
            <a:avLst>
              <a:gd name="adj1" fmla="val -43532"/>
              <a:gd name="adj2" fmla="val 1151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Để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chỉ 11 giờ 50 phút, em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ã quay kim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nh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 thế nào?</a:t>
            </a:r>
          </a:p>
        </p:txBody>
      </p:sp>
      <p:sp>
        <p:nvSpPr>
          <p:cNvPr id="32849" name="AutoShape 81"/>
          <p:cNvSpPr>
            <a:spLocks noChangeArrowheads="1"/>
          </p:cNvSpPr>
          <p:nvPr/>
        </p:nvSpPr>
        <p:spPr bwMode="auto">
          <a:xfrm rot="10800000">
            <a:off x="990600" y="5257800"/>
            <a:ext cx="6553200" cy="914400"/>
          </a:xfrm>
          <a:prstGeom prst="wedgeRoundRectCallout">
            <a:avLst>
              <a:gd name="adj1" fmla="val -43532"/>
              <a:gd name="adj2" fmla="val 1151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FF0000"/>
                </a:solidFill>
              </a:rPr>
              <a:t>Quay kim giờ gần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ến số 12; quay kim phút vào vạch số 10.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0" tmFilter="0, 0; .2, .5; .8, .5; 1, 0"/>
                                        <p:tgtEl>
                                          <p:spTgt spid="328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0" autoRev="1" fill="hold"/>
                                        <p:tgtEl>
                                          <p:spTgt spid="328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3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3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3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3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500"/>
                                        <p:tgtEl>
                                          <p:spTgt spid="32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3" dur="500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4" grpId="1"/>
      <p:bldP spid="32775" grpId="0"/>
      <p:bldP spid="32775" grpId="1"/>
      <p:bldP spid="32776" grpId="0"/>
      <p:bldP spid="32776" grpId="1"/>
      <p:bldP spid="32845" grpId="0" animBg="1"/>
      <p:bldP spid="32845" grpId="1" animBg="1"/>
      <p:bldP spid="32848" grpId="0" animBg="1"/>
      <p:bldP spid="32848" grpId="1" animBg="1"/>
      <p:bldP spid="328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19200" y="228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Đồng hồ chỉ mấy giờ ?</a:t>
            </a:r>
          </a:p>
        </p:txBody>
      </p: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762000" y="1066800"/>
            <a:ext cx="1752600" cy="1447800"/>
            <a:chOff x="480" y="864"/>
            <a:chExt cx="1104" cy="912"/>
          </a:xfrm>
        </p:grpSpPr>
        <p:sp>
          <p:nvSpPr>
            <p:cNvPr id="8278" name="AutoShape 6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9" name="AutoShape 7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066800" y="1447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5:20</a:t>
            </a:r>
          </a:p>
        </p:txBody>
      </p:sp>
      <p:grpSp>
        <p:nvGrpSpPr>
          <p:cNvPr id="8198" name="Group 16"/>
          <p:cNvGrpSpPr>
            <a:grpSpLocks/>
          </p:cNvGrpSpPr>
          <p:nvPr/>
        </p:nvGrpSpPr>
        <p:grpSpPr bwMode="auto">
          <a:xfrm>
            <a:off x="1676400" y="2133600"/>
            <a:ext cx="381000" cy="76200"/>
            <a:chOff x="1152" y="2352"/>
            <a:chExt cx="240" cy="48"/>
          </a:xfrm>
        </p:grpSpPr>
        <p:sp>
          <p:nvSpPr>
            <p:cNvPr id="8275" name="Oval 1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6" name="Oval 1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7" name="Oval 1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199" name="Group 24"/>
          <p:cNvGrpSpPr>
            <a:grpSpLocks/>
          </p:cNvGrpSpPr>
          <p:nvPr/>
        </p:nvGrpSpPr>
        <p:grpSpPr bwMode="auto">
          <a:xfrm>
            <a:off x="1066800" y="2057400"/>
            <a:ext cx="228600" cy="228600"/>
            <a:chOff x="624" y="2448"/>
            <a:chExt cx="144" cy="144"/>
          </a:xfrm>
        </p:grpSpPr>
        <p:sp>
          <p:nvSpPr>
            <p:cNvPr id="8273" name="Rectangle 21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4" name="Rectangle 22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8200" name="Text Box 28"/>
          <p:cNvSpPr txBox="1">
            <a:spLocks noChangeArrowheads="1"/>
          </p:cNvSpPr>
          <p:nvPr/>
        </p:nvSpPr>
        <p:spPr bwMode="auto">
          <a:xfrm>
            <a:off x="457200" y="23161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A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3733800" y="1066800"/>
            <a:ext cx="1752600" cy="1447800"/>
            <a:chOff x="480" y="864"/>
            <a:chExt cx="1104" cy="912"/>
          </a:xfrm>
        </p:grpSpPr>
        <p:sp>
          <p:nvSpPr>
            <p:cNvPr id="8271" name="AutoShape 32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2" name="AutoShape 33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038600" y="1447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9:15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48200" y="2133600"/>
            <a:ext cx="381000" cy="76200"/>
            <a:chOff x="1152" y="2352"/>
            <a:chExt cx="240" cy="48"/>
          </a:xfrm>
        </p:grpSpPr>
        <p:sp>
          <p:nvSpPr>
            <p:cNvPr id="8268" name="Oval 36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9" name="Oval 37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0" name="Oval 38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4038600" y="2057400"/>
            <a:ext cx="228600" cy="228600"/>
            <a:chOff x="624" y="2448"/>
            <a:chExt cx="144" cy="144"/>
          </a:xfrm>
        </p:grpSpPr>
        <p:sp>
          <p:nvSpPr>
            <p:cNvPr id="8266" name="Rectangle 40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7" name="Rectangle 41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3429000" y="23161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B</a:t>
            </a:r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6553200" y="1066800"/>
            <a:ext cx="1752600" cy="1447800"/>
            <a:chOff x="480" y="864"/>
            <a:chExt cx="1104" cy="912"/>
          </a:xfrm>
        </p:grpSpPr>
        <p:sp>
          <p:nvSpPr>
            <p:cNvPr id="8264" name="AutoShape 45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5" name="AutoShape 46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39" name="Rectangle 47"/>
          <p:cNvSpPr>
            <a:spLocks noChangeArrowheads="1"/>
          </p:cNvSpPr>
          <p:nvPr/>
        </p:nvSpPr>
        <p:spPr bwMode="auto">
          <a:xfrm>
            <a:off x="6858000" y="1447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12:35</a:t>
            </a:r>
          </a:p>
        </p:txBody>
      </p: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7467600" y="2133600"/>
            <a:ext cx="381000" cy="76200"/>
            <a:chOff x="1152" y="2352"/>
            <a:chExt cx="240" cy="48"/>
          </a:xfrm>
        </p:grpSpPr>
        <p:sp>
          <p:nvSpPr>
            <p:cNvPr id="8261" name="Oval 49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2" name="Oval 50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3" name="Oval 51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6858000" y="2057400"/>
            <a:ext cx="228600" cy="228600"/>
            <a:chOff x="624" y="2448"/>
            <a:chExt cx="144" cy="144"/>
          </a:xfrm>
        </p:grpSpPr>
        <p:sp>
          <p:nvSpPr>
            <p:cNvPr id="8259" name="Rectangle 53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0" name="Rectangle 54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6248400" y="23161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</a:t>
            </a:r>
          </a:p>
        </p:txBody>
      </p: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762000" y="4038600"/>
            <a:ext cx="1752600" cy="1447800"/>
            <a:chOff x="480" y="864"/>
            <a:chExt cx="1104" cy="912"/>
          </a:xfrm>
        </p:grpSpPr>
        <p:sp>
          <p:nvSpPr>
            <p:cNvPr id="8257" name="AutoShape 5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8" name="AutoShape 5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10668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14:05</a:t>
            </a:r>
          </a:p>
        </p:txBody>
      </p: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1676400" y="5105400"/>
            <a:ext cx="381000" cy="76200"/>
            <a:chOff x="1152" y="2352"/>
            <a:chExt cx="240" cy="48"/>
          </a:xfrm>
        </p:grpSpPr>
        <p:sp>
          <p:nvSpPr>
            <p:cNvPr id="8254" name="Oval 6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3" name="Group 65"/>
          <p:cNvGrpSpPr>
            <a:grpSpLocks/>
          </p:cNvGrpSpPr>
          <p:nvPr/>
        </p:nvGrpSpPr>
        <p:grpSpPr bwMode="auto">
          <a:xfrm>
            <a:off x="1066800" y="5029200"/>
            <a:ext cx="228600" cy="228600"/>
            <a:chOff x="624" y="2448"/>
            <a:chExt cx="144" cy="144"/>
          </a:xfrm>
        </p:grpSpPr>
        <p:sp>
          <p:nvSpPr>
            <p:cNvPr id="8252" name="Rectangle 6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3" name="Rectangle 6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60" name="Text Box 68"/>
          <p:cNvSpPr txBox="1">
            <a:spLocks noChangeArrowheads="1"/>
          </p:cNvSpPr>
          <p:nvPr/>
        </p:nvSpPr>
        <p:spPr bwMode="auto">
          <a:xfrm>
            <a:off x="457200" y="52879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D</a:t>
            </a:r>
          </a:p>
        </p:txBody>
      </p:sp>
      <p:grpSp>
        <p:nvGrpSpPr>
          <p:cNvPr id="14" name="Group 70"/>
          <p:cNvGrpSpPr>
            <a:grpSpLocks/>
          </p:cNvGrpSpPr>
          <p:nvPr/>
        </p:nvGrpSpPr>
        <p:grpSpPr bwMode="auto">
          <a:xfrm>
            <a:off x="3733800" y="4038600"/>
            <a:ext cx="1752600" cy="1447800"/>
            <a:chOff x="480" y="864"/>
            <a:chExt cx="1104" cy="912"/>
          </a:xfrm>
        </p:grpSpPr>
        <p:sp>
          <p:nvSpPr>
            <p:cNvPr id="8250" name="AutoShape 7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1" name="AutoShape 7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40386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17:30</a:t>
            </a:r>
          </a:p>
        </p:txBody>
      </p: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4648200" y="5105400"/>
            <a:ext cx="381000" cy="76200"/>
            <a:chOff x="1152" y="2352"/>
            <a:chExt cx="240" cy="48"/>
          </a:xfrm>
        </p:grpSpPr>
        <p:sp>
          <p:nvSpPr>
            <p:cNvPr id="8247" name="Oval 7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8" name="Oval 7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9" name="Oval 7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6" name="Group 78"/>
          <p:cNvGrpSpPr>
            <a:grpSpLocks/>
          </p:cNvGrpSpPr>
          <p:nvPr/>
        </p:nvGrpSpPr>
        <p:grpSpPr bwMode="auto">
          <a:xfrm>
            <a:off x="4038600" y="5029200"/>
            <a:ext cx="228600" cy="228600"/>
            <a:chOff x="624" y="2448"/>
            <a:chExt cx="144" cy="144"/>
          </a:xfrm>
        </p:grpSpPr>
        <p:sp>
          <p:nvSpPr>
            <p:cNvPr id="8245" name="Rectangle 7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6" name="Rectangle 8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73" name="Text Box 81"/>
          <p:cNvSpPr txBox="1">
            <a:spLocks noChangeArrowheads="1"/>
          </p:cNvSpPr>
          <p:nvPr/>
        </p:nvSpPr>
        <p:spPr bwMode="auto">
          <a:xfrm>
            <a:off x="3429000" y="52879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E</a:t>
            </a:r>
          </a:p>
        </p:txBody>
      </p: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6553200" y="4038600"/>
            <a:ext cx="1752600" cy="1447800"/>
            <a:chOff x="480" y="864"/>
            <a:chExt cx="1104" cy="912"/>
          </a:xfrm>
        </p:grpSpPr>
        <p:sp>
          <p:nvSpPr>
            <p:cNvPr id="8243" name="AutoShape 84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4" name="AutoShape 85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78" name="Rectangle 86"/>
          <p:cNvSpPr>
            <a:spLocks noChangeArrowheads="1"/>
          </p:cNvSpPr>
          <p:nvPr/>
        </p:nvSpPr>
        <p:spPr bwMode="auto">
          <a:xfrm>
            <a:off x="68580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21:55</a:t>
            </a:r>
          </a:p>
        </p:txBody>
      </p:sp>
      <p:grpSp>
        <p:nvGrpSpPr>
          <p:cNvPr id="18" name="Group 87"/>
          <p:cNvGrpSpPr>
            <a:grpSpLocks/>
          </p:cNvGrpSpPr>
          <p:nvPr/>
        </p:nvGrpSpPr>
        <p:grpSpPr bwMode="auto">
          <a:xfrm>
            <a:off x="7467600" y="5105400"/>
            <a:ext cx="381000" cy="76200"/>
            <a:chOff x="1152" y="2352"/>
            <a:chExt cx="240" cy="48"/>
          </a:xfrm>
        </p:grpSpPr>
        <p:sp>
          <p:nvSpPr>
            <p:cNvPr id="8240" name="Oval 88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1" name="Oval 89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2" name="Oval 90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6858000" y="5029200"/>
            <a:ext cx="228600" cy="228600"/>
            <a:chOff x="624" y="2448"/>
            <a:chExt cx="144" cy="144"/>
          </a:xfrm>
        </p:grpSpPr>
        <p:sp>
          <p:nvSpPr>
            <p:cNvPr id="8238" name="Rectangle 92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39" name="Rectangle 93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86" name="Text Box 94"/>
          <p:cNvSpPr txBox="1">
            <a:spLocks noChangeArrowheads="1"/>
          </p:cNvSpPr>
          <p:nvPr/>
        </p:nvSpPr>
        <p:spPr bwMode="auto">
          <a:xfrm>
            <a:off x="6248400" y="52879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</a:t>
            </a:r>
          </a:p>
        </p:txBody>
      </p: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914400" y="2590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914400" y="25908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giờ 20 phút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3886200" y="2590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91" name="Text Box 99"/>
          <p:cNvSpPr txBox="1">
            <a:spLocks noChangeArrowheads="1"/>
          </p:cNvSpPr>
          <p:nvPr/>
        </p:nvSpPr>
        <p:spPr bwMode="auto">
          <a:xfrm>
            <a:off x="3886200" y="25908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 giờ 15 phút</a:t>
            </a:r>
          </a:p>
        </p:txBody>
      </p:sp>
      <p:sp>
        <p:nvSpPr>
          <p:cNvPr id="33892" name="Text Box 100"/>
          <p:cNvSpPr txBox="1">
            <a:spLocks noChangeArrowheads="1"/>
          </p:cNvSpPr>
          <p:nvPr/>
        </p:nvSpPr>
        <p:spPr bwMode="auto">
          <a:xfrm>
            <a:off x="6781800" y="2590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93" name="Text Box 101"/>
          <p:cNvSpPr txBox="1">
            <a:spLocks noChangeArrowheads="1"/>
          </p:cNvSpPr>
          <p:nvPr/>
        </p:nvSpPr>
        <p:spPr bwMode="auto">
          <a:xfrm>
            <a:off x="6781800" y="2590800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 giờ 35 phút</a:t>
            </a:r>
          </a:p>
        </p:txBody>
      </p:sp>
      <p:sp>
        <p:nvSpPr>
          <p:cNvPr id="33894" name="Text Box 102"/>
          <p:cNvSpPr txBox="1">
            <a:spLocks noChangeArrowheads="1"/>
          </p:cNvSpPr>
          <p:nvPr/>
        </p:nvSpPr>
        <p:spPr bwMode="auto">
          <a:xfrm>
            <a:off x="914400" y="5486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95" name="Text Box 103"/>
          <p:cNvSpPr txBox="1">
            <a:spLocks noChangeArrowheads="1"/>
          </p:cNvSpPr>
          <p:nvPr/>
        </p:nvSpPr>
        <p:spPr bwMode="auto">
          <a:xfrm>
            <a:off x="914400" y="54864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14 giờ 5 phút</a:t>
            </a:r>
          </a:p>
        </p:txBody>
      </p:sp>
      <p:sp>
        <p:nvSpPr>
          <p:cNvPr id="33896" name="Text Box 104"/>
          <p:cNvSpPr txBox="1">
            <a:spLocks noChangeArrowheads="1"/>
          </p:cNvSpPr>
          <p:nvPr/>
        </p:nvSpPr>
        <p:spPr bwMode="auto">
          <a:xfrm>
            <a:off x="3886200" y="5486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97" name="Text Box 105"/>
          <p:cNvSpPr txBox="1">
            <a:spLocks noChangeArrowheads="1"/>
          </p:cNvSpPr>
          <p:nvPr/>
        </p:nvSpPr>
        <p:spPr bwMode="auto">
          <a:xfrm>
            <a:off x="3886200" y="5486400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17 giờ 30 phút</a:t>
            </a:r>
          </a:p>
        </p:txBody>
      </p:sp>
      <p:sp>
        <p:nvSpPr>
          <p:cNvPr id="33898" name="Text Box 106"/>
          <p:cNvSpPr txBox="1">
            <a:spLocks noChangeArrowheads="1"/>
          </p:cNvSpPr>
          <p:nvPr/>
        </p:nvSpPr>
        <p:spPr bwMode="auto">
          <a:xfrm>
            <a:off x="6705600" y="5486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Mấy giờ ?</a:t>
            </a:r>
          </a:p>
        </p:txBody>
      </p:sp>
      <p:sp>
        <p:nvSpPr>
          <p:cNvPr id="33899" name="Text Box 107"/>
          <p:cNvSpPr txBox="1">
            <a:spLocks noChangeArrowheads="1"/>
          </p:cNvSpPr>
          <p:nvPr/>
        </p:nvSpPr>
        <p:spPr bwMode="auto">
          <a:xfrm>
            <a:off x="6705600" y="5486400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 giờ 55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33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3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0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33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0" dur="2000"/>
                                        <p:tgtEl>
                                          <p:spTgt spid="3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5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3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500"/>
                                        <p:tgtEl>
                                          <p:spTgt spid="33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5" dur="2000"/>
                                        <p:tgtEl>
                                          <p:spTgt spid="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338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338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38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0" dur="500" fill="hold"/>
                                        <p:tgtEl>
                                          <p:spTgt spid="338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5" dur="20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7" dur="20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3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6" dur="500"/>
                                        <p:tgtEl>
                                          <p:spTgt spid="33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0" dur="2000"/>
                                        <p:tgtEl>
                                          <p:spTgt spid="3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5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3" dur="20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2" dur="2000"/>
                                        <p:tgtEl>
                                          <p:spTgt spid="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500"/>
                                        <p:tgtEl>
                                          <p:spTgt spid="3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500"/>
                                        <p:tgtEl>
                                          <p:spTgt spid="338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5" dur="2000"/>
                                        <p:tgtEl>
                                          <p:spTgt spid="3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0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8" dur="2000"/>
                                        <p:tgtEl>
                                          <p:spTgt spid="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7" dur="2000"/>
                                        <p:tgtEl>
                                          <p:spTgt spid="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2" dur="500"/>
                                        <p:tgtEl>
                                          <p:spTgt spid="3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6" dur="500"/>
                                        <p:tgtEl>
                                          <p:spTgt spid="33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0" dur="2000"/>
                                        <p:tgtEl>
                                          <p:spTgt spid="3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338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338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38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95" dur="500" fill="hold"/>
                                        <p:tgtEl>
                                          <p:spTgt spid="338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  <p:bldP spid="33826" grpId="0" animBg="1"/>
      <p:bldP spid="33826" grpId="1"/>
      <p:bldP spid="33834" grpId="0"/>
      <p:bldP spid="33839" grpId="0" animBg="1"/>
      <p:bldP spid="33839" grpId="1"/>
      <p:bldP spid="33847" grpId="0"/>
      <p:bldP spid="33852" grpId="0" animBg="1"/>
      <p:bldP spid="33852" grpId="1"/>
      <p:bldP spid="33860" grpId="0"/>
      <p:bldP spid="33865" grpId="0" animBg="1"/>
      <p:bldP spid="33865" grpId="1"/>
      <p:bldP spid="33873" grpId="0"/>
      <p:bldP spid="33878" grpId="0" animBg="1"/>
      <p:bldP spid="33878" grpId="1"/>
      <p:bldP spid="33886" grpId="0"/>
      <p:bldP spid="33887" grpId="0"/>
      <p:bldP spid="33887" grpId="1"/>
      <p:bldP spid="33888" grpId="0"/>
      <p:bldP spid="33890" grpId="0"/>
      <p:bldP spid="33890" grpId="1"/>
      <p:bldP spid="33891" grpId="0"/>
      <p:bldP spid="33892" grpId="0"/>
      <p:bldP spid="33892" grpId="1"/>
      <p:bldP spid="33893" grpId="0"/>
      <p:bldP spid="33894" grpId="0"/>
      <p:bldP spid="33894" grpId="1"/>
      <p:bldP spid="33895" grpId="0"/>
      <p:bldP spid="33896" grpId="0"/>
      <p:bldP spid="33896" grpId="1"/>
      <p:bldP spid="33897" grpId="0"/>
      <p:bldP spid="33898" grpId="0"/>
      <p:bldP spid="33898" grpId="1"/>
      <p:bldP spid="338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5"/>
          <p:cNvGrpSpPr>
            <a:grpSpLocks/>
          </p:cNvGrpSpPr>
          <p:nvPr/>
        </p:nvGrpSpPr>
        <p:grpSpPr bwMode="auto">
          <a:xfrm>
            <a:off x="1143000" y="685800"/>
            <a:ext cx="1752600" cy="1447800"/>
            <a:chOff x="720" y="432"/>
            <a:chExt cx="1104" cy="912"/>
          </a:xfrm>
        </p:grpSpPr>
        <p:grpSp>
          <p:nvGrpSpPr>
            <p:cNvPr id="9239" name="Group 4"/>
            <p:cNvGrpSpPr>
              <a:grpSpLocks/>
            </p:cNvGrpSpPr>
            <p:nvPr/>
          </p:nvGrpSpPr>
          <p:grpSpPr bwMode="auto">
            <a:xfrm>
              <a:off x="720" y="432"/>
              <a:ext cx="1104" cy="912"/>
              <a:chOff x="480" y="864"/>
              <a:chExt cx="1104" cy="912"/>
            </a:xfrm>
          </p:grpSpPr>
          <p:sp>
            <p:nvSpPr>
              <p:cNvPr id="9248" name="AutoShape 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49" name="AutoShape 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9240" name="Rectangle 7"/>
            <p:cNvSpPr>
              <a:spLocks noChangeArrowheads="1"/>
            </p:cNvSpPr>
            <p:nvPr/>
          </p:nvSpPr>
          <p:spPr bwMode="auto">
            <a:xfrm>
              <a:off x="912" y="672"/>
              <a:ext cx="7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14:05</a:t>
              </a:r>
            </a:p>
          </p:txBody>
        </p:sp>
        <p:grpSp>
          <p:nvGrpSpPr>
            <p:cNvPr id="9241" name="Group 8"/>
            <p:cNvGrpSpPr>
              <a:grpSpLocks/>
            </p:cNvGrpSpPr>
            <p:nvPr/>
          </p:nvGrpSpPr>
          <p:grpSpPr bwMode="auto">
            <a:xfrm>
              <a:off x="1296" y="1104"/>
              <a:ext cx="240" cy="48"/>
              <a:chOff x="1152" y="2352"/>
              <a:chExt cx="240" cy="48"/>
            </a:xfrm>
          </p:grpSpPr>
          <p:sp>
            <p:nvSpPr>
              <p:cNvPr id="9245" name="Oval 9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46" name="Oval 10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47" name="Oval 11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9242" name="Group 12"/>
            <p:cNvGrpSpPr>
              <a:grpSpLocks/>
            </p:cNvGrpSpPr>
            <p:nvPr/>
          </p:nvGrpSpPr>
          <p:grpSpPr bwMode="auto">
            <a:xfrm>
              <a:off x="912" y="1056"/>
              <a:ext cx="144" cy="144"/>
              <a:chOff x="624" y="2448"/>
              <a:chExt cx="144" cy="144"/>
            </a:xfrm>
          </p:grpSpPr>
          <p:sp>
            <p:nvSpPr>
              <p:cNvPr id="9243" name="Rectangle 13"/>
              <p:cNvSpPr>
                <a:spLocks noChangeArrowheads="1"/>
              </p:cNvSpPr>
              <p:nvPr/>
            </p:nvSpPr>
            <p:spPr bwMode="auto">
              <a:xfrm>
                <a:off x="624" y="2448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44" name="Rectangle 14"/>
              <p:cNvSpPr>
                <a:spLocks noChangeArrowheads="1"/>
              </p:cNvSpPr>
              <p:nvPr/>
            </p:nvSpPr>
            <p:spPr bwMode="auto">
              <a:xfrm>
                <a:off x="624" y="2544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9219" name="Text Box 15"/>
          <p:cNvSpPr txBox="1">
            <a:spLocks noChangeArrowheads="1"/>
          </p:cNvSpPr>
          <p:nvPr/>
        </p:nvSpPr>
        <p:spPr bwMode="auto">
          <a:xfrm>
            <a:off x="838200" y="20875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D</a:t>
            </a:r>
          </a:p>
        </p:txBody>
      </p:sp>
      <p:sp>
        <p:nvSpPr>
          <p:cNvPr id="9220" name="Text Box 16"/>
          <p:cNvSpPr txBox="1">
            <a:spLocks noChangeArrowheads="1"/>
          </p:cNvSpPr>
          <p:nvPr/>
        </p:nvSpPr>
        <p:spPr bwMode="auto">
          <a:xfrm>
            <a:off x="1219200" y="22098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14 giờ 5 phút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3505200" y="990600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14 giờ 5 phút còn gọi là mấy giờ ?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3505200" y="15240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14 giờ 5 phút còn gọi là </a:t>
            </a:r>
            <a:r>
              <a:rPr lang="en-US" sz="2000" b="1">
                <a:solidFill>
                  <a:srgbClr val="FF0000"/>
                </a:solidFill>
              </a:rPr>
              <a:t>2 giờ 5 phút </a:t>
            </a:r>
            <a:r>
              <a:rPr lang="en-US" sz="2000" b="1" i="1">
                <a:solidFill>
                  <a:srgbClr val="9900CC"/>
                </a:solidFill>
              </a:rPr>
              <a:t>chiều</a:t>
            </a:r>
            <a:r>
              <a:rPr lang="en-US" sz="2000" b="1">
                <a:solidFill>
                  <a:srgbClr val="0000FF"/>
                </a:solidFill>
              </a:rPr>
              <a:t>.</a:t>
            </a:r>
          </a:p>
        </p:txBody>
      </p:sp>
      <p:grpSp>
        <p:nvGrpSpPr>
          <p:cNvPr id="9223" name="Group 32"/>
          <p:cNvGrpSpPr>
            <a:grpSpLocks/>
          </p:cNvGrpSpPr>
          <p:nvPr/>
        </p:nvGrpSpPr>
        <p:grpSpPr bwMode="auto">
          <a:xfrm>
            <a:off x="838200" y="3505200"/>
            <a:ext cx="2362200" cy="2155825"/>
            <a:chOff x="576" y="2688"/>
            <a:chExt cx="1488" cy="1358"/>
          </a:xfrm>
        </p:grpSpPr>
        <p:grpSp>
          <p:nvGrpSpPr>
            <p:cNvPr id="9226" name="Group 19"/>
            <p:cNvGrpSpPr>
              <a:grpSpLocks/>
            </p:cNvGrpSpPr>
            <p:nvPr/>
          </p:nvGrpSpPr>
          <p:grpSpPr bwMode="auto">
            <a:xfrm>
              <a:off x="768" y="2688"/>
              <a:ext cx="1104" cy="912"/>
              <a:chOff x="480" y="864"/>
              <a:chExt cx="1104" cy="912"/>
            </a:xfrm>
          </p:grpSpPr>
          <p:sp>
            <p:nvSpPr>
              <p:cNvPr id="9237" name="AutoShape 2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38" name="AutoShape 2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9227" name="Rectangle 22"/>
            <p:cNvSpPr>
              <a:spLocks noChangeArrowheads="1"/>
            </p:cNvSpPr>
            <p:nvPr/>
          </p:nvSpPr>
          <p:spPr bwMode="auto">
            <a:xfrm>
              <a:off x="960" y="2928"/>
              <a:ext cx="7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21:55</a:t>
              </a:r>
            </a:p>
          </p:txBody>
        </p:sp>
        <p:grpSp>
          <p:nvGrpSpPr>
            <p:cNvPr id="9228" name="Group 23"/>
            <p:cNvGrpSpPr>
              <a:grpSpLocks/>
            </p:cNvGrpSpPr>
            <p:nvPr/>
          </p:nvGrpSpPr>
          <p:grpSpPr bwMode="auto">
            <a:xfrm>
              <a:off x="1344" y="3360"/>
              <a:ext cx="240" cy="48"/>
              <a:chOff x="1152" y="2352"/>
              <a:chExt cx="240" cy="48"/>
            </a:xfrm>
          </p:grpSpPr>
          <p:sp>
            <p:nvSpPr>
              <p:cNvPr id="9234" name="Oval 2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35" name="Oval 2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36" name="Oval 2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9229" name="Group 27"/>
            <p:cNvGrpSpPr>
              <a:grpSpLocks/>
            </p:cNvGrpSpPr>
            <p:nvPr/>
          </p:nvGrpSpPr>
          <p:grpSpPr bwMode="auto">
            <a:xfrm>
              <a:off x="960" y="3312"/>
              <a:ext cx="144" cy="144"/>
              <a:chOff x="624" y="2448"/>
              <a:chExt cx="144" cy="144"/>
            </a:xfrm>
          </p:grpSpPr>
          <p:sp>
            <p:nvSpPr>
              <p:cNvPr id="9232" name="Rectangle 28"/>
              <p:cNvSpPr>
                <a:spLocks noChangeArrowheads="1"/>
              </p:cNvSpPr>
              <p:nvPr/>
            </p:nvSpPr>
            <p:spPr bwMode="auto">
              <a:xfrm>
                <a:off x="624" y="2448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233" name="Rectangle 29"/>
              <p:cNvSpPr>
                <a:spLocks noChangeArrowheads="1"/>
              </p:cNvSpPr>
              <p:nvPr/>
            </p:nvSpPr>
            <p:spPr bwMode="auto">
              <a:xfrm>
                <a:off x="624" y="2544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9230" name="Text Box 30"/>
            <p:cNvSpPr txBox="1">
              <a:spLocks noChangeArrowheads="1"/>
            </p:cNvSpPr>
            <p:nvPr/>
          </p:nvSpPr>
          <p:spPr bwMode="auto">
            <a:xfrm>
              <a:off x="576" y="3475"/>
              <a:ext cx="2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/>
                <a:t>G</a:t>
              </a:r>
            </a:p>
          </p:txBody>
        </p:sp>
        <p:sp>
          <p:nvSpPr>
            <p:cNvPr id="9231" name="Text Box 31"/>
            <p:cNvSpPr txBox="1">
              <a:spLocks noChangeArrowheads="1"/>
            </p:cNvSpPr>
            <p:nvPr/>
          </p:nvSpPr>
          <p:spPr bwMode="auto">
            <a:xfrm>
              <a:off x="864" y="3600"/>
              <a:ext cx="120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</a:rPr>
                <a:t>21 giờ 55 phút</a:t>
              </a:r>
            </a:p>
          </p:txBody>
        </p:sp>
      </p:grp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3581400" y="3886200"/>
            <a:ext cx="434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 giờ 55 phút còn gọi là mấy giờ ?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3581400" y="44958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 giờ 55 phút còn gọi là </a:t>
            </a:r>
            <a:r>
              <a:rPr lang="en-US" sz="2000" b="1">
                <a:solidFill>
                  <a:srgbClr val="FF0000"/>
                </a:solidFill>
              </a:rPr>
              <a:t>9 giờ 55 phút </a:t>
            </a:r>
            <a:r>
              <a:rPr lang="vi-VN" sz="2000" b="1" i="1">
                <a:solidFill>
                  <a:srgbClr val="9900CC"/>
                </a:solidFill>
              </a:rPr>
              <a:t>đ</a:t>
            </a:r>
            <a:r>
              <a:rPr lang="en-US" sz="2000" b="1" i="1">
                <a:solidFill>
                  <a:srgbClr val="9900CC"/>
                </a:solidFill>
              </a:rPr>
              <a:t>êm</a:t>
            </a:r>
            <a:r>
              <a:rPr lang="en-US" sz="2000" b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10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3" grpId="0"/>
      <p:bldP spid="34834" grpId="0"/>
      <p:bldP spid="34849" grpId="0"/>
      <p:bldP spid="348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219200" y="228600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Vào buổi chiều, hai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ồng hồ nào chỉ cùng thời gian ?</a:t>
            </a:r>
          </a:p>
        </p:txBody>
      </p:sp>
      <p:grpSp>
        <p:nvGrpSpPr>
          <p:cNvPr id="10244" name="Group 7"/>
          <p:cNvGrpSpPr>
            <a:grpSpLocks/>
          </p:cNvGrpSpPr>
          <p:nvPr/>
        </p:nvGrpSpPr>
        <p:grpSpPr bwMode="auto">
          <a:xfrm>
            <a:off x="685800" y="914400"/>
            <a:ext cx="1752600" cy="1447800"/>
            <a:chOff x="480" y="864"/>
            <a:chExt cx="1104" cy="912"/>
          </a:xfrm>
        </p:grpSpPr>
        <p:sp>
          <p:nvSpPr>
            <p:cNvPr id="10360" name="AutoShape 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61" name="AutoShape 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9906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16:00</a:t>
            </a:r>
          </a:p>
        </p:txBody>
      </p:sp>
      <p:grpSp>
        <p:nvGrpSpPr>
          <p:cNvPr id="10246" name="Group 11"/>
          <p:cNvGrpSpPr>
            <a:grpSpLocks/>
          </p:cNvGrpSpPr>
          <p:nvPr/>
        </p:nvGrpSpPr>
        <p:grpSpPr bwMode="auto">
          <a:xfrm>
            <a:off x="1600200" y="1981200"/>
            <a:ext cx="381000" cy="76200"/>
            <a:chOff x="1152" y="2352"/>
            <a:chExt cx="240" cy="48"/>
          </a:xfrm>
        </p:grpSpPr>
        <p:sp>
          <p:nvSpPr>
            <p:cNvPr id="10357" name="Oval 1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8" name="Oval 1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9" name="Oval 1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247" name="Group 15"/>
          <p:cNvGrpSpPr>
            <a:grpSpLocks/>
          </p:cNvGrpSpPr>
          <p:nvPr/>
        </p:nvGrpSpPr>
        <p:grpSpPr bwMode="auto">
          <a:xfrm>
            <a:off x="990600" y="1905000"/>
            <a:ext cx="228600" cy="228600"/>
            <a:chOff x="624" y="2448"/>
            <a:chExt cx="144" cy="144"/>
          </a:xfrm>
        </p:grpSpPr>
        <p:sp>
          <p:nvSpPr>
            <p:cNvPr id="10355" name="Rectangle 1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6" name="Rectangle 1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81000" y="231616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</a:t>
            </a:r>
          </a:p>
        </p:txBody>
      </p:sp>
      <p:grpSp>
        <p:nvGrpSpPr>
          <p:cNvPr id="10249" name="Group 20"/>
          <p:cNvGrpSpPr>
            <a:grpSpLocks/>
          </p:cNvGrpSpPr>
          <p:nvPr/>
        </p:nvGrpSpPr>
        <p:grpSpPr bwMode="auto">
          <a:xfrm>
            <a:off x="6553200" y="914400"/>
            <a:ext cx="1752600" cy="1447800"/>
            <a:chOff x="480" y="864"/>
            <a:chExt cx="1104" cy="912"/>
          </a:xfrm>
        </p:grpSpPr>
        <p:sp>
          <p:nvSpPr>
            <p:cNvPr id="10353" name="AutoShape 2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4" name="AutoShape 2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68580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16:30</a:t>
            </a:r>
          </a:p>
        </p:txBody>
      </p:sp>
      <p:grpSp>
        <p:nvGrpSpPr>
          <p:cNvPr id="10251" name="Group 24"/>
          <p:cNvGrpSpPr>
            <a:grpSpLocks/>
          </p:cNvGrpSpPr>
          <p:nvPr/>
        </p:nvGrpSpPr>
        <p:grpSpPr bwMode="auto">
          <a:xfrm>
            <a:off x="7467600" y="1981200"/>
            <a:ext cx="381000" cy="76200"/>
            <a:chOff x="1152" y="2352"/>
            <a:chExt cx="240" cy="48"/>
          </a:xfrm>
        </p:grpSpPr>
        <p:sp>
          <p:nvSpPr>
            <p:cNvPr id="10350" name="Oval 2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1" name="Oval 2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52" name="Oval 2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252" name="Group 28"/>
          <p:cNvGrpSpPr>
            <a:grpSpLocks/>
          </p:cNvGrpSpPr>
          <p:nvPr/>
        </p:nvGrpSpPr>
        <p:grpSpPr bwMode="auto">
          <a:xfrm>
            <a:off x="6858000" y="1905000"/>
            <a:ext cx="228600" cy="228600"/>
            <a:chOff x="624" y="2448"/>
            <a:chExt cx="144" cy="144"/>
          </a:xfrm>
        </p:grpSpPr>
        <p:sp>
          <p:nvSpPr>
            <p:cNvPr id="10348" name="Rectangle 2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49" name="Rectangle 3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6248400" y="2133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</a:rPr>
              <a:t>C</a:t>
            </a:r>
          </a:p>
        </p:txBody>
      </p:sp>
      <p:grpSp>
        <p:nvGrpSpPr>
          <p:cNvPr id="10254" name="Group 32"/>
          <p:cNvGrpSpPr>
            <a:grpSpLocks/>
          </p:cNvGrpSpPr>
          <p:nvPr/>
        </p:nvGrpSpPr>
        <p:grpSpPr bwMode="auto">
          <a:xfrm>
            <a:off x="3352800" y="762000"/>
            <a:ext cx="2057400" cy="2057400"/>
            <a:chOff x="336" y="240"/>
            <a:chExt cx="1296" cy="1296"/>
          </a:xfrm>
        </p:grpSpPr>
        <p:grpSp>
          <p:nvGrpSpPr>
            <p:cNvPr id="10331" name="Group 33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0344" name="Group 3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346" name="Oval 3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0347" name="Oval 3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0345" name="Oval 3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332" name="Text Box 38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10333" name="Text Box 39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10334" name="Text Box 40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10335" name="Text Box 41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10336" name="Text Box 42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10337" name="Text Box 43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10338" name="Text Box 44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10339" name="Text Box 45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10340" name="Text Box 46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10341" name="Text Box 47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10342" name="Text Box 48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10343" name="Text Box 49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1" name="Group 120"/>
          <p:cNvGrpSpPr>
            <a:grpSpLocks/>
          </p:cNvGrpSpPr>
          <p:nvPr/>
        </p:nvGrpSpPr>
        <p:grpSpPr bwMode="auto">
          <a:xfrm>
            <a:off x="4343400" y="1219200"/>
            <a:ext cx="457200" cy="762000"/>
            <a:chOff x="2736" y="960"/>
            <a:chExt cx="288" cy="480"/>
          </a:xfrm>
        </p:grpSpPr>
        <p:grpSp>
          <p:nvGrpSpPr>
            <p:cNvPr id="10326" name="Group 51"/>
            <p:cNvGrpSpPr>
              <a:grpSpLocks/>
            </p:cNvGrpSpPr>
            <p:nvPr/>
          </p:nvGrpSpPr>
          <p:grpSpPr bwMode="auto">
            <a:xfrm rot="250226">
              <a:off x="2736" y="1248"/>
              <a:ext cx="288" cy="192"/>
              <a:chOff x="1056" y="2064"/>
              <a:chExt cx="288" cy="192"/>
            </a:xfrm>
          </p:grpSpPr>
          <p:sp>
            <p:nvSpPr>
              <p:cNvPr id="10329" name="AutoShape 52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30" name="Oval 53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327" name="AutoShape 54"/>
            <p:cNvSpPr>
              <a:spLocks noChangeArrowheads="1"/>
            </p:cNvSpPr>
            <p:nvPr/>
          </p:nvSpPr>
          <p:spPr bwMode="auto">
            <a:xfrm rot="-5400000">
              <a:off x="2592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28" name="Oval 55"/>
            <p:cNvSpPr>
              <a:spLocks noChangeArrowheads="1"/>
            </p:cNvSpPr>
            <p:nvPr/>
          </p:nvSpPr>
          <p:spPr bwMode="auto">
            <a:xfrm>
              <a:off x="2736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3276600" y="2362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10257" name="Group 58"/>
          <p:cNvGrpSpPr>
            <a:grpSpLocks/>
          </p:cNvGrpSpPr>
          <p:nvPr/>
        </p:nvGrpSpPr>
        <p:grpSpPr bwMode="auto">
          <a:xfrm>
            <a:off x="3505200" y="3057525"/>
            <a:ext cx="1752600" cy="1447800"/>
            <a:chOff x="480" y="864"/>
            <a:chExt cx="1104" cy="912"/>
          </a:xfrm>
        </p:grpSpPr>
        <p:sp>
          <p:nvSpPr>
            <p:cNvPr id="10324" name="AutoShape 59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25" name="AutoShape 60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3810000" y="3438525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13:25</a:t>
            </a:r>
          </a:p>
        </p:txBody>
      </p:sp>
      <p:grpSp>
        <p:nvGrpSpPr>
          <p:cNvPr id="10259" name="Group 62"/>
          <p:cNvGrpSpPr>
            <a:grpSpLocks/>
          </p:cNvGrpSpPr>
          <p:nvPr/>
        </p:nvGrpSpPr>
        <p:grpSpPr bwMode="auto">
          <a:xfrm>
            <a:off x="4419600" y="4124325"/>
            <a:ext cx="381000" cy="76200"/>
            <a:chOff x="1152" y="2352"/>
            <a:chExt cx="240" cy="48"/>
          </a:xfrm>
        </p:grpSpPr>
        <p:sp>
          <p:nvSpPr>
            <p:cNvPr id="10321" name="Oval 6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22" name="Oval 6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23" name="Oval 6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260" name="Group 66"/>
          <p:cNvGrpSpPr>
            <a:grpSpLocks/>
          </p:cNvGrpSpPr>
          <p:nvPr/>
        </p:nvGrpSpPr>
        <p:grpSpPr bwMode="auto">
          <a:xfrm>
            <a:off x="3810000" y="4048125"/>
            <a:ext cx="228600" cy="228600"/>
            <a:chOff x="624" y="2448"/>
            <a:chExt cx="144" cy="144"/>
          </a:xfrm>
        </p:grpSpPr>
        <p:sp>
          <p:nvSpPr>
            <p:cNvPr id="10319" name="Rectangle 67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20" name="Rectangle 68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909" name="Text Box 69"/>
          <p:cNvSpPr txBox="1">
            <a:spLocks noChangeArrowheads="1"/>
          </p:cNvSpPr>
          <p:nvPr/>
        </p:nvSpPr>
        <p:spPr bwMode="auto">
          <a:xfrm>
            <a:off x="3200400" y="42767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E</a:t>
            </a:r>
          </a:p>
        </p:txBody>
      </p:sp>
      <p:grpSp>
        <p:nvGrpSpPr>
          <p:cNvPr id="10262" name="Group 121"/>
          <p:cNvGrpSpPr>
            <a:grpSpLocks/>
          </p:cNvGrpSpPr>
          <p:nvPr/>
        </p:nvGrpSpPr>
        <p:grpSpPr bwMode="auto">
          <a:xfrm>
            <a:off x="6324600" y="2828925"/>
            <a:ext cx="2057400" cy="2057400"/>
            <a:chOff x="3984" y="2064"/>
            <a:chExt cx="1296" cy="1296"/>
          </a:xfrm>
        </p:grpSpPr>
        <p:grpSp>
          <p:nvGrpSpPr>
            <p:cNvPr id="10302" name="Group 71"/>
            <p:cNvGrpSpPr>
              <a:grpSpLocks/>
            </p:cNvGrpSpPr>
            <p:nvPr/>
          </p:nvGrpSpPr>
          <p:grpSpPr bwMode="auto">
            <a:xfrm>
              <a:off x="3984" y="2064"/>
              <a:ext cx="1296" cy="1296"/>
              <a:chOff x="336" y="240"/>
              <a:chExt cx="1296" cy="1296"/>
            </a:xfrm>
          </p:grpSpPr>
          <p:grpSp>
            <p:nvGrpSpPr>
              <p:cNvPr id="10315" name="Group 7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317" name="Oval 7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0318" name="Oval 7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0316" name="Oval 7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303" name="Text Box 76"/>
            <p:cNvSpPr txBox="1">
              <a:spLocks noChangeArrowheads="1"/>
            </p:cNvSpPr>
            <p:nvPr/>
          </p:nvSpPr>
          <p:spPr bwMode="auto">
            <a:xfrm>
              <a:off x="4512" y="216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10304" name="Text Box 77"/>
            <p:cNvSpPr txBox="1">
              <a:spLocks noChangeArrowheads="1"/>
            </p:cNvSpPr>
            <p:nvPr/>
          </p:nvSpPr>
          <p:spPr bwMode="auto">
            <a:xfrm>
              <a:off x="4272" y="22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10305" name="Text Box 78"/>
            <p:cNvSpPr txBox="1">
              <a:spLocks noChangeArrowheads="1"/>
            </p:cNvSpPr>
            <p:nvPr/>
          </p:nvSpPr>
          <p:spPr bwMode="auto">
            <a:xfrm>
              <a:off x="4128" y="283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10306" name="Text Box 79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10307" name="Text Box 80"/>
            <p:cNvSpPr txBox="1">
              <a:spLocks noChangeArrowheads="1"/>
            </p:cNvSpPr>
            <p:nvPr/>
          </p:nvSpPr>
          <p:spPr bwMode="auto">
            <a:xfrm>
              <a:off x="4128" y="24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10308" name="Text Box 81"/>
            <p:cNvSpPr txBox="1">
              <a:spLocks noChangeArrowheads="1"/>
            </p:cNvSpPr>
            <p:nvPr/>
          </p:nvSpPr>
          <p:spPr bwMode="auto">
            <a:xfrm>
              <a:off x="4032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10309" name="Text Box 82"/>
            <p:cNvSpPr txBox="1">
              <a:spLocks noChangeArrowheads="1"/>
            </p:cNvSpPr>
            <p:nvPr/>
          </p:nvSpPr>
          <p:spPr bwMode="auto">
            <a:xfrm>
              <a:off x="4560" y="307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10310" name="Text Box 83"/>
            <p:cNvSpPr txBox="1">
              <a:spLocks noChangeArrowheads="1"/>
            </p:cNvSpPr>
            <p:nvPr/>
          </p:nvSpPr>
          <p:spPr bwMode="auto">
            <a:xfrm>
              <a:off x="4800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10311" name="Text Box 84"/>
            <p:cNvSpPr txBox="1">
              <a:spLocks noChangeArrowheads="1"/>
            </p:cNvSpPr>
            <p:nvPr/>
          </p:nvSpPr>
          <p:spPr bwMode="auto">
            <a:xfrm>
              <a:off x="4944" y="283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10312" name="Text Box 85"/>
            <p:cNvSpPr txBox="1">
              <a:spLocks noChangeArrowheads="1"/>
            </p:cNvSpPr>
            <p:nvPr/>
          </p:nvSpPr>
          <p:spPr bwMode="auto">
            <a:xfrm>
              <a:off x="4992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10313" name="Text Box 86"/>
            <p:cNvSpPr txBox="1">
              <a:spLocks noChangeArrowheads="1"/>
            </p:cNvSpPr>
            <p:nvPr/>
          </p:nvSpPr>
          <p:spPr bwMode="auto">
            <a:xfrm>
              <a:off x="4944" y="235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10314" name="Text Box 87"/>
            <p:cNvSpPr txBox="1">
              <a:spLocks noChangeArrowheads="1"/>
            </p:cNvSpPr>
            <p:nvPr/>
          </p:nvSpPr>
          <p:spPr bwMode="auto">
            <a:xfrm>
              <a:off x="4752" y="22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9" name="Group 122"/>
          <p:cNvGrpSpPr>
            <a:grpSpLocks/>
          </p:cNvGrpSpPr>
          <p:nvPr/>
        </p:nvGrpSpPr>
        <p:grpSpPr bwMode="auto">
          <a:xfrm>
            <a:off x="7315200" y="3743325"/>
            <a:ext cx="457200" cy="609600"/>
            <a:chOff x="4608" y="2640"/>
            <a:chExt cx="288" cy="384"/>
          </a:xfrm>
        </p:grpSpPr>
        <p:grpSp>
          <p:nvGrpSpPr>
            <p:cNvPr id="10297" name="Group 89"/>
            <p:cNvGrpSpPr>
              <a:grpSpLocks/>
            </p:cNvGrpSpPr>
            <p:nvPr/>
          </p:nvGrpSpPr>
          <p:grpSpPr bwMode="auto">
            <a:xfrm rot="893958">
              <a:off x="4608" y="2640"/>
              <a:ext cx="288" cy="192"/>
              <a:chOff x="1056" y="2064"/>
              <a:chExt cx="288" cy="192"/>
            </a:xfrm>
          </p:grpSpPr>
          <p:sp>
            <p:nvSpPr>
              <p:cNvPr id="10300" name="AutoShape 90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01" name="Oval 91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298" name="AutoShape 92"/>
            <p:cNvSpPr>
              <a:spLocks noChangeArrowheads="1"/>
            </p:cNvSpPr>
            <p:nvPr/>
          </p:nvSpPr>
          <p:spPr bwMode="auto">
            <a:xfrm rot="5400000">
              <a:off x="4512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299" name="Oval 93"/>
            <p:cNvSpPr>
              <a:spLocks noChangeArrowheads="1"/>
            </p:cNvSpPr>
            <p:nvPr/>
          </p:nvSpPr>
          <p:spPr bwMode="auto">
            <a:xfrm>
              <a:off x="46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934" name="Text Box 94"/>
          <p:cNvSpPr txBox="1">
            <a:spLocks noChangeArrowheads="1"/>
          </p:cNvSpPr>
          <p:nvPr/>
        </p:nvSpPr>
        <p:spPr bwMode="auto">
          <a:xfrm>
            <a:off x="7162800" y="48863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</a:rPr>
              <a:t>G</a:t>
            </a:r>
          </a:p>
        </p:txBody>
      </p:sp>
      <p:grpSp>
        <p:nvGrpSpPr>
          <p:cNvPr id="10265" name="Group 95"/>
          <p:cNvGrpSpPr>
            <a:grpSpLocks/>
          </p:cNvGrpSpPr>
          <p:nvPr/>
        </p:nvGrpSpPr>
        <p:grpSpPr bwMode="auto">
          <a:xfrm>
            <a:off x="609600" y="2828925"/>
            <a:ext cx="2057400" cy="2057400"/>
            <a:chOff x="336" y="240"/>
            <a:chExt cx="1296" cy="1296"/>
          </a:xfrm>
        </p:grpSpPr>
        <p:grpSp>
          <p:nvGrpSpPr>
            <p:cNvPr id="10280" name="Group 96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0293" name="Group 97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295" name="Oval 98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0296" name="Oval 99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0294" name="Oval 100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281" name="Text Box 10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10282" name="Text Box 10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10283" name="Text Box 10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10284" name="Text Box 10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10285" name="Text Box 10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10286" name="Text Box 10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10287" name="Text Box 10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10288" name="Text Box 10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10289" name="Text Box 10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10290" name="Text Box 11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10291" name="Text Box 111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10292" name="Text Box 112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24" name="Group 123"/>
          <p:cNvGrpSpPr>
            <a:grpSpLocks/>
          </p:cNvGrpSpPr>
          <p:nvPr/>
        </p:nvGrpSpPr>
        <p:grpSpPr bwMode="auto">
          <a:xfrm>
            <a:off x="1600200" y="3438525"/>
            <a:ext cx="381000" cy="914400"/>
            <a:chOff x="1008" y="2448"/>
            <a:chExt cx="240" cy="576"/>
          </a:xfrm>
        </p:grpSpPr>
        <p:grpSp>
          <p:nvGrpSpPr>
            <p:cNvPr id="10275" name="Group 114"/>
            <p:cNvGrpSpPr>
              <a:grpSpLocks/>
            </p:cNvGrpSpPr>
            <p:nvPr/>
          </p:nvGrpSpPr>
          <p:grpSpPr bwMode="auto">
            <a:xfrm rot="-4542330">
              <a:off x="1008" y="2496"/>
              <a:ext cx="288" cy="192"/>
              <a:chOff x="1056" y="2064"/>
              <a:chExt cx="288" cy="192"/>
            </a:xfrm>
          </p:grpSpPr>
          <p:sp>
            <p:nvSpPr>
              <p:cNvPr id="10278" name="AutoShape 115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79" name="Oval 116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276" name="AutoShape 117"/>
            <p:cNvSpPr>
              <a:spLocks noChangeArrowheads="1"/>
            </p:cNvSpPr>
            <p:nvPr/>
          </p:nvSpPr>
          <p:spPr bwMode="auto">
            <a:xfrm rot="3689312">
              <a:off x="960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277" name="Oval 118"/>
            <p:cNvSpPr>
              <a:spLocks noChangeArrowheads="1"/>
            </p:cNvSpPr>
            <p:nvPr/>
          </p:nvSpPr>
          <p:spPr bwMode="auto">
            <a:xfrm>
              <a:off x="10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5959" name="Text Box 119"/>
          <p:cNvSpPr txBox="1">
            <a:spLocks noChangeArrowheads="1"/>
          </p:cNvSpPr>
          <p:nvPr/>
        </p:nvSpPr>
        <p:spPr bwMode="auto">
          <a:xfrm>
            <a:off x="533400" y="44291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D</a:t>
            </a:r>
          </a:p>
        </p:txBody>
      </p:sp>
      <p:sp>
        <p:nvSpPr>
          <p:cNvPr id="10268" name="AutoShape 125"/>
          <p:cNvSpPr>
            <a:spLocks noChangeArrowheads="1"/>
          </p:cNvSpPr>
          <p:nvPr/>
        </p:nvSpPr>
        <p:spPr bwMode="auto">
          <a:xfrm rot="-2498013">
            <a:off x="7924800" y="2828925"/>
            <a:ext cx="4572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10269" name="AutoShape 126"/>
          <p:cNvSpPr>
            <a:spLocks noChangeArrowheads="1"/>
          </p:cNvSpPr>
          <p:nvPr/>
        </p:nvSpPr>
        <p:spPr bwMode="auto">
          <a:xfrm rot="-7873783">
            <a:off x="6196013" y="2819400"/>
            <a:ext cx="5334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10270" name="AutoShape 128"/>
          <p:cNvSpPr>
            <a:spLocks noChangeArrowheads="1"/>
          </p:cNvSpPr>
          <p:nvPr/>
        </p:nvSpPr>
        <p:spPr bwMode="auto">
          <a:xfrm rot="-2704072" flipH="1" flipV="1">
            <a:off x="6563519" y="4571206"/>
            <a:ext cx="381000" cy="249238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10271" name="AutoShape 129"/>
          <p:cNvSpPr>
            <a:spLocks noChangeArrowheads="1"/>
          </p:cNvSpPr>
          <p:nvPr/>
        </p:nvSpPr>
        <p:spPr bwMode="auto">
          <a:xfrm rot="-8104072" flipH="1" flipV="1">
            <a:off x="7848600" y="4560888"/>
            <a:ext cx="381000" cy="249237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838200" y="5038725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Đồng hồ  A và B chỉ cùng thời gian là 4 giờ chiều.</a:t>
            </a:r>
          </a:p>
        </p:txBody>
      </p:sp>
      <p:sp>
        <p:nvSpPr>
          <p:cNvPr id="35971" name="Text Box 131"/>
          <p:cNvSpPr txBox="1">
            <a:spLocks noChangeArrowheads="1"/>
          </p:cNvSpPr>
          <p:nvPr/>
        </p:nvSpPr>
        <p:spPr bwMode="auto">
          <a:xfrm>
            <a:off x="838200" y="5572125"/>
            <a:ext cx="708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Đồng hồ  C và G chỉ cùng thời gian là 4 giờ 30 phút chiều.</a:t>
            </a:r>
          </a:p>
        </p:txBody>
      </p:sp>
      <p:sp>
        <p:nvSpPr>
          <p:cNvPr id="35972" name="Text Box 132"/>
          <p:cNvSpPr txBox="1">
            <a:spLocks noChangeArrowheads="1"/>
          </p:cNvSpPr>
          <p:nvPr/>
        </p:nvSpPr>
        <p:spPr bwMode="auto">
          <a:xfrm>
            <a:off x="838200" y="6172200"/>
            <a:ext cx="708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Đồng hồ  D và E chỉ cùng thời gian là 1 giờ 25 phút chiều.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5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5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20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 tmFilter="0, 0; .2, .5; .8, .5; 1, 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0" autoRev="1" fill="hold"/>
                                        <p:tgtEl>
                                          <p:spTgt spid="358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2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20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5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3000" tmFilter="0, 0; .2, .5; .8, .5; 1, 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500" autoRev="1" fill="hold"/>
                                        <p:tgtEl>
                                          <p:spTgt spid="358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3000" fill="hold"/>
                                        <p:tgtEl>
                                          <p:spTgt spid="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3000" fill="hold"/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3000" tmFilter="0, 0; .2, .5; .8, .5; 1, 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500" autoRev="1" fill="hold"/>
                                        <p:tgtEl>
                                          <p:spTgt spid="359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1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 animBg="1"/>
      <p:bldP spid="35858" grpId="0"/>
      <p:bldP spid="35863" grpId="0" animBg="1"/>
      <p:bldP spid="35871" grpId="0"/>
      <p:bldP spid="35896" grpId="0"/>
      <p:bldP spid="35901" grpId="0" animBg="1"/>
      <p:bldP spid="35909" grpId="0"/>
      <p:bldP spid="35934" grpId="0"/>
      <p:bldP spid="35959" grpId="0"/>
      <p:bldP spid="35970" grpId="0"/>
      <p:bldP spid="35971" grpId="0"/>
      <p:bldP spid="359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5&quot;/&gt;&lt;/object&gt;&lt;object type=&quot;3&quot; unique_id=&quot;10004&quot;&gt;&lt;property id=&quot;20148&quot; value=&quot;5&quot;/&gt;&lt;property id=&quot;20300&quot; value=&quot;Slide 2&quot;/&gt;&lt;property id=&quot;20307&quot; value=&quot;287&quot;/&gt;&lt;/object&gt;&lt;object type=&quot;3&quot; unique_id=&quot;10005&quot;&gt;&lt;property id=&quot;20148&quot; value=&quot;5&quot;/&gt;&lt;property id=&quot;20300&quot; value=&quot;Slide 3&quot;/&gt;&lt;property id=&quot;20307&quot; value=&quot;277&quot;/&gt;&lt;/object&gt;&lt;object type=&quot;3&quot; unique_id=&quot;10006&quot;&gt;&lt;property id=&quot;20148&quot; value=&quot;5&quot;/&gt;&lt;property id=&quot;20300&quot; value=&quot;Slide 4&quot;/&gt;&lt;property id=&quot;20307&quot; value=&quot;276&quot;/&gt;&lt;/object&gt;&lt;object type=&quot;3&quot; unique_id=&quot;10007&quot;&gt;&lt;property id=&quot;20148&quot; value=&quot;5&quot;/&gt;&lt;property id=&quot;20300&quot; value=&quot;Slide 5&quot;/&gt;&lt;property id=&quot;20307&quot; value=&quot;278&quot;/&gt;&lt;/object&gt;&lt;object type=&quot;3&quot; unique_id=&quot;10008&quot;&gt;&lt;property id=&quot;20148&quot; value=&quot;5&quot;/&gt;&lt;property id=&quot;20300&quot; value=&quot;Slide 6&quot;/&gt;&lt;property id=&quot;20307&quot; value=&quot;279&quot;/&gt;&lt;/object&gt;&lt;object type=&quot;3&quot; unique_id=&quot;10009&quot;&gt;&lt;property id=&quot;20148&quot; value=&quot;5&quot;/&gt;&lt;property id=&quot;20300&quot; value=&quot;Slide 7&quot;/&gt;&lt;property id=&quot;20307&quot; value=&quot;280&quot;/&gt;&lt;/object&gt;&lt;object type=&quot;3&quot; unique_id=&quot;10010&quot;&gt;&lt;property id=&quot;20148&quot; value=&quot;5&quot;/&gt;&lt;property id=&quot;20300&quot; value=&quot;Slide 8&quot;/&gt;&lt;property id=&quot;20307&quot; value=&quot;281&quot;/&gt;&lt;/object&gt;&lt;object type=&quot;3&quot; unique_id=&quot;10011&quot;&gt;&lt;property id=&quot;20148&quot; value=&quot;5&quot;/&gt;&lt;property id=&quot;20300&quot; value=&quot;Slide 9&quot;/&gt;&lt;property id=&quot;20307&quot; value=&quot;282&quot;/&gt;&lt;/object&gt;&lt;object type=&quot;3&quot; unique_id=&quot;10012&quot;&gt;&lt;property id=&quot;20148&quot; value=&quot;5&quot;/&gt;&lt;property id=&quot;20300&quot; value=&quot;Slide 10&quot;/&gt;&lt;property id=&quot;20307&quot; value=&quot;283&quot;/&gt;&lt;/object&gt;&lt;object type=&quot;3&quot; unique_id=&quot;10013&quot;&gt;&lt;property id=&quot;20148&quot; value=&quot;5&quot;/&gt;&lt;property id=&quot;20300&quot; value=&quot;Slide 11&quot;/&gt;&lt;property id=&quot;20307&quot; value=&quot;274&quot;/&gt;&lt;/object&gt;&lt;object type=&quot;3&quot; unique_id=&quot;10014&quot;&gt;&lt;property id=&quot;20148&quot; value=&quot;5&quot;/&gt;&lt;property id=&quot;20300&quot; value=&quot;Slide 12&quot;/&gt;&lt;property id=&quot;20307&quot; value=&quot;275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882</Words>
  <Application>Microsoft Office PowerPoint</Application>
  <PresentationFormat>On-screen Show (4:3)</PresentationFormat>
  <Paragraphs>353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Hai An - HAi Hau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Van Trinh</dc:creator>
  <cp:lastModifiedBy>CSTeam</cp:lastModifiedBy>
  <cp:revision>72</cp:revision>
  <dcterms:created xsi:type="dcterms:W3CDTF">2005-01-08T06:16:23Z</dcterms:created>
  <dcterms:modified xsi:type="dcterms:W3CDTF">2016-06-29T10:27:32Z</dcterms:modified>
</cp:coreProperties>
</file>