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63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00FF00"/>
    <a:srgbClr val="007033"/>
    <a:srgbClr val="B6DF89"/>
    <a:srgbClr val="006600"/>
    <a:srgbClr val="122B4A"/>
    <a:srgbClr val="800000"/>
    <a:srgbClr val="00220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4" autoAdjust="0"/>
    <p:restoredTop sz="94660"/>
  </p:normalViewPr>
  <p:slideViewPr>
    <p:cSldViewPr>
      <p:cViewPr>
        <p:scale>
          <a:sx n="76" d="100"/>
          <a:sy n="76" d="100"/>
        </p:scale>
        <p:origin x="-11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2394-2495-4C0D-A840-CFFEF8CE318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 CHIA 2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858104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CHIA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914400"/>
            <a:ext cx="5715000" cy="2430210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762000" y="3344610"/>
            <a:ext cx="2590800" cy="1760790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4876800" y="3344610"/>
            <a:ext cx="2895600" cy="1760790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685800" y="5562600"/>
            <a:ext cx="2743200" cy="3810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4 = 8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4953000" y="5486400"/>
            <a:ext cx="2743200" cy="3810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4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52600" y="1447800"/>
            <a:ext cx="5257800" cy="2819400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lain" startAt="2"/>
            </a:pPr>
            <a:r>
              <a:rPr lang="en-US" sz="32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   x      4     =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514350" indent="-514350" algn="ctr">
              <a:buAutoNum type="arabicPlain" startAt="2"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8  :  2  =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2133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2117942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19800" y="2057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30218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CHIA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9906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1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3 = 6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4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 x 5 = 10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 x 6 = 12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7 = 14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8 = 16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9 = 18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 x 10 = 20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51054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2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3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2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7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18: 2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20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29718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2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3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2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7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18: 2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20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29718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...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…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...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...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18: ...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…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0940" y="11678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340" y="1701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80140" y="21584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60940" y="2667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08540" y="31490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94340" y="3657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8014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8540" y="4572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70540" y="5130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8540" y="55874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67156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4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0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3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9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5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 animBg="1"/>
      <p:bldP spid="16" grpId="0" build="allAtOnce" animBg="1"/>
      <p:bldP spid="18" grpId="0" animBg="1"/>
      <p:bldP spid="18" grpId="1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228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814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</a:t>
            </a:r>
          </a:p>
          <a:p>
            <a:pPr marL="342900" indent="-342900">
              <a:buAutoNum type="arabicPlain" startAt="6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</a:t>
            </a:r>
          </a:p>
          <a:p>
            <a:pPr marL="342900" indent="-342900">
              <a:buAutoNum type="arabicPlain" startAt="4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46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 :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= 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382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 :  2  =</a:t>
            </a:r>
          </a:p>
          <a:p>
            <a:pPr marL="342900" indent="-342900">
              <a:buAutoNum type="arabicPlain" startAt="6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 :  2  =</a:t>
            </a:r>
          </a:p>
          <a:p>
            <a:pPr marL="342900" indent="-342900">
              <a:buAutoNum type="arabicPlain" startAt="4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 2  =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86000" y="1981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288072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86000" y="3743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29200" y="2033392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53000" y="2895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29200" y="3743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48600" y="209367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48600" y="27533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600" y="3362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24800" y="401250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0283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2286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1739205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1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….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276600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: 2 = 6 (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Đ/S: 6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69466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41401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LUYỆN THÊM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95" y="1905000"/>
            <a:ext cx="7443605" cy="19146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6821" y="1295400"/>
            <a:ext cx="6148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305" y="4217313"/>
            <a:ext cx="8337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23864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466</Words>
  <Application>Microsoft Office PowerPoint</Application>
  <PresentationFormat>On-screen Show (4:3)</PresentationFormat>
  <Paragraphs>106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dạng toán đã học:</dc:title>
  <dc:creator>admin</dc:creator>
  <cp:lastModifiedBy>PDcom</cp:lastModifiedBy>
  <cp:revision>111</cp:revision>
  <dcterms:created xsi:type="dcterms:W3CDTF">2020-03-31T14:04:33Z</dcterms:created>
  <dcterms:modified xsi:type="dcterms:W3CDTF">2021-02-19T01:02:11Z</dcterms:modified>
</cp:coreProperties>
</file>