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1" r:id="rId3"/>
    <p:sldId id="263" r:id="rId4"/>
    <p:sldId id="262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CC33"/>
    <a:srgbClr val="00FF00"/>
    <a:srgbClr val="007033"/>
    <a:srgbClr val="B6DF89"/>
    <a:srgbClr val="006600"/>
    <a:srgbClr val="122B4A"/>
    <a:srgbClr val="800000"/>
    <a:srgbClr val="00220F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34" autoAdjust="0"/>
    <p:restoredTop sz="94660"/>
  </p:normalViewPr>
  <p:slideViewPr>
    <p:cSldViewPr>
      <p:cViewPr>
        <p:scale>
          <a:sx n="76" d="100"/>
          <a:sy n="76" d="100"/>
        </p:scale>
        <p:origin x="-117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2394-2495-4C0D-A840-CFFEF8CE3188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C2394-2495-4C0D-A840-CFFEF8CE3188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6251A-EA87-441A-B13A-148E78E8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ut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b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BẢNG CHIA 2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2858104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1800" y="152400"/>
            <a:ext cx="3534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 CHIA 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914400"/>
            <a:ext cx="5715000" cy="2430210"/>
          </a:xfrm>
          <a:prstGeom prst="rect">
            <a:avLst/>
          </a:prstGeom>
        </p:spPr>
      </p:pic>
      <p:sp>
        <p:nvSpPr>
          <p:cNvPr id="6" name="Flowchart: Alternate Process 5"/>
          <p:cNvSpPr/>
          <p:nvPr/>
        </p:nvSpPr>
        <p:spPr>
          <a:xfrm>
            <a:off x="762000" y="3344610"/>
            <a:ext cx="2590800" cy="1760790"/>
          </a:xfrm>
          <a:prstGeom prst="flowChartAlternateProcess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4876800" y="3344610"/>
            <a:ext cx="2895600" cy="1760790"/>
          </a:xfrm>
          <a:prstGeom prst="flowChartAlternateProcess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685800" y="5562600"/>
            <a:ext cx="2743200" cy="381000"/>
          </a:xfrm>
          <a:prstGeom prst="flowChartTermina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x 4 = 8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4953000" y="5486400"/>
            <a:ext cx="2743200" cy="381000"/>
          </a:xfrm>
          <a:prstGeom prst="flowChartTermina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4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752600" y="1447800"/>
            <a:ext cx="5257800" cy="2819400"/>
          </a:xfrm>
          <a:prstGeom prst="round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AutoNum type="arabicPlain" startAt="2"/>
            </a:pPr>
            <a:r>
              <a:rPr lang="en-US" sz="32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   x      4     =    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marL="514350" indent="-514350" algn="ctr">
              <a:buAutoNum type="arabicPlain" startAt="2"/>
            </a:pP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8  :  2  =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743200" y="2133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95800" y="2117942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019800" y="2057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302180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1800" y="152400"/>
            <a:ext cx="3534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 CHIA 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Flowchart: Alternate Process 14"/>
          <p:cNvSpPr/>
          <p:nvPr/>
        </p:nvSpPr>
        <p:spPr>
          <a:xfrm>
            <a:off x="990600" y="990600"/>
            <a:ext cx="3048000" cy="54102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x 1 = 2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x 2 = 4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x 3 = 6 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x 4 = 8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2 x 5 = 10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2 x 6 = 12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x 7 = 14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x 8 = 16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x 9 = 18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2 x 10 = 20</a:t>
            </a:r>
          </a:p>
          <a:p>
            <a:pPr algn="ctr"/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Flowchart: Alternate Process 15"/>
          <p:cNvSpPr/>
          <p:nvPr/>
        </p:nvSpPr>
        <p:spPr>
          <a:xfrm>
            <a:off x="5105400" y="990600"/>
            <a:ext cx="3048000" cy="54102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: 2 = 1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4 : 2 = 2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6 : 2 = 3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8 : 2 = 4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: 2 = 5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 : 2 = 6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: 2 = 7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 : 2 = 8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18: 2 = 9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20 : 2 = 10</a:t>
            </a:r>
          </a:p>
          <a:p>
            <a:pPr algn="ctr"/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Flowchart: Alternate Process 17"/>
          <p:cNvSpPr/>
          <p:nvPr/>
        </p:nvSpPr>
        <p:spPr>
          <a:xfrm>
            <a:off x="2971800" y="990600"/>
            <a:ext cx="3048000" cy="54102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: 2 = 1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4 : 2 = 2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6 : 2 = 3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8 : 2 = 4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: 2 = 5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 : 2 = 6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: 2 = 7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 : 2 = 8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18: 2 = 9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20 : 2 = 10</a:t>
            </a:r>
          </a:p>
          <a:p>
            <a:pPr algn="ctr"/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Flowchart: Alternate Process 18"/>
          <p:cNvSpPr/>
          <p:nvPr/>
        </p:nvSpPr>
        <p:spPr>
          <a:xfrm>
            <a:off x="2971800" y="990600"/>
            <a:ext cx="3048000" cy="54102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 : 2 = 1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4 : ... = 2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6 : 2 = …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 : 2 = 4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 : 2 = 5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 : ... = 6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: 2 = ...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 : 2 = 8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18: ... = 9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… : 2 = 10</a:t>
            </a:r>
          </a:p>
          <a:p>
            <a:pPr algn="ctr"/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60940" y="11678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94340" y="17012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80140" y="21584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60940" y="26670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608540" y="31490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94340" y="36576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80140" y="4114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08540" y="45720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70540" y="51302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08540" y="55874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067156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9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5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8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1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4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7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0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3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6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9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8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1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4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7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0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3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6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9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2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5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 animBg="1"/>
      <p:bldP spid="16" grpId="0" build="allAtOnce" animBg="1"/>
      <p:bldP spid="18" grpId="0" animBg="1"/>
      <p:bldP spid="18" grpId="1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228600" y="2286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BT1: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581400" y="1752600"/>
            <a:ext cx="2133600" cy="304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2  =</a:t>
            </a:r>
          </a:p>
          <a:p>
            <a:pPr marL="342900" indent="-342900">
              <a:buAutoNum type="arabicPlain" startAt="6"/>
            </a:pP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2  =</a:t>
            </a:r>
          </a:p>
          <a:p>
            <a:pPr marL="342900" indent="-342900">
              <a:buAutoNum type="arabicPlain" startAt="4"/>
            </a:pP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2  =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324600" y="1752600"/>
            <a:ext cx="2133600" cy="304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2 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2 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  : 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 = 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 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2  =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838200" y="1752600"/>
            <a:ext cx="2133600" cy="304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 :  2  =</a:t>
            </a:r>
          </a:p>
          <a:p>
            <a:pPr marL="342900" indent="-342900">
              <a:buAutoNum type="arabicPlain" startAt="6"/>
            </a:pP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 :  2  =</a:t>
            </a:r>
          </a:p>
          <a:p>
            <a:pPr marL="342900" indent="-342900">
              <a:buAutoNum type="arabicPlain" startAt="4"/>
            </a:pP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:  2  =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86000" y="1981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09800" y="2880728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86000" y="37439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29200" y="2033392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53000" y="2895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29200" y="37439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848600" y="2093676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48600" y="27533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848600" y="33629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924800" y="4012504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802833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228600" y="2286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BT2: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1739205"/>
            <a:ext cx="480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2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12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kẹo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1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….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276600"/>
            <a:ext cx="9144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12 : 2 = 6 (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en-US" sz="24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Đ/S: 6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kẹo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369466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41401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LUYỆN THÊM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95" y="1905000"/>
            <a:ext cx="7443605" cy="19146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6821" y="1295400"/>
            <a:ext cx="6148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BÀI 1: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305" y="4217313"/>
            <a:ext cx="8337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BÀI 2: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823864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2957</TotalTime>
  <Words>466</Words>
  <Application>Microsoft Office PowerPoint</Application>
  <PresentationFormat>On-screen Show (4:3)</PresentationFormat>
  <Paragraphs>106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dạng toán đã học:</dc:title>
  <dc:creator>admin</dc:creator>
  <cp:lastModifiedBy>PDcom</cp:lastModifiedBy>
  <cp:revision>111</cp:revision>
  <dcterms:created xsi:type="dcterms:W3CDTF">2020-03-31T14:04:33Z</dcterms:created>
  <dcterms:modified xsi:type="dcterms:W3CDTF">2021-02-19T01:02:11Z</dcterms:modified>
</cp:coreProperties>
</file>