
<file path=[Content_Types].xml><?xml version="1.0" encoding="utf-8"?>
<Types xmlns="http://schemas.openxmlformats.org/package/2006/content-types">
  <Default Extension="mp3" ContentType="audio/unknown"/>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2" r:id="rId3"/>
    <p:sldId id="328" r:id="rId4"/>
    <p:sldId id="295" r:id="rId5"/>
    <p:sldId id="257" r:id="rId6"/>
    <p:sldId id="294" r:id="rId7"/>
    <p:sldId id="330" r:id="rId8"/>
    <p:sldId id="313" r:id="rId9"/>
    <p:sldId id="287" r:id="rId10"/>
    <p:sldId id="329" r:id="rId11"/>
    <p:sldId id="315" r:id="rId12"/>
    <p:sldId id="320" r:id="rId13"/>
    <p:sldId id="322" r:id="rId14"/>
  </p:sldIdLst>
  <p:sldSz cx="12192000" cy="6858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3E7"/>
    <a:srgbClr val="FF7E68"/>
    <a:srgbClr val="EBE8F1"/>
    <a:srgbClr val="FDFDD7"/>
    <a:srgbClr val="7ED6A6"/>
    <a:srgbClr val="EAF4F6"/>
    <a:srgbClr val="92CBD9"/>
    <a:srgbClr val="9D73BD"/>
    <a:srgbClr val="FEFE00"/>
    <a:srgbClr val="ACD5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7" autoAdjust="0"/>
    <p:restoredTop sz="94660"/>
  </p:normalViewPr>
  <p:slideViewPr>
    <p:cSldViewPr snapToGrid="0">
      <p:cViewPr>
        <p:scale>
          <a:sx n="50" d="100"/>
          <a:sy n="50" d="100"/>
        </p:scale>
        <p:origin x="-1338" y="-7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45DD4-FEAA-439F-BE3D-7CC38C68D55B}" type="datetimeFigureOut">
              <a:rPr lang="zh-CN" altLang="en-US" smtClean="0"/>
              <a:t>2020/5/3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025CEC-2ABC-4E79-BB53-CF7F3C7D9C4B}" type="slidenum">
              <a:rPr lang="zh-CN" altLang="en-US" smtClean="0"/>
              <a:t>‹#›</a:t>
            </a:fld>
            <a:endParaRPr lang="zh-CN" altLang="en-US"/>
          </a:p>
        </p:txBody>
      </p:sp>
    </p:spTree>
    <p:extLst>
      <p:ext uri="{BB962C8B-B14F-4D97-AF65-F5344CB8AC3E}">
        <p14:creationId xmlns:p14="http://schemas.microsoft.com/office/powerpoint/2010/main" val="8948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1</a:t>
            </a:fld>
            <a:endParaRPr lang="zh-CN" altLang="en-US"/>
          </a:p>
        </p:txBody>
      </p:sp>
    </p:spTree>
    <p:extLst>
      <p:ext uri="{BB962C8B-B14F-4D97-AF65-F5344CB8AC3E}">
        <p14:creationId xmlns:p14="http://schemas.microsoft.com/office/powerpoint/2010/main" val="375012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13</a:t>
            </a:fld>
            <a:endParaRPr lang="zh-CN" altLang="en-US"/>
          </a:p>
        </p:txBody>
      </p:sp>
    </p:spTree>
    <p:extLst>
      <p:ext uri="{BB962C8B-B14F-4D97-AF65-F5344CB8AC3E}">
        <p14:creationId xmlns:p14="http://schemas.microsoft.com/office/powerpoint/2010/main" val="241328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2</a:t>
            </a:fld>
            <a:endParaRPr lang="zh-CN" altLang="en-US"/>
          </a:p>
        </p:txBody>
      </p:sp>
    </p:spTree>
    <p:extLst>
      <p:ext uri="{BB962C8B-B14F-4D97-AF65-F5344CB8AC3E}">
        <p14:creationId xmlns:p14="http://schemas.microsoft.com/office/powerpoint/2010/main" val="249382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4</a:t>
            </a:fld>
            <a:endParaRPr lang="zh-CN" altLang="en-US"/>
          </a:p>
        </p:txBody>
      </p:sp>
    </p:spTree>
    <p:extLst>
      <p:ext uri="{BB962C8B-B14F-4D97-AF65-F5344CB8AC3E}">
        <p14:creationId xmlns:p14="http://schemas.microsoft.com/office/powerpoint/2010/main" val="357482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5</a:t>
            </a:fld>
            <a:endParaRPr lang="zh-CN" altLang="en-US"/>
          </a:p>
        </p:txBody>
      </p:sp>
    </p:spTree>
    <p:extLst>
      <p:ext uri="{BB962C8B-B14F-4D97-AF65-F5344CB8AC3E}">
        <p14:creationId xmlns:p14="http://schemas.microsoft.com/office/powerpoint/2010/main" val="87182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6</a:t>
            </a:fld>
            <a:endParaRPr lang="zh-CN" altLang="en-US"/>
          </a:p>
        </p:txBody>
      </p:sp>
    </p:spTree>
    <p:extLst>
      <p:ext uri="{BB962C8B-B14F-4D97-AF65-F5344CB8AC3E}">
        <p14:creationId xmlns:p14="http://schemas.microsoft.com/office/powerpoint/2010/main" val="419670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8</a:t>
            </a:fld>
            <a:endParaRPr lang="zh-CN" altLang="en-US"/>
          </a:p>
        </p:txBody>
      </p:sp>
    </p:spTree>
    <p:extLst>
      <p:ext uri="{BB962C8B-B14F-4D97-AF65-F5344CB8AC3E}">
        <p14:creationId xmlns:p14="http://schemas.microsoft.com/office/powerpoint/2010/main" val="305805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9</a:t>
            </a:fld>
            <a:endParaRPr lang="zh-CN" altLang="en-US"/>
          </a:p>
        </p:txBody>
      </p:sp>
    </p:spTree>
    <p:extLst>
      <p:ext uri="{BB962C8B-B14F-4D97-AF65-F5344CB8AC3E}">
        <p14:creationId xmlns:p14="http://schemas.microsoft.com/office/powerpoint/2010/main" val="1490729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11</a:t>
            </a:fld>
            <a:endParaRPr lang="zh-CN" altLang="en-US"/>
          </a:p>
        </p:txBody>
      </p:sp>
    </p:spTree>
    <p:extLst>
      <p:ext uri="{BB962C8B-B14F-4D97-AF65-F5344CB8AC3E}">
        <p14:creationId xmlns:p14="http://schemas.microsoft.com/office/powerpoint/2010/main" val="76647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12</a:t>
            </a:fld>
            <a:endParaRPr lang="zh-CN" altLang="en-US"/>
          </a:p>
        </p:txBody>
      </p:sp>
    </p:spTree>
    <p:extLst>
      <p:ext uri="{BB962C8B-B14F-4D97-AF65-F5344CB8AC3E}">
        <p14:creationId xmlns:p14="http://schemas.microsoft.com/office/powerpoint/2010/main" val="2686243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97EBA9-37C8-4C26-B3D9-7FAD15FBD6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30DA955-F517-4D5F-A9E9-989FFE320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4A9CC0DE-B58C-40F0-BE49-C5D4272157AD}"/>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xmlns="" id="{1B80D23A-E9E0-49AE-A8C6-68165665DE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F5F0CFA-9A38-469F-B6E7-143168B2C7A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037752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64ABF7-84B3-4811-83C1-21776F2437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6B40435-5661-4718-B25D-255EDDBA6A3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98EB8B0-2E0A-469E-8F4A-0CD756EE9793}"/>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xmlns="" id="{481C4DF2-AB17-42BD-A3A0-6B643A378D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C4E8FB2-1894-4C38-88C1-4328C36E181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253492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3E2BC11-C156-4A81-9E2D-228FB8B3A8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803544C-4E28-4C0D-8DDF-C5F813581990}"/>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84AC392-2559-4B69-9E6B-3FEA3524E688}"/>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xmlns="" id="{B54B61E4-051F-44B1-8EB6-60CF9A09C5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CF7D5EB-4204-4CB0-9480-ADD56537844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862042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662331F-962B-4BE9-B1BA-8ED41DCFDC23}"/>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xmlns=""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264590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5A6D68-4049-468F-8F43-A11D099B406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EA510F8-36C5-469B-A5E9-60B7B746C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C6E16FB-6671-493A-9C78-C59672447FC5}"/>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xmlns="" id="{574E277F-3B58-4794-9916-50835D81DF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E39B507-1459-469D-AF76-A259C3CB1A75}"/>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836372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1A0002-1EC0-4807-B3B0-797E51ECBF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149C223-76E2-4094-AE3D-F060B2F2CE6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6F8B7F3F-68BA-4BCC-8F0A-20CB106196D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E861E907-B6F9-43F9-8D92-A13A9320F776}"/>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6" name="页脚占位符 5">
            <a:extLst>
              <a:ext uri="{FF2B5EF4-FFF2-40B4-BE49-F238E27FC236}">
                <a16:creationId xmlns:a16="http://schemas.microsoft.com/office/drawing/2014/main" xmlns="" id="{6478598E-AABC-4075-8D72-EA97EA24D9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80A8834-F6FF-4A48-8B1C-307666702806}"/>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2237532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A1DF3B-F43C-4A17-B5EE-669579A0C5C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7EF4ACF-6E7D-44A7-8F09-9B33331662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7BF6BDE-10AE-4266-9525-AFFA9ABAAEB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20F01B0E-F737-43FB-AA90-F008E36DF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13EFAB1-90CB-4248-BB90-B6081365A5F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7F838C6-C3E5-4B22-B809-85B2D7BBC477}"/>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8" name="页脚占位符 7">
            <a:extLst>
              <a:ext uri="{FF2B5EF4-FFF2-40B4-BE49-F238E27FC236}">
                <a16:creationId xmlns:a16="http://schemas.microsoft.com/office/drawing/2014/main" xmlns="" id="{C76B1BD4-0832-48DB-894A-BCD6D5E04A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29620EA9-0647-4AB5-8F77-59B51DC427F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137623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B58859-D122-45FF-82CE-D01991A5ECB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22EED0C-1B22-4041-97BC-C734F839CA9A}"/>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4" name="页脚占位符 3">
            <a:extLst>
              <a:ext uri="{FF2B5EF4-FFF2-40B4-BE49-F238E27FC236}">
                <a16:creationId xmlns:a16="http://schemas.microsoft.com/office/drawing/2014/main" xmlns="" id="{D8E9FD41-5618-4F3D-B81A-2AA7C93313B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678AAC6-E143-4DFC-85C9-614C509E943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109741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8459193-8F9F-40C7-A24F-D31730292665}"/>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3" name="页脚占位符 2">
            <a:extLst>
              <a:ext uri="{FF2B5EF4-FFF2-40B4-BE49-F238E27FC236}">
                <a16:creationId xmlns:a16="http://schemas.microsoft.com/office/drawing/2014/main" xmlns="" id="{51F77E7F-9488-4CCD-910A-87C29913C74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A586067-4F90-43AF-A6FD-349B8B96B250}"/>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490945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4236B0-AD06-4618-9089-F9518074EB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98A4D6-43E8-4D96-A4E3-8778DD08A5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27724E9-E25A-46F1-A5FE-0C2B9873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B703FC2-4D0A-4038-AD00-489FE737AB45}"/>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6" name="页脚占位符 5">
            <a:extLst>
              <a:ext uri="{FF2B5EF4-FFF2-40B4-BE49-F238E27FC236}">
                <a16:creationId xmlns:a16="http://schemas.microsoft.com/office/drawing/2014/main" xmlns="" id="{A2922F5C-73B7-498A-B79B-B910D3A3C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7897A8C-643A-4BF8-A072-98AFC50A4B6B}"/>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4129876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0E16D6-ABE7-4020-9571-C13BA95A0D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52FDF21-E0BC-49C0-A1E8-E22468735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D793B4A-BFAA-4AE0-A3E7-9ACFB4B92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520BF4-7A20-47FE-9D0D-3D60C2B62CB9}"/>
              </a:ext>
            </a:extLst>
          </p:cNvPr>
          <p:cNvSpPr>
            <a:spLocks noGrp="1"/>
          </p:cNvSpPr>
          <p:nvPr>
            <p:ph type="dt" sz="half" idx="10"/>
          </p:nvPr>
        </p:nvSpPr>
        <p:spPr/>
        <p:txBody>
          <a:bodyPr/>
          <a:lstStyle/>
          <a:p>
            <a:fld id="{8CB25F4B-9A1F-4944-BBD1-A7462F7264F2}" type="datetimeFigureOut">
              <a:rPr lang="zh-CN" altLang="en-US" smtClean="0"/>
              <a:t>2020/5/3</a:t>
            </a:fld>
            <a:endParaRPr lang="zh-CN" altLang="en-US"/>
          </a:p>
        </p:txBody>
      </p:sp>
      <p:sp>
        <p:nvSpPr>
          <p:cNvPr id="6" name="页脚占位符 5">
            <a:extLst>
              <a:ext uri="{FF2B5EF4-FFF2-40B4-BE49-F238E27FC236}">
                <a16:creationId xmlns:a16="http://schemas.microsoft.com/office/drawing/2014/main" xmlns="" id="{BE8E111D-D76C-4E5D-B0D2-AAB004B0F4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35E754F-8136-404F-8518-6CEE9371D1AA}"/>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1066910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8BA9218-EDBC-4C4F-8634-69C5B0B68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F0685AF-B0F3-4388-BB52-2468428DE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9A571A9-0687-4F04-9405-D923CC62F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25F4B-9A1F-4944-BBD1-A7462F7264F2}"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xmlns="" id="{D882F3B9-6C6E-4D44-921C-17A2765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57A368DE-BA86-4823-9C93-8A03E932F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727289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8.xml"/><Relationship Id="rId7" Type="http://schemas.openxmlformats.org/officeDocument/2006/relationships/notesSlide" Target="../notesSlides/notesSlide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2.xml"/><Relationship Id="rId11" Type="http://schemas.openxmlformats.org/officeDocument/2006/relationships/image" Target="../media/image18.emf"/><Relationship Id="rId5" Type="http://schemas.openxmlformats.org/officeDocument/2006/relationships/tags" Target="../tags/tag40.xml"/><Relationship Id="rId10" Type="http://schemas.openxmlformats.org/officeDocument/2006/relationships/image" Target="../media/image26.png"/><Relationship Id="rId4" Type="http://schemas.openxmlformats.org/officeDocument/2006/relationships/tags" Target="../tags/tag39.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43.xml"/><Relationship Id="rId7" Type="http://schemas.openxmlformats.org/officeDocument/2006/relationships/slideLayout" Target="../slideLayouts/slideLayout2.xml"/><Relationship Id="rId12" Type="http://schemas.openxmlformats.org/officeDocument/2006/relationships/image" Target="../media/image28.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8.png"/><Relationship Id="rId5" Type="http://schemas.openxmlformats.org/officeDocument/2006/relationships/tags" Target="../tags/tag45.xml"/><Relationship Id="rId10" Type="http://schemas.openxmlformats.org/officeDocument/2006/relationships/image" Target="../media/image27.png"/><Relationship Id="rId4" Type="http://schemas.openxmlformats.org/officeDocument/2006/relationships/tags" Target="../tags/tag44.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9.xml"/><Relationship Id="rId7" Type="http://schemas.openxmlformats.org/officeDocument/2006/relationships/image" Target="../media/image29.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10.xml"/><Relationship Id="rId11" Type="http://schemas.openxmlformats.org/officeDocument/2006/relationships/image" Target="../media/image24.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tags" Target="../tags/tag50.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13.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1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5.png"/><Relationship Id="rId5" Type="http://schemas.openxmlformats.org/officeDocument/2006/relationships/tags" Target="../tags/tag12.xml"/><Relationship Id="rId10" Type="http://schemas.openxmlformats.org/officeDocument/2006/relationships/notesSlide" Target="../notesSlides/notesSlide4.xml"/><Relationship Id="rId4" Type="http://schemas.openxmlformats.org/officeDocument/2006/relationships/tags" Target="../tags/tag11.xml"/><Relationship Id="rId9" Type="http://schemas.openxmlformats.org/officeDocument/2006/relationships/slideLayout" Target="../slideLayouts/slideLayout2.xml"/><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16.png"/><Relationship Id="rId5" Type="http://schemas.openxmlformats.org/officeDocument/2006/relationships/tags" Target="../tags/tag20.xml"/><Relationship Id="rId10" Type="http://schemas.openxmlformats.org/officeDocument/2006/relationships/image" Target="../media/image15.emf"/><Relationship Id="rId4" Type="http://schemas.openxmlformats.org/officeDocument/2006/relationships/tags" Target="../tags/tag19.xml"/><Relationship Id="rId9"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19.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18.e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4.xml"/><Relationship Id="rId7" Type="http://schemas.openxmlformats.org/officeDocument/2006/relationships/image" Target="../media/image21.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35.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7E68"/>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446B253E-3ED3-46C9-8E91-1AB5E9959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5" name="图片 14">
            <a:extLst>
              <a:ext uri="{FF2B5EF4-FFF2-40B4-BE49-F238E27FC236}">
                <a16:creationId xmlns:a16="http://schemas.microsoft.com/office/drawing/2014/main" xmlns="" id="{F6D13CA4-F5B8-4FBB-BD35-741190C7C7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443" y="-78065"/>
            <a:ext cx="9148887" cy="6858000"/>
          </a:xfrm>
          <a:prstGeom prst="rect">
            <a:avLst/>
          </a:prstGeom>
        </p:spPr>
      </p:pic>
      <p:pic>
        <p:nvPicPr>
          <p:cNvPr id="16" name="图片 15" descr="图片包含 玩偶, 玩具, 室内, 天空&#10;&#10;已生成极高可信度的说明">
            <a:extLst>
              <a:ext uri="{FF2B5EF4-FFF2-40B4-BE49-F238E27FC236}">
                <a16:creationId xmlns:a16="http://schemas.microsoft.com/office/drawing/2014/main" xmlns="" id="{EDC2C6C0-8CB9-4D60-8A65-02FDB29B3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49815">
            <a:off x="2725558" y="693295"/>
            <a:ext cx="3542059" cy="3542059"/>
          </a:xfrm>
          <a:prstGeom prst="rect">
            <a:avLst/>
          </a:prstGeom>
        </p:spPr>
      </p:pic>
      <p:pic>
        <p:nvPicPr>
          <p:cNvPr id="11" name="图片 10">
            <a:extLst>
              <a:ext uri="{FF2B5EF4-FFF2-40B4-BE49-F238E27FC236}">
                <a16:creationId xmlns:a16="http://schemas.microsoft.com/office/drawing/2014/main" xmlns="" id="{2DDBB232-8298-41AA-8B24-30DDD942C3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6605" y="5005470"/>
            <a:ext cx="1170434" cy="1170434"/>
          </a:xfrm>
          <a:prstGeom prst="rect">
            <a:avLst/>
          </a:prstGeom>
        </p:spPr>
      </p:pic>
      <p:sp>
        <p:nvSpPr>
          <p:cNvPr id="2" name="文本框 1">
            <a:extLst>
              <a:ext uri="{FF2B5EF4-FFF2-40B4-BE49-F238E27FC236}">
                <a16:creationId xmlns:a16="http://schemas.microsoft.com/office/drawing/2014/main" xmlns="" id="{36D8BB8C-13CD-4CE6-8FEE-7F26290361E8}"/>
              </a:ext>
            </a:extLst>
          </p:cNvPr>
          <p:cNvSpPr txBox="1"/>
          <p:nvPr/>
        </p:nvSpPr>
        <p:spPr>
          <a:xfrm rot="21332577">
            <a:off x="2107367" y="3847843"/>
            <a:ext cx="6908800" cy="1015663"/>
          </a:xfrm>
          <a:prstGeom prst="rect">
            <a:avLst/>
          </a:prstGeom>
          <a:noFill/>
        </p:spPr>
        <p:txBody>
          <a:bodyPr wrap="square" rtlCol="0">
            <a:spAutoFit/>
          </a:bodyPr>
          <a:lstStyle/>
          <a:p>
            <a:pPr algn="ctr"/>
            <a:r>
              <a:rPr lang="en-US" altLang="zh-CN" sz="6000" b="1" dirty="0" err="1" smtClean="0">
                <a:solidFill>
                  <a:srgbClr val="6AB3E7"/>
                </a:solidFill>
                <a:latin typeface="Times New Roman" pitchFamily="18" charset="0"/>
                <a:ea typeface="黑体-繁" panose="02000500000000000000" pitchFamily="2" charset="-122"/>
                <a:cs typeface="Times New Roman" pitchFamily="18" charset="0"/>
                <a:sym typeface="+mn-lt"/>
              </a:rPr>
              <a:t>Kiểm</a:t>
            </a:r>
            <a:r>
              <a:rPr lang="en-US" altLang="zh-CN" sz="6000" b="1" dirty="0" smtClean="0">
                <a:solidFill>
                  <a:srgbClr val="6AB3E7"/>
                </a:solidFill>
                <a:latin typeface="Times New Roman" pitchFamily="18" charset="0"/>
                <a:ea typeface="黑体-繁" panose="02000500000000000000" pitchFamily="2" charset="-122"/>
                <a:cs typeface="Times New Roman" pitchFamily="18" charset="0"/>
                <a:sym typeface="+mn-lt"/>
              </a:rPr>
              <a:t> </a:t>
            </a:r>
            <a:r>
              <a:rPr lang="en-US" altLang="zh-CN" sz="6000" b="1" dirty="0" err="1" smtClean="0">
                <a:solidFill>
                  <a:srgbClr val="6AB3E7"/>
                </a:solidFill>
                <a:latin typeface="Times New Roman" pitchFamily="18" charset="0"/>
                <a:ea typeface="黑体-繁" panose="02000500000000000000" pitchFamily="2" charset="-122"/>
                <a:cs typeface="Times New Roman" pitchFamily="18" charset="0"/>
                <a:sym typeface="+mn-lt"/>
              </a:rPr>
              <a:t>tra</a:t>
            </a:r>
            <a:r>
              <a:rPr lang="en-US" altLang="zh-CN" sz="6000" b="1" dirty="0" smtClean="0">
                <a:solidFill>
                  <a:srgbClr val="6AB3E7"/>
                </a:solidFill>
                <a:latin typeface="Times New Roman" pitchFamily="18" charset="0"/>
                <a:ea typeface="黑体-繁" panose="02000500000000000000" pitchFamily="2" charset="-122"/>
                <a:cs typeface="Times New Roman" pitchFamily="18" charset="0"/>
                <a:sym typeface="+mn-lt"/>
              </a:rPr>
              <a:t> </a:t>
            </a:r>
            <a:r>
              <a:rPr lang="en-US" altLang="zh-CN" sz="6000" b="1" dirty="0" err="1" smtClean="0">
                <a:solidFill>
                  <a:srgbClr val="6AB3E7"/>
                </a:solidFill>
                <a:latin typeface="Times New Roman" pitchFamily="18" charset="0"/>
                <a:ea typeface="黑体-繁" panose="02000500000000000000" pitchFamily="2" charset="-122"/>
                <a:cs typeface="Times New Roman" pitchFamily="18" charset="0"/>
                <a:sym typeface="+mn-lt"/>
              </a:rPr>
              <a:t>bài</a:t>
            </a:r>
            <a:r>
              <a:rPr lang="en-US" altLang="zh-CN" sz="6000" b="1" dirty="0" smtClean="0">
                <a:solidFill>
                  <a:srgbClr val="6AB3E7"/>
                </a:solidFill>
                <a:latin typeface="Times New Roman" pitchFamily="18" charset="0"/>
                <a:ea typeface="黑体-繁" panose="02000500000000000000" pitchFamily="2" charset="-122"/>
                <a:cs typeface="Times New Roman" pitchFamily="18" charset="0"/>
                <a:sym typeface="+mn-lt"/>
              </a:rPr>
              <a:t> </a:t>
            </a:r>
            <a:r>
              <a:rPr lang="en-US" altLang="zh-CN" sz="6000" b="1" dirty="0" err="1" smtClean="0">
                <a:solidFill>
                  <a:srgbClr val="6AB3E7"/>
                </a:solidFill>
                <a:latin typeface="Times New Roman" pitchFamily="18" charset="0"/>
                <a:ea typeface="黑体-繁" panose="02000500000000000000" pitchFamily="2" charset="-122"/>
                <a:cs typeface="Times New Roman" pitchFamily="18" charset="0"/>
                <a:sym typeface="+mn-lt"/>
              </a:rPr>
              <a:t>cũ</a:t>
            </a:r>
            <a:endParaRPr lang="zh-CN" altLang="en-US" sz="6000" b="1" dirty="0">
              <a:solidFill>
                <a:srgbClr val="6AB3E7"/>
              </a:solidFill>
              <a:latin typeface="Times New Roman" pitchFamily="18" charset="0"/>
              <a:ea typeface="黑体-繁" panose="02000500000000000000" pitchFamily="2" charset="-122"/>
              <a:cs typeface="Times New Roman" pitchFamily="18" charset="0"/>
              <a:sym typeface="+mn-lt"/>
            </a:endParaRPr>
          </a:p>
        </p:txBody>
      </p:sp>
      <p:pic>
        <p:nvPicPr>
          <p:cNvPr id="9" name="图片 8">
            <a:extLst>
              <a:ext uri="{FF2B5EF4-FFF2-40B4-BE49-F238E27FC236}">
                <a16:creationId xmlns:a16="http://schemas.microsoft.com/office/drawing/2014/main" xmlns="" id="{A17D3C97-37D2-4FFA-A37A-2F3EF075E3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0" name="图片 9">
            <a:extLst>
              <a:ext uri="{FF2B5EF4-FFF2-40B4-BE49-F238E27FC236}">
                <a16:creationId xmlns:a16="http://schemas.microsoft.com/office/drawing/2014/main" xmlns="" id="{AF9CB3A8-3DE2-4E44-BADE-D69DFE24F7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pic>
        <p:nvPicPr>
          <p:cNvPr id="3" name="Cleopatra Stratan-Oare Cat">
            <a:hlinkClick r:id="" action="ppaction://media"/>
            <a:extLst>
              <a:ext uri="{FF2B5EF4-FFF2-40B4-BE49-F238E27FC236}">
                <a16:creationId xmlns:a16="http://schemas.microsoft.com/office/drawing/2014/main" xmlns="" id="{A534207E-724C-4FE0-821A-9B1B66642B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09003" y="-1218595"/>
            <a:ext cx="609600" cy="609600"/>
          </a:xfrm>
          <a:prstGeom prst="rect">
            <a:avLst/>
          </a:prstGeom>
        </p:spPr>
      </p:pic>
    </p:spTree>
    <p:extLst>
      <p:ext uri="{BB962C8B-B14F-4D97-AF65-F5344CB8AC3E}">
        <p14:creationId xmlns:p14="http://schemas.microsoft.com/office/powerpoint/2010/main" val="1341881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path" presetSubtype="0" repeatCount="2000" accel="50000" decel="50000" autoRev="1" fill="hold" nodeType="withEffect">
                                  <p:stCondLst>
                                    <p:cond delay="0"/>
                                  </p:stCondLst>
                                  <p:childTnLst>
                                    <p:animMotion origin="layout" path="M 5E-6 4.81481E-6 L -0.05195 0.00115 " pathEditMode="relative" rAng="0" ptsTypes="AA">
                                      <p:cBhvr>
                                        <p:cTn id="14" dur="2000" fill="hold"/>
                                        <p:tgtEl>
                                          <p:spTgt spid="13"/>
                                        </p:tgtEl>
                                        <p:attrNameLst>
                                          <p:attrName>ppt_x</p:attrName>
                                          <p:attrName>ppt_y</p:attrName>
                                        </p:attrNameLst>
                                      </p:cBhvr>
                                      <p:rCtr x="-2604" y="46"/>
                                    </p:animMotion>
                                  </p:childTnLst>
                                </p:cTn>
                              </p:par>
                              <p:par>
                                <p:cTn id="15" presetID="2" presetClass="entr" presetSubtype="2"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8" presetClass="emph" presetSubtype="0" repeatCount="4000" fill="hold" nodeType="withEffect">
                                  <p:stCondLst>
                                    <p:cond delay="0"/>
                                  </p:stCondLst>
                                  <p:childTnLst>
                                    <p:animRot by="21600000">
                                      <p:cBhvr>
                                        <p:cTn id="28" dur="2000" fill="hold"/>
                                        <p:tgtEl>
                                          <p:spTgt spid="11"/>
                                        </p:tgtEl>
                                        <p:attrNameLst>
                                          <p:attrName>r</p:attrName>
                                        </p:attrNameLst>
                                      </p:cBhvr>
                                    </p:animRot>
                                  </p:childTnLst>
                                </p:cTn>
                              </p:par>
                              <p:par>
                                <p:cTn id="29" presetID="8" presetClass="emph" presetSubtype="0" repeatCount="4000" fill="hold" nodeType="withEffect">
                                  <p:stCondLst>
                                    <p:cond delay="0"/>
                                  </p:stCondLst>
                                  <p:childTnLst>
                                    <p:animRot by="21600000">
                                      <p:cBhvr>
                                        <p:cTn id="30" dur="2000" fill="hold"/>
                                        <p:tgtEl>
                                          <p:spTgt spid="10"/>
                                        </p:tgtEl>
                                        <p:attrNameLst>
                                          <p:attrName>r</p:attrName>
                                        </p:attrNameLst>
                                      </p:cBhvr>
                                    </p:animRot>
                                  </p:childTnLst>
                                </p:cTn>
                              </p:par>
                              <p:par>
                                <p:cTn id="31" presetID="8" presetClass="emph" presetSubtype="0" repeatCount="4000" fill="hold" nodeType="withEffect">
                                  <p:stCondLst>
                                    <p:cond delay="0"/>
                                  </p:stCondLst>
                                  <p:childTnLst>
                                    <p:animRot by="21600000">
                                      <p:cBhvr>
                                        <p:cTn id="32" dur="2000" fill="hold"/>
                                        <p:tgtEl>
                                          <p:spTgt spid="9"/>
                                        </p:tgtEl>
                                        <p:attrNameLst>
                                          <p:attrName>r</p:attrName>
                                        </p:attrNameLst>
                                      </p:cBhvr>
                                    </p:animRot>
                                  </p:childTnLst>
                                </p:cTn>
                              </p:par>
                              <p:par>
                                <p:cTn id="33" presetID="26" presetClass="entr" presetSubtype="0" fill="hold" grpId="0" nodeType="withEffect">
                                  <p:stCondLst>
                                    <p:cond delay="250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80">
                                          <p:stCondLst>
                                            <p:cond delay="0"/>
                                          </p:stCondLst>
                                        </p:cTn>
                                        <p:tgtEl>
                                          <p:spTgt spid="2"/>
                                        </p:tgtEl>
                                      </p:cBhvr>
                                    </p:animEffect>
                                    <p:anim calcmode="lin" valueType="num">
                                      <p:cBhvr>
                                        <p:cTn id="3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1" dur="26">
                                          <p:stCondLst>
                                            <p:cond delay="650"/>
                                          </p:stCondLst>
                                        </p:cTn>
                                        <p:tgtEl>
                                          <p:spTgt spid="2"/>
                                        </p:tgtEl>
                                      </p:cBhvr>
                                      <p:to x="100000" y="60000"/>
                                    </p:animScale>
                                    <p:animScale>
                                      <p:cBhvr>
                                        <p:cTn id="42" dur="166" decel="50000">
                                          <p:stCondLst>
                                            <p:cond delay="676"/>
                                          </p:stCondLst>
                                        </p:cTn>
                                        <p:tgtEl>
                                          <p:spTgt spid="2"/>
                                        </p:tgtEl>
                                      </p:cBhvr>
                                      <p:to x="100000" y="100000"/>
                                    </p:animScale>
                                    <p:animScale>
                                      <p:cBhvr>
                                        <p:cTn id="43" dur="26">
                                          <p:stCondLst>
                                            <p:cond delay="1312"/>
                                          </p:stCondLst>
                                        </p:cTn>
                                        <p:tgtEl>
                                          <p:spTgt spid="2"/>
                                        </p:tgtEl>
                                      </p:cBhvr>
                                      <p:to x="100000" y="80000"/>
                                    </p:animScale>
                                    <p:animScale>
                                      <p:cBhvr>
                                        <p:cTn id="44" dur="166" decel="50000">
                                          <p:stCondLst>
                                            <p:cond delay="1338"/>
                                          </p:stCondLst>
                                        </p:cTn>
                                        <p:tgtEl>
                                          <p:spTgt spid="2"/>
                                        </p:tgtEl>
                                      </p:cBhvr>
                                      <p:to x="100000" y="100000"/>
                                    </p:animScale>
                                    <p:animScale>
                                      <p:cBhvr>
                                        <p:cTn id="45" dur="26">
                                          <p:stCondLst>
                                            <p:cond delay="1642"/>
                                          </p:stCondLst>
                                        </p:cTn>
                                        <p:tgtEl>
                                          <p:spTgt spid="2"/>
                                        </p:tgtEl>
                                      </p:cBhvr>
                                      <p:to x="100000" y="90000"/>
                                    </p:animScale>
                                    <p:animScale>
                                      <p:cBhvr>
                                        <p:cTn id="46" dur="166" decel="50000">
                                          <p:stCondLst>
                                            <p:cond delay="1668"/>
                                          </p:stCondLst>
                                        </p:cTn>
                                        <p:tgtEl>
                                          <p:spTgt spid="2"/>
                                        </p:tgtEl>
                                      </p:cBhvr>
                                      <p:to x="100000" y="100000"/>
                                    </p:animScale>
                                    <p:animScale>
                                      <p:cBhvr>
                                        <p:cTn id="47" dur="26">
                                          <p:stCondLst>
                                            <p:cond delay="1808"/>
                                          </p:stCondLst>
                                        </p:cTn>
                                        <p:tgtEl>
                                          <p:spTgt spid="2"/>
                                        </p:tgtEl>
                                      </p:cBhvr>
                                      <p:to x="100000" y="95000"/>
                                    </p:animScale>
                                    <p:animScale>
                                      <p:cBhvr>
                                        <p:cTn id="48" dur="166" decel="50000">
                                          <p:stCondLst>
                                            <p:cond delay="1834"/>
                                          </p:stCondLst>
                                        </p:cTn>
                                        <p:tgtEl>
                                          <p:spTgt spid="2"/>
                                        </p:tgtEl>
                                      </p:cBhvr>
                                      <p:to x="100000" y="100000"/>
                                    </p:animScale>
                                  </p:childTnLst>
                                </p:cTn>
                              </p:par>
                              <p:par>
                                <p:cTn id="49" presetID="4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9" repeatCount="indefinite"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203202" y="2369864"/>
            <a:ext cx="3490157" cy="2872489"/>
            <a:chOff x="1619" y="2187"/>
            <a:chExt cx="1140" cy="1251"/>
          </a:xfrm>
          <a:solidFill>
            <a:schemeClr val="accent2"/>
          </a:solidFill>
        </p:grpSpPr>
        <p:sp>
          <p:nvSpPr>
            <p:cNvPr id="11" name="Freeform 10"/>
            <p:cNvSpPr>
              <a:spLocks/>
            </p:cNvSpPr>
            <p:nvPr/>
          </p:nvSpPr>
          <p:spPr bwMode="auto">
            <a:xfrm>
              <a:off x="1725" y="2271"/>
              <a:ext cx="708" cy="1158"/>
            </a:xfrm>
            <a:custGeom>
              <a:avLst/>
              <a:gdLst>
                <a:gd name="T0" fmla="*/ 66 w 161"/>
                <a:gd name="T1" fmla="*/ 7 h 263"/>
                <a:gd name="T2" fmla="*/ 1 w 161"/>
                <a:gd name="T3" fmla="*/ 209 h 263"/>
                <a:gd name="T4" fmla="*/ 3 w 161"/>
                <a:gd name="T5" fmla="*/ 215 h 263"/>
                <a:gd name="T6" fmla="*/ 150 w 161"/>
                <a:gd name="T7" fmla="*/ 262 h 263"/>
                <a:gd name="T8" fmla="*/ 154 w 161"/>
                <a:gd name="T9" fmla="*/ 250 h 263"/>
                <a:gd name="T10" fmla="*/ 9 w 161"/>
                <a:gd name="T11" fmla="*/ 205 h 263"/>
                <a:gd name="T12" fmla="*/ 12 w 161"/>
                <a:gd name="T13" fmla="*/ 212 h 263"/>
                <a:gd name="T14" fmla="*/ 76 w 161"/>
                <a:gd name="T15" fmla="*/ 13 h 263"/>
                <a:gd name="T16" fmla="*/ 66 w 161"/>
                <a:gd name="T17" fmla="*/ 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263">
                  <a:moveTo>
                    <a:pt x="66" y="7"/>
                  </a:moveTo>
                  <a:cubicBezTo>
                    <a:pt x="35" y="71"/>
                    <a:pt x="19" y="141"/>
                    <a:pt x="1" y="209"/>
                  </a:cubicBezTo>
                  <a:cubicBezTo>
                    <a:pt x="0" y="211"/>
                    <a:pt x="1" y="214"/>
                    <a:pt x="3" y="215"/>
                  </a:cubicBezTo>
                  <a:cubicBezTo>
                    <a:pt x="47" y="242"/>
                    <a:pt x="101" y="251"/>
                    <a:pt x="150" y="262"/>
                  </a:cubicBezTo>
                  <a:cubicBezTo>
                    <a:pt x="158" y="263"/>
                    <a:pt x="161" y="252"/>
                    <a:pt x="154" y="250"/>
                  </a:cubicBezTo>
                  <a:cubicBezTo>
                    <a:pt x="106" y="240"/>
                    <a:pt x="52" y="231"/>
                    <a:pt x="9" y="205"/>
                  </a:cubicBezTo>
                  <a:cubicBezTo>
                    <a:pt x="10" y="207"/>
                    <a:pt x="11" y="210"/>
                    <a:pt x="12" y="212"/>
                  </a:cubicBezTo>
                  <a:cubicBezTo>
                    <a:pt x="31" y="145"/>
                    <a:pt x="46" y="76"/>
                    <a:pt x="76" y="13"/>
                  </a:cubicBezTo>
                  <a:cubicBezTo>
                    <a:pt x="80" y="7"/>
                    <a:pt x="69" y="0"/>
                    <a:pt x="6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p>
          </p:txBody>
        </p:sp>
        <p:sp>
          <p:nvSpPr>
            <p:cNvPr id="12" name="Freeform 11"/>
            <p:cNvSpPr>
              <a:spLocks/>
            </p:cNvSpPr>
            <p:nvPr/>
          </p:nvSpPr>
          <p:spPr bwMode="auto">
            <a:xfrm>
              <a:off x="1998" y="2253"/>
              <a:ext cx="761" cy="1185"/>
            </a:xfrm>
            <a:custGeom>
              <a:avLst/>
              <a:gdLst>
                <a:gd name="T0" fmla="*/ 11 w 173"/>
                <a:gd name="T1" fmla="*/ 20 h 269"/>
                <a:gd name="T2" fmla="*/ 164 w 173"/>
                <a:gd name="T3" fmla="*/ 55 h 269"/>
                <a:gd name="T4" fmla="*/ 160 w 173"/>
                <a:gd name="T5" fmla="*/ 47 h 269"/>
                <a:gd name="T6" fmla="*/ 86 w 173"/>
                <a:gd name="T7" fmla="*/ 259 h 269"/>
                <a:gd name="T8" fmla="*/ 97 w 173"/>
                <a:gd name="T9" fmla="*/ 262 h 269"/>
                <a:gd name="T10" fmla="*/ 172 w 173"/>
                <a:gd name="T11" fmla="*/ 51 h 269"/>
                <a:gd name="T12" fmla="*/ 168 w 173"/>
                <a:gd name="T13" fmla="*/ 43 h 269"/>
                <a:gd name="T14" fmla="*/ 8 w 173"/>
                <a:gd name="T15" fmla="*/ 9 h 269"/>
                <a:gd name="T16" fmla="*/ 11 w 173"/>
                <a:gd name="T17" fmla="*/ 2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269">
                  <a:moveTo>
                    <a:pt x="11" y="20"/>
                  </a:moveTo>
                  <a:cubicBezTo>
                    <a:pt x="63" y="12"/>
                    <a:pt x="116" y="38"/>
                    <a:pt x="164" y="55"/>
                  </a:cubicBezTo>
                  <a:cubicBezTo>
                    <a:pt x="163" y="52"/>
                    <a:pt x="162" y="50"/>
                    <a:pt x="160" y="47"/>
                  </a:cubicBezTo>
                  <a:cubicBezTo>
                    <a:pt x="144" y="121"/>
                    <a:pt x="113" y="189"/>
                    <a:pt x="86" y="259"/>
                  </a:cubicBezTo>
                  <a:cubicBezTo>
                    <a:pt x="83" y="266"/>
                    <a:pt x="95" y="269"/>
                    <a:pt x="97" y="262"/>
                  </a:cubicBezTo>
                  <a:cubicBezTo>
                    <a:pt x="124" y="192"/>
                    <a:pt x="155" y="124"/>
                    <a:pt x="172" y="51"/>
                  </a:cubicBezTo>
                  <a:cubicBezTo>
                    <a:pt x="173" y="47"/>
                    <a:pt x="171" y="44"/>
                    <a:pt x="168" y="43"/>
                  </a:cubicBezTo>
                  <a:cubicBezTo>
                    <a:pt x="116" y="26"/>
                    <a:pt x="63" y="0"/>
                    <a:pt x="8" y="9"/>
                  </a:cubicBezTo>
                  <a:cubicBezTo>
                    <a:pt x="0" y="10"/>
                    <a:pt x="3" y="21"/>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p>
          </p:txBody>
        </p:sp>
        <p:sp>
          <p:nvSpPr>
            <p:cNvPr id="13" name="Freeform 12"/>
            <p:cNvSpPr>
              <a:spLocks/>
            </p:cNvSpPr>
            <p:nvPr/>
          </p:nvSpPr>
          <p:spPr bwMode="auto">
            <a:xfrm>
              <a:off x="1619" y="2187"/>
              <a:ext cx="484" cy="1053"/>
            </a:xfrm>
            <a:custGeom>
              <a:avLst/>
              <a:gdLst>
                <a:gd name="T0" fmla="*/ 94 w 110"/>
                <a:gd name="T1" fmla="*/ 26 h 239"/>
                <a:gd name="T2" fmla="*/ 107 w 110"/>
                <a:gd name="T3" fmla="*/ 74 h 239"/>
                <a:gd name="T4" fmla="*/ 108 w 110"/>
                <a:gd name="T5" fmla="*/ 67 h 239"/>
                <a:gd name="T6" fmla="*/ 48 w 110"/>
                <a:gd name="T7" fmla="*/ 69 h 239"/>
                <a:gd name="T8" fmla="*/ 102 w 110"/>
                <a:gd name="T9" fmla="*/ 115 h 239"/>
                <a:gd name="T10" fmla="*/ 105 w 110"/>
                <a:gd name="T11" fmla="*/ 105 h 239"/>
                <a:gd name="T12" fmla="*/ 34 w 110"/>
                <a:gd name="T13" fmla="*/ 116 h 239"/>
                <a:gd name="T14" fmla="*/ 84 w 110"/>
                <a:gd name="T15" fmla="*/ 150 h 239"/>
                <a:gd name="T16" fmla="*/ 84 w 110"/>
                <a:gd name="T17" fmla="*/ 142 h 239"/>
                <a:gd name="T18" fmla="*/ 28 w 110"/>
                <a:gd name="T19" fmla="*/ 139 h 239"/>
                <a:gd name="T20" fmla="*/ 37 w 110"/>
                <a:gd name="T21" fmla="*/ 202 h 239"/>
                <a:gd name="T22" fmla="*/ 62 w 110"/>
                <a:gd name="T23" fmla="*/ 201 h 239"/>
                <a:gd name="T24" fmla="*/ 51 w 110"/>
                <a:gd name="T25" fmla="*/ 173 h 239"/>
                <a:gd name="T26" fmla="*/ 11 w 110"/>
                <a:gd name="T27" fmla="*/ 186 h 239"/>
                <a:gd name="T28" fmla="*/ 27 w 110"/>
                <a:gd name="T29" fmla="*/ 234 h 239"/>
                <a:gd name="T30" fmla="*/ 33 w 110"/>
                <a:gd name="T31" fmla="*/ 224 h 239"/>
                <a:gd name="T32" fmla="*/ 37 w 110"/>
                <a:gd name="T33" fmla="*/ 182 h 239"/>
                <a:gd name="T34" fmla="*/ 52 w 110"/>
                <a:gd name="T35" fmla="*/ 187 h 239"/>
                <a:gd name="T36" fmla="*/ 48 w 110"/>
                <a:gd name="T37" fmla="*/ 194 h 239"/>
                <a:gd name="T38" fmla="*/ 35 w 110"/>
                <a:gd name="T39" fmla="*/ 168 h 239"/>
                <a:gd name="T40" fmla="*/ 41 w 110"/>
                <a:gd name="T41" fmla="*/ 139 h 239"/>
                <a:gd name="T42" fmla="*/ 75 w 110"/>
                <a:gd name="T43" fmla="*/ 150 h 239"/>
                <a:gd name="T44" fmla="*/ 75 w 110"/>
                <a:gd name="T45" fmla="*/ 142 h 239"/>
                <a:gd name="T46" fmla="*/ 54 w 110"/>
                <a:gd name="T47" fmla="*/ 106 h 239"/>
                <a:gd name="T48" fmla="*/ 96 w 110"/>
                <a:gd name="T49" fmla="*/ 114 h 239"/>
                <a:gd name="T50" fmla="*/ 99 w 110"/>
                <a:gd name="T51" fmla="*/ 104 h 239"/>
                <a:gd name="T52" fmla="*/ 59 w 110"/>
                <a:gd name="T53" fmla="*/ 83 h 239"/>
                <a:gd name="T54" fmla="*/ 98 w 110"/>
                <a:gd name="T55" fmla="*/ 73 h 239"/>
                <a:gd name="T56" fmla="*/ 99 w 110"/>
                <a:gd name="T57" fmla="*/ 65 h 239"/>
                <a:gd name="T58" fmla="*/ 90 w 110"/>
                <a:gd name="T59" fmla="*/ 38 h 239"/>
                <a:gd name="T60" fmla="*/ 94 w 110"/>
                <a:gd name="T61" fmla="*/ 2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0" h="239">
                  <a:moveTo>
                    <a:pt x="94" y="26"/>
                  </a:moveTo>
                  <a:cubicBezTo>
                    <a:pt x="26" y="0"/>
                    <a:pt x="62" y="123"/>
                    <a:pt x="107" y="74"/>
                  </a:cubicBezTo>
                  <a:cubicBezTo>
                    <a:pt x="109" y="72"/>
                    <a:pt x="110" y="69"/>
                    <a:pt x="108" y="67"/>
                  </a:cubicBezTo>
                  <a:cubicBezTo>
                    <a:pt x="95" y="49"/>
                    <a:pt x="54" y="40"/>
                    <a:pt x="48" y="69"/>
                  </a:cubicBezTo>
                  <a:cubicBezTo>
                    <a:pt x="42" y="99"/>
                    <a:pt x="74" y="124"/>
                    <a:pt x="102" y="115"/>
                  </a:cubicBezTo>
                  <a:cubicBezTo>
                    <a:pt x="106" y="114"/>
                    <a:pt x="109" y="108"/>
                    <a:pt x="105" y="105"/>
                  </a:cubicBezTo>
                  <a:cubicBezTo>
                    <a:pt x="85" y="89"/>
                    <a:pt x="39" y="81"/>
                    <a:pt x="34" y="116"/>
                  </a:cubicBezTo>
                  <a:cubicBezTo>
                    <a:pt x="29" y="144"/>
                    <a:pt x="60" y="169"/>
                    <a:pt x="84" y="150"/>
                  </a:cubicBezTo>
                  <a:cubicBezTo>
                    <a:pt x="86" y="148"/>
                    <a:pt x="86" y="144"/>
                    <a:pt x="84" y="142"/>
                  </a:cubicBezTo>
                  <a:cubicBezTo>
                    <a:pt x="67" y="126"/>
                    <a:pt x="40" y="111"/>
                    <a:pt x="28" y="139"/>
                  </a:cubicBezTo>
                  <a:cubicBezTo>
                    <a:pt x="20" y="157"/>
                    <a:pt x="20" y="189"/>
                    <a:pt x="37" y="202"/>
                  </a:cubicBezTo>
                  <a:cubicBezTo>
                    <a:pt x="44" y="207"/>
                    <a:pt x="55" y="207"/>
                    <a:pt x="62" y="201"/>
                  </a:cubicBezTo>
                  <a:cubicBezTo>
                    <a:pt x="75" y="191"/>
                    <a:pt x="63" y="178"/>
                    <a:pt x="51" y="173"/>
                  </a:cubicBezTo>
                  <a:cubicBezTo>
                    <a:pt x="35" y="166"/>
                    <a:pt x="20" y="171"/>
                    <a:pt x="11" y="186"/>
                  </a:cubicBezTo>
                  <a:cubicBezTo>
                    <a:pt x="0" y="203"/>
                    <a:pt x="13" y="225"/>
                    <a:pt x="27" y="234"/>
                  </a:cubicBezTo>
                  <a:cubicBezTo>
                    <a:pt x="34" y="239"/>
                    <a:pt x="40" y="228"/>
                    <a:pt x="33" y="224"/>
                  </a:cubicBezTo>
                  <a:cubicBezTo>
                    <a:pt x="19" y="214"/>
                    <a:pt x="11" y="183"/>
                    <a:pt x="37" y="182"/>
                  </a:cubicBezTo>
                  <a:cubicBezTo>
                    <a:pt x="42" y="182"/>
                    <a:pt x="47" y="184"/>
                    <a:pt x="52" y="187"/>
                  </a:cubicBezTo>
                  <a:cubicBezTo>
                    <a:pt x="61" y="192"/>
                    <a:pt x="49" y="194"/>
                    <a:pt x="48" y="194"/>
                  </a:cubicBezTo>
                  <a:cubicBezTo>
                    <a:pt x="38" y="194"/>
                    <a:pt x="36" y="175"/>
                    <a:pt x="35" y="168"/>
                  </a:cubicBezTo>
                  <a:cubicBezTo>
                    <a:pt x="34" y="158"/>
                    <a:pt x="36" y="148"/>
                    <a:pt x="41" y="139"/>
                  </a:cubicBezTo>
                  <a:cubicBezTo>
                    <a:pt x="50" y="125"/>
                    <a:pt x="68" y="144"/>
                    <a:pt x="75" y="150"/>
                  </a:cubicBezTo>
                  <a:cubicBezTo>
                    <a:pt x="75" y="148"/>
                    <a:pt x="75" y="145"/>
                    <a:pt x="75" y="142"/>
                  </a:cubicBezTo>
                  <a:cubicBezTo>
                    <a:pt x="55" y="158"/>
                    <a:pt x="34" y="119"/>
                    <a:pt x="54" y="106"/>
                  </a:cubicBezTo>
                  <a:cubicBezTo>
                    <a:pt x="66" y="98"/>
                    <a:pt x="86" y="105"/>
                    <a:pt x="96" y="114"/>
                  </a:cubicBezTo>
                  <a:cubicBezTo>
                    <a:pt x="97" y="110"/>
                    <a:pt x="98" y="107"/>
                    <a:pt x="99" y="104"/>
                  </a:cubicBezTo>
                  <a:cubicBezTo>
                    <a:pt x="83" y="109"/>
                    <a:pt x="65" y="99"/>
                    <a:pt x="59" y="83"/>
                  </a:cubicBezTo>
                  <a:cubicBezTo>
                    <a:pt x="50" y="58"/>
                    <a:pt x="88" y="59"/>
                    <a:pt x="98" y="73"/>
                  </a:cubicBezTo>
                  <a:cubicBezTo>
                    <a:pt x="98" y="70"/>
                    <a:pt x="98" y="68"/>
                    <a:pt x="99" y="65"/>
                  </a:cubicBezTo>
                  <a:cubicBezTo>
                    <a:pt x="72" y="94"/>
                    <a:pt x="47" y="21"/>
                    <a:pt x="90" y="38"/>
                  </a:cubicBezTo>
                  <a:cubicBezTo>
                    <a:pt x="98" y="41"/>
                    <a:pt x="101" y="29"/>
                    <a:pt x="9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p>
          </p:txBody>
        </p:sp>
        <p:sp>
          <p:nvSpPr>
            <p:cNvPr id="14" name="Freeform 13"/>
            <p:cNvSpPr>
              <a:spLocks/>
            </p:cNvSpPr>
            <p:nvPr/>
          </p:nvSpPr>
          <p:spPr bwMode="auto">
            <a:xfrm>
              <a:off x="2147" y="2553"/>
              <a:ext cx="304" cy="255"/>
            </a:xfrm>
            <a:custGeom>
              <a:avLst/>
              <a:gdLst>
                <a:gd name="T0" fmla="*/ 18 w 69"/>
                <a:gd name="T1" fmla="*/ 6 h 58"/>
                <a:gd name="T2" fmla="*/ 2 w 69"/>
                <a:gd name="T3" fmla="*/ 32 h 58"/>
                <a:gd name="T4" fmla="*/ 9 w 69"/>
                <a:gd name="T5" fmla="*/ 40 h 58"/>
                <a:gd name="T6" fmla="*/ 38 w 69"/>
                <a:gd name="T7" fmla="*/ 26 h 58"/>
                <a:gd name="T8" fmla="*/ 31 w 69"/>
                <a:gd name="T9" fmla="*/ 18 h 58"/>
                <a:gd name="T10" fmla="*/ 26 w 69"/>
                <a:gd name="T11" fmla="*/ 41 h 58"/>
                <a:gd name="T12" fmla="*/ 34 w 69"/>
                <a:gd name="T13" fmla="*/ 48 h 58"/>
                <a:gd name="T14" fmla="*/ 66 w 69"/>
                <a:gd name="T15" fmla="*/ 28 h 58"/>
                <a:gd name="T16" fmla="*/ 56 w 69"/>
                <a:gd name="T17" fmla="*/ 22 h 58"/>
                <a:gd name="T18" fmla="*/ 53 w 69"/>
                <a:gd name="T19" fmla="*/ 51 h 58"/>
                <a:gd name="T20" fmla="*/ 65 w 69"/>
                <a:gd name="T21" fmla="*/ 51 h 58"/>
                <a:gd name="T22" fmla="*/ 67 w 69"/>
                <a:gd name="T23" fmla="*/ 25 h 58"/>
                <a:gd name="T24" fmla="*/ 57 w 69"/>
                <a:gd name="T25" fmla="*/ 19 h 58"/>
                <a:gd name="T26" fmla="*/ 31 w 69"/>
                <a:gd name="T27" fmla="*/ 36 h 58"/>
                <a:gd name="T28" fmla="*/ 38 w 69"/>
                <a:gd name="T29" fmla="*/ 44 h 58"/>
                <a:gd name="T30" fmla="*/ 42 w 69"/>
                <a:gd name="T31" fmla="*/ 21 h 58"/>
                <a:gd name="T32" fmla="*/ 35 w 69"/>
                <a:gd name="T33" fmla="*/ 14 h 58"/>
                <a:gd name="T34" fmla="*/ 6 w 69"/>
                <a:gd name="T35" fmla="*/ 29 h 58"/>
                <a:gd name="T36" fmla="*/ 12 w 69"/>
                <a:gd name="T37" fmla="*/ 38 h 58"/>
                <a:gd name="T38" fmla="*/ 28 w 69"/>
                <a:gd name="T39" fmla="*/ 13 h 58"/>
                <a:gd name="T40" fmla="*/ 18 w 69"/>
                <a:gd name="T41"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58">
                  <a:moveTo>
                    <a:pt x="18" y="6"/>
                  </a:moveTo>
                  <a:cubicBezTo>
                    <a:pt x="12" y="15"/>
                    <a:pt x="7" y="23"/>
                    <a:pt x="2" y="32"/>
                  </a:cubicBezTo>
                  <a:cubicBezTo>
                    <a:pt x="0" y="36"/>
                    <a:pt x="3" y="43"/>
                    <a:pt x="9" y="40"/>
                  </a:cubicBezTo>
                  <a:cubicBezTo>
                    <a:pt x="19" y="36"/>
                    <a:pt x="28" y="30"/>
                    <a:pt x="38" y="26"/>
                  </a:cubicBezTo>
                  <a:cubicBezTo>
                    <a:pt x="36" y="23"/>
                    <a:pt x="33" y="21"/>
                    <a:pt x="31" y="18"/>
                  </a:cubicBezTo>
                  <a:cubicBezTo>
                    <a:pt x="28" y="26"/>
                    <a:pt x="29" y="33"/>
                    <a:pt x="26" y="41"/>
                  </a:cubicBezTo>
                  <a:cubicBezTo>
                    <a:pt x="25" y="45"/>
                    <a:pt x="30" y="49"/>
                    <a:pt x="34" y="48"/>
                  </a:cubicBezTo>
                  <a:cubicBezTo>
                    <a:pt x="46" y="44"/>
                    <a:pt x="56" y="36"/>
                    <a:pt x="66" y="28"/>
                  </a:cubicBezTo>
                  <a:cubicBezTo>
                    <a:pt x="62" y="26"/>
                    <a:pt x="59" y="24"/>
                    <a:pt x="56" y="22"/>
                  </a:cubicBezTo>
                  <a:cubicBezTo>
                    <a:pt x="54" y="31"/>
                    <a:pt x="53" y="41"/>
                    <a:pt x="53" y="51"/>
                  </a:cubicBezTo>
                  <a:cubicBezTo>
                    <a:pt x="53" y="58"/>
                    <a:pt x="65" y="58"/>
                    <a:pt x="65" y="51"/>
                  </a:cubicBezTo>
                  <a:cubicBezTo>
                    <a:pt x="65" y="42"/>
                    <a:pt x="65" y="33"/>
                    <a:pt x="67" y="25"/>
                  </a:cubicBezTo>
                  <a:cubicBezTo>
                    <a:pt x="69" y="19"/>
                    <a:pt x="62" y="15"/>
                    <a:pt x="57" y="19"/>
                  </a:cubicBezTo>
                  <a:cubicBezTo>
                    <a:pt x="49" y="26"/>
                    <a:pt x="41" y="33"/>
                    <a:pt x="31" y="36"/>
                  </a:cubicBezTo>
                  <a:cubicBezTo>
                    <a:pt x="33" y="39"/>
                    <a:pt x="36" y="41"/>
                    <a:pt x="38" y="44"/>
                  </a:cubicBezTo>
                  <a:cubicBezTo>
                    <a:pt x="41" y="37"/>
                    <a:pt x="40" y="29"/>
                    <a:pt x="42" y="21"/>
                  </a:cubicBezTo>
                  <a:cubicBezTo>
                    <a:pt x="44" y="17"/>
                    <a:pt x="39" y="12"/>
                    <a:pt x="35" y="14"/>
                  </a:cubicBezTo>
                  <a:cubicBezTo>
                    <a:pt x="25" y="18"/>
                    <a:pt x="16" y="25"/>
                    <a:pt x="6" y="29"/>
                  </a:cubicBezTo>
                  <a:cubicBezTo>
                    <a:pt x="8" y="32"/>
                    <a:pt x="10" y="35"/>
                    <a:pt x="12" y="38"/>
                  </a:cubicBezTo>
                  <a:cubicBezTo>
                    <a:pt x="17" y="29"/>
                    <a:pt x="22" y="21"/>
                    <a:pt x="28" y="13"/>
                  </a:cubicBezTo>
                  <a:cubicBezTo>
                    <a:pt x="33" y="6"/>
                    <a:pt x="22" y="0"/>
                    <a:pt x="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p>
          </p:txBody>
        </p:sp>
        <p:sp>
          <p:nvSpPr>
            <p:cNvPr id="15" name="Freeform 14"/>
            <p:cNvSpPr>
              <a:spLocks/>
            </p:cNvSpPr>
            <p:nvPr/>
          </p:nvSpPr>
          <p:spPr bwMode="auto">
            <a:xfrm>
              <a:off x="2077" y="2808"/>
              <a:ext cx="308" cy="132"/>
            </a:xfrm>
            <a:custGeom>
              <a:avLst/>
              <a:gdLst>
                <a:gd name="T0" fmla="*/ 7 w 70"/>
                <a:gd name="T1" fmla="*/ 14 h 30"/>
                <a:gd name="T2" fmla="*/ 59 w 70"/>
                <a:gd name="T3" fmla="*/ 28 h 30"/>
                <a:gd name="T4" fmla="*/ 62 w 70"/>
                <a:gd name="T5" fmla="*/ 17 h 30"/>
                <a:gd name="T6" fmla="*/ 10 w 70"/>
                <a:gd name="T7" fmla="*/ 3 h 30"/>
                <a:gd name="T8" fmla="*/ 7 w 70"/>
                <a:gd name="T9" fmla="*/ 14 h 30"/>
              </a:gdLst>
              <a:ahLst/>
              <a:cxnLst>
                <a:cxn ang="0">
                  <a:pos x="T0" y="T1"/>
                </a:cxn>
                <a:cxn ang="0">
                  <a:pos x="T2" y="T3"/>
                </a:cxn>
                <a:cxn ang="0">
                  <a:pos x="T4" y="T5"/>
                </a:cxn>
                <a:cxn ang="0">
                  <a:pos x="T6" y="T7"/>
                </a:cxn>
                <a:cxn ang="0">
                  <a:pos x="T8" y="T9"/>
                </a:cxn>
              </a:cxnLst>
              <a:rect l="0" t="0" r="r" b="b"/>
              <a:pathLst>
                <a:path w="70" h="30">
                  <a:moveTo>
                    <a:pt x="7" y="14"/>
                  </a:moveTo>
                  <a:cubicBezTo>
                    <a:pt x="24" y="20"/>
                    <a:pt x="42" y="24"/>
                    <a:pt x="59" y="28"/>
                  </a:cubicBezTo>
                  <a:cubicBezTo>
                    <a:pt x="67" y="30"/>
                    <a:pt x="70" y="19"/>
                    <a:pt x="62" y="17"/>
                  </a:cubicBezTo>
                  <a:cubicBezTo>
                    <a:pt x="45" y="13"/>
                    <a:pt x="27" y="9"/>
                    <a:pt x="10" y="3"/>
                  </a:cubicBezTo>
                  <a:cubicBezTo>
                    <a:pt x="3" y="0"/>
                    <a:pt x="0" y="12"/>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p>
          </p:txBody>
        </p:sp>
        <p:sp>
          <p:nvSpPr>
            <p:cNvPr id="16" name="Freeform 15"/>
            <p:cNvSpPr>
              <a:spLocks/>
            </p:cNvSpPr>
            <p:nvPr/>
          </p:nvSpPr>
          <p:spPr bwMode="auto">
            <a:xfrm>
              <a:off x="2050" y="2931"/>
              <a:ext cx="278" cy="132"/>
            </a:xfrm>
            <a:custGeom>
              <a:avLst/>
              <a:gdLst>
                <a:gd name="T0" fmla="*/ 6 w 63"/>
                <a:gd name="T1" fmla="*/ 14 h 30"/>
                <a:gd name="T2" fmla="*/ 53 w 63"/>
                <a:gd name="T3" fmla="*/ 27 h 30"/>
                <a:gd name="T4" fmla="*/ 56 w 63"/>
                <a:gd name="T5" fmla="*/ 16 h 30"/>
                <a:gd name="T6" fmla="*/ 12 w 63"/>
                <a:gd name="T7" fmla="*/ 3 h 30"/>
                <a:gd name="T8" fmla="*/ 6 w 63"/>
                <a:gd name="T9" fmla="*/ 14 h 30"/>
              </a:gdLst>
              <a:ahLst/>
              <a:cxnLst>
                <a:cxn ang="0">
                  <a:pos x="T0" y="T1"/>
                </a:cxn>
                <a:cxn ang="0">
                  <a:pos x="T2" y="T3"/>
                </a:cxn>
                <a:cxn ang="0">
                  <a:pos x="T4" y="T5"/>
                </a:cxn>
                <a:cxn ang="0">
                  <a:pos x="T6" y="T7"/>
                </a:cxn>
                <a:cxn ang="0">
                  <a:pos x="T8" y="T9"/>
                </a:cxn>
              </a:cxnLst>
              <a:rect l="0" t="0" r="r" b="b"/>
              <a:pathLst>
                <a:path w="63" h="30">
                  <a:moveTo>
                    <a:pt x="6" y="14"/>
                  </a:moveTo>
                  <a:cubicBezTo>
                    <a:pt x="21" y="22"/>
                    <a:pt x="37" y="22"/>
                    <a:pt x="53" y="27"/>
                  </a:cubicBezTo>
                  <a:cubicBezTo>
                    <a:pt x="60" y="30"/>
                    <a:pt x="63" y="18"/>
                    <a:pt x="56" y="16"/>
                  </a:cubicBezTo>
                  <a:cubicBezTo>
                    <a:pt x="42" y="11"/>
                    <a:pt x="26" y="11"/>
                    <a:pt x="12" y="3"/>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p>
          </p:txBody>
        </p:sp>
      </p:grpSp>
      <p:grpSp>
        <p:nvGrpSpPr>
          <p:cNvPr id="12291" name="组合 19"/>
          <p:cNvGrpSpPr>
            <a:grpSpLocks/>
          </p:cNvGrpSpPr>
          <p:nvPr/>
        </p:nvGrpSpPr>
        <p:grpSpPr bwMode="auto">
          <a:xfrm>
            <a:off x="2777067" y="317500"/>
            <a:ext cx="7924800" cy="3194050"/>
            <a:chOff x="4825363" y="1990612"/>
            <a:chExt cx="5302192" cy="2493283"/>
          </a:xfrm>
        </p:grpSpPr>
        <p:sp>
          <p:nvSpPr>
            <p:cNvPr id="7" name="任意多边形 6"/>
            <p:cNvSpPr/>
            <p:nvPr/>
          </p:nvSpPr>
          <p:spPr>
            <a:xfrm>
              <a:off x="4825363" y="1990612"/>
              <a:ext cx="5302192" cy="2493283"/>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1" fmla="*/ 6111936 w 6416813"/>
                <a:gd name="connsiteY0-2" fmla="*/ 519638 h 3001581"/>
                <a:gd name="connsiteX1-3" fmla="*/ 3290358 w 6416813"/>
                <a:gd name="connsiteY1-4" fmla="*/ 23250 h 3001581"/>
                <a:gd name="connsiteX2-5" fmla="*/ 103021 w 6416813"/>
                <a:gd name="connsiteY2-6" fmla="*/ 1029090 h 3001581"/>
                <a:gd name="connsiteX3-7" fmla="*/ 769227 w 6416813"/>
                <a:gd name="connsiteY3-8" fmla="*/ 2531318 h 3001581"/>
                <a:gd name="connsiteX4-9" fmla="*/ 272838 w 6416813"/>
                <a:gd name="connsiteY4-10" fmla="*/ 3001581 h 3001581"/>
                <a:gd name="connsiteX5-11" fmla="*/ 1539936 w 6416813"/>
                <a:gd name="connsiteY5-12" fmla="*/ 2688072 h 3001581"/>
                <a:gd name="connsiteX6-13" fmla="*/ 5824553 w 6416813"/>
                <a:gd name="connsiteY6-14" fmla="*/ 2648884 h 3001581"/>
                <a:gd name="connsiteX7-15" fmla="*/ 6111936 w 6416813"/>
                <a:gd name="connsiteY7-16" fmla="*/ 519638 h 3001581"/>
                <a:gd name="connsiteX0-17" fmla="*/ 6111936 w 6416813"/>
                <a:gd name="connsiteY0-18" fmla="*/ 519638 h 3001581"/>
                <a:gd name="connsiteX1-19" fmla="*/ 3290358 w 6416813"/>
                <a:gd name="connsiteY1-20" fmla="*/ 23250 h 3001581"/>
                <a:gd name="connsiteX2-21" fmla="*/ 103021 w 6416813"/>
                <a:gd name="connsiteY2-22" fmla="*/ 1029090 h 3001581"/>
                <a:gd name="connsiteX3-23" fmla="*/ 769227 w 6416813"/>
                <a:gd name="connsiteY3-24" fmla="*/ 2531318 h 3001581"/>
                <a:gd name="connsiteX4-25" fmla="*/ 272838 w 6416813"/>
                <a:gd name="connsiteY4-26" fmla="*/ 3001581 h 3001581"/>
                <a:gd name="connsiteX5-27" fmla="*/ 1539936 w 6416813"/>
                <a:gd name="connsiteY5-28" fmla="*/ 2688072 h 3001581"/>
                <a:gd name="connsiteX6-29" fmla="*/ 5824553 w 6416813"/>
                <a:gd name="connsiteY6-30" fmla="*/ 2648884 h 3001581"/>
                <a:gd name="connsiteX7-31" fmla="*/ 6111936 w 6416813"/>
                <a:gd name="connsiteY7-32" fmla="*/ 519638 h 3001581"/>
                <a:gd name="connsiteX0-33" fmla="*/ 6072123 w 6377000"/>
                <a:gd name="connsiteY0-34" fmla="*/ 519638 h 3001581"/>
                <a:gd name="connsiteX1-35" fmla="*/ 3250545 w 6377000"/>
                <a:gd name="connsiteY1-36" fmla="*/ 23250 h 3001581"/>
                <a:gd name="connsiteX2-37" fmla="*/ 63208 w 6377000"/>
                <a:gd name="connsiteY2-38" fmla="*/ 1029090 h 3001581"/>
                <a:gd name="connsiteX3-39" fmla="*/ 729414 w 6377000"/>
                <a:gd name="connsiteY3-40" fmla="*/ 2531318 h 3001581"/>
                <a:gd name="connsiteX4-41" fmla="*/ 233025 w 6377000"/>
                <a:gd name="connsiteY4-42" fmla="*/ 3001581 h 3001581"/>
                <a:gd name="connsiteX5-43" fmla="*/ 1500123 w 6377000"/>
                <a:gd name="connsiteY5-44" fmla="*/ 2688072 h 3001581"/>
                <a:gd name="connsiteX6-45" fmla="*/ 5784740 w 6377000"/>
                <a:gd name="connsiteY6-46" fmla="*/ 2648884 h 3001581"/>
                <a:gd name="connsiteX7-47" fmla="*/ 6072123 w 6377000"/>
                <a:gd name="connsiteY7-48" fmla="*/ 519638 h 3001581"/>
                <a:gd name="connsiteX0-49" fmla="*/ 6202752 w 6463800"/>
                <a:gd name="connsiteY0-50" fmla="*/ 673348 h 2985474"/>
                <a:gd name="connsiteX1-51" fmla="*/ 3250545 w 6463800"/>
                <a:gd name="connsiteY1-52" fmla="*/ 7143 h 2985474"/>
                <a:gd name="connsiteX2-53" fmla="*/ 63208 w 6463800"/>
                <a:gd name="connsiteY2-54" fmla="*/ 1012983 h 2985474"/>
                <a:gd name="connsiteX3-55" fmla="*/ 729414 w 6463800"/>
                <a:gd name="connsiteY3-56" fmla="*/ 2515211 h 2985474"/>
                <a:gd name="connsiteX4-57" fmla="*/ 233025 w 6463800"/>
                <a:gd name="connsiteY4-58" fmla="*/ 2985474 h 2985474"/>
                <a:gd name="connsiteX5-59" fmla="*/ 1500123 w 6463800"/>
                <a:gd name="connsiteY5-60" fmla="*/ 2671965 h 2985474"/>
                <a:gd name="connsiteX6-61" fmla="*/ 5784740 w 6463800"/>
                <a:gd name="connsiteY6-62" fmla="*/ 2632777 h 2985474"/>
                <a:gd name="connsiteX7-63" fmla="*/ 6202752 w 6463800"/>
                <a:gd name="connsiteY7-64" fmla="*/ 673348 h 2985474"/>
                <a:gd name="connsiteX0-65" fmla="*/ 6202752 w 6463800"/>
                <a:gd name="connsiteY0-66" fmla="*/ 673348 h 3037725"/>
                <a:gd name="connsiteX1-67" fmla="*/ 3250545 w 6463800"/>
                <a:gd name="connsiteY1-68" fmla="*/ 7143 h 3037725"/>
                <a:gd name="connsiteX2-69" fmla="*/ 63208 w 6463800"/>
                <a:gd name="connsiteY2-70" fmla="*/ 1012983 h 3037725"/>
                <a:gd name="connsiteX3-71" fmla="*/ 729414 w 6463800"/>
                <a:gd name="connsiteY3-72" fmla="*/ 2515211 h 3037725"/>
                <a:gd name="connsiteX4-73" fmla="*/ 533471 w 6463800"/>
                <a:gd name="connsiteY4-74" fmla="*/ 3037725 h 3037725"/>
                <a:gd name="connsiteX5-75" fmla="*/ 1500123 w 6463800"/>
                <a:gd name="connsiteY5-76" fmla="*/ 2671965 h 3037725"/>
                <a:gd name="connsiteX6-77" fmla="*/ 5784740 w 6463800"/>
                <a:gd name="connsiteY6-78" fmla="*/ 2632777 h 3037725"/>
                <a:gd name="connsiteX7-79" fmla="*/ 6202752 w 6463800"/>
                <a:gd name="connsiteY7-80" fmla="*/ 673348 h 3037725"/>
                <a:gd name="connsiteX0-81" fmla="*/ 6202752 w 6399662"/>
                <a:gd name="connsiteY0-82" fmla="*/ 673568 h 3037945"/>
                <a:gd name="connsiteX1-83" fmla="*/ 3250545 w 6399662"/>
                <a:gd name="connsiteY1-84" fmla="*/ 7363 h 3037945"/>
                <a:gd name="connsiteX2-85" fmla="*/ 63208 w 6399662"/>
                <a:gd name="connsiteY2-86" fmla="*/ 1013203 h 3037945"/>
                <a:gd name="connsiteX3-87" fmla="*/ 729414 w 6399662"/>
                <a:gd name="connsiteY3-88" fmla="*/ 2515431 h 3037945"/>
                <a:gd name="connsiteX4-89" fmla="*/ 533471 w 6399662"/>
                <a:gd name="connsiteY4-90" fmla="*/ 3037945 h 3037945"/>
                <a:gd name="connsiteX5-91" fmla="*/ 1500123 w 6399662"/>
                <a:gd name="connsiteY5-92" fmla="*/ 2672185 h 3037945"/>
                <a:gd name="connsiteX6-93" fmla="*/ 5614923 w 6399662"/>
                <a:gd name="connsiteY6-94" fmla="*/ 2698311 h 3037945"/>
                <a:gd name="connsiteX7-95" fmla="*/ 6202752 w 6399662"/>
                <a:gd name="connsiteY7-96" fmla="*/ 673568 h 3037945"/>
                <a:gd name="connsiteX0-97" fmla="*/ 6202752 w 6427727"/>
                <a:gd name="connsiteY0-98" fmla="*/ 673568 h 3037945"/>
                <a:gd name="connsiteX1-99" fmla="*/ 3250545 w 6427727"/>
                <a:gd name="connsiteY1-100" fmla="*/ 7363 h 3037945"/>
                <a:gd name="connsiteX2-101" fmla="*/ 63208 w 6427727"/>
                <a:gd name="connsiteY2-102" fmla="*/ 1013203 h 3037945"/>
                <a:gd name="connsiteX3-103" fmla="*/ 729414 w 6427727"/>
                <a:gd name="connsiteY3-104" fmla="*/ 2515431 h 3037945"/>
                <a:gd name="connsiteX4-105" fmla="*/ 533471 w 6427727"/>
                <a:gd name="connsiteY4-106" fmla="*/ 3037945 h 3037945"/>
                <a:gd name="connsiteX5-107" fmla="*/ 1500123 w 6427727"/>
                <a:gd name="connsiteY5-108" fmla="*/ 2672185 h 3037945"/>
                <a:gd name="connsiteX6-109" fmla="*/ 5614923 w 6427727"/>
                <a:gd name="connsiteY6-110" fmla="*/ 2698311 h 3037945"/>
                <a:gd name="connsiteX7-111" fmla="*/ 6202752 w 6427727"/>
                <a:gd name="connsiteY7-112" fmla="*/ 673568 h 3037945"/>
                <a:gd name="connsiteX0-113" fmla="*/ 6202752 w 6427727"/>
                <a:gd name="connsiteY0-114" fmla="*/ 666268 h 3030645"/>
                <a:gd name="connsiteX1-115" fmla="*/ 3250545 w 6427727"/>
                <a:gd name="connsiteY1-116" fmla="*/ 63 h 3030645"/>
                <a:gd name="connsiteX2-117" fmla="*/ 63208 w 6427727"/>
                <a:gd name="connsiteY2-118" fmla="*/ 1005903 h 3030645"/>
                <a:gd name="connsiteX3-119" fmla="*/ 729414 w 6427727"/>
                <a:gd name="connsiteY3-120" fmla="*/ 2508131 h 3030645"/>
                <a:gd name="connsiteX4-121" fmla="*/ 533471 w 6427727"/>
                <a:gd name="connsiteY4-122" fmla="*/ 3030645 h 3030645"/>
                <a:gd name="connsiteX5-123" fmla="*/ 1500123 w 6427727"/>
                <a:gd name="connsiteY5-124" fmla="*/ 2664885 h 3030645"/>
                <a:gd name="connsiteX6-125" fmla="*/ 5614923 w 6427727"/>
                <a:gd name="connsiteY6-126" fmla="*/ 2691011 h 3030645"/>
                <a:gd name="connsiteX7-127" fmla="*/ 6202752 w 6427727"/>
                <a:gd name="connsiteY7-128" fmla="*/ 666268 h 3030645"/>
                <a:gd name="connsiteX0-129" fmla="*/ 6202752 w 6445028"/>
                <a:gd name="connsiteY0-130" fmla="*/ 666309 h 3030686"/>
                <a:gd name="connsiteX1-131" fmla="*/ 3250545 w 6445028"/>
                <a:gd name="connsiteY1-132" fmla="*/ 104 h 3030686"/>
                <a:gd name="connsiteX2-133" fmla="*/ 63208 w 6445028"/>
                <a:gd name="connsiteY2-134" fmla="*/ 1005944 h 3030686"/>
                <a:gd name="connsiteX3-135" fmla="*/ 729414 w 6445028"/>
                <a:gd name="connsiteY3-136" fmla="*/ 2508172 h 3030686"/>
                <a:gd name="connsiteX4-137" fmla="*/ 533471 w 6445028"/>
                <a:gd name="connsiteY4-138" fmla="*/ 3030686 h 3030686"/>
                <a:gd name="connsiteX5-139" fmla="*/ 1500123 w 6445028"/>
                <a:gd name="connsiteY5-140" fmla="*/ 2664926 h 3030686"/>
                <a:gd name="connsiteX6-141" fmla="*/ 5614923 w 6445028"/>
                <a:gd name="connsiteY6-142" fmla="*/ 2691052 h 3030686"/>
                <a:gd name="connsiteX7-143" fmla="*/ 6202752 w 6445028"/>
                <a:gd name="connsiteY7-144" fmla="*/ 666309 h 3030686"/>
              </a:gdLst>
              <a:ahLst/>
              <a:cxnLst>
                <a:cxn ang="0">
                  <a:pos x="connsiteX0-129" y="connsiteY0-130"/>
                </a:cxn>
                <a:cxn ang="0">
                  <a:pos x="connsiteX1-131" y="connsiteY1-132"/>
                </a:cxn>
                <a:cxn ang="0">
                  <a:pos x="connsiteX2-133" y="connsiteY2-134"/>
                </a:cxn>
                <a:cxn ang="0">
                  <a:pos x="connsiteX3-135" y="connsiteY3-136"/>
                </a:cxn>
                <a:cxn ang="0">
                  <a:pos x="connsiteX4-137" y="connsiteY4-138"/>
                </a:cxn>
                <a:cxn ang="0">
                  <a:pos x="connsiteX5-139" y="connsiteY5-140"/>
                </a:cxn>
                <a:cxn ang="0">
                  <a:pos x="connsiteX6-141" y="connsiteY6-142"/>
                </a:cxn>
                <a:cxn ang="0">
                  <a:pos x="connsiteX7-143" y="connsiteY7-144"/>
                </a:cxn>
              </a:cxnLst>
              <a:rect l="l" t="t" r="r" b="b"/>
              <a:pathLst>
                <a:path w="6445028" h="3030686">
                  <a:moveTo>
                    <a:pt x="6202752" y="666309"/>
                  </a:moveTo>
                  <a:cubicBezTo>
                    <a:pt x="5769501" y="126378"/>
                    <a:pt x="4286865" y="-4250"/>
                    <a:pt x="3250545" y="104"/>
                  </a:cubicBezTo>
                  <a:cubicBezTo>
                    <a:pt x="2214225" y="4458"/>
                    <a:pt x="365830" y="169922"/>
                    <a:pt x="63208" y="1005944"/>
                  </a:cubicBezTo>
                  <a:cubicBezTo>
                    <a:pt x="-239414" y="1841966"/>
                    <a:pt x="637974" y="2244738"/>
                    <a:pt x="729414" y="2508172"/>
                  </a:cubicBezTo>
                  <a:lnTo>
                    <a:pt x="533471" y="3030686"/>
                  </a:lnTo>
                  <a:lnTo>
                    <a:pt x="1500123" y="2664926"/>
                  </a:lnTo>
                  <a:cubicBezTo>
                    <a:pt x="2242529" y="2749835"/>
                    <a:pt x="4713586" y="2919652"/>
                    <a:pt x="5614923" y="2691052"/>
                  </a:cubicBezTo>
                  <a:cubicBezTo>
                    <a:pt x="6516260" y="2462452"/>
                    <a:pt x="6636003" y="1206240"/>
                    <a:pt x="6202752" y="666309"/>
                  </a:cubicBezTo>
                  <a:close/>
                </a:path>
              </a:pathLst>
            </a:custGeom>
            <a:noFill/>
            <a:ln w="28575" cap="rnd">
              <a:solidFill>
                <a:schemeClr val="accent2"/>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grpSp>
          <p:nvGrpSpPr>
            <p:cNvPr id="12303" name="组合 16"/>
            <p:cNvGrpSpPr>
              <a:grpSpLocks/>
            </p:cNvGrpSpPr>
            <p:nvPr/>
          </p:nvGrpSpPr>
          <p:grpSpPr bwMode="auto">
            <a:xfrm>
              <a:off x="5812641" y="2455943"/>
              <a:ext cx="3327636" cy="1059221"/>
              <a:chOff x="1279158" y="2671843"/>
              <a:chExt cx="3327636" cy="1059221"/>
            </a:xfrm>
          </p:grpSpPr>
          <p:sp>
            <p:nvSpPr>
              <p:cNvPr id="9" name="矩形 17"/>
              <p:cNvSpPr/>
              <p:nvPr/>
            </p:nvSpPr>
            <p:spPr>
              <a:xfrm>
                <a:off x="1279158" y="3140046"/>
                <a:ext cx="3327636" cy="591018"/>
              </a:xfrm>
              <a:prstGeom prst="rect">
                <a:avLst/>
              </a:prstGeom>
            </p:spPr>
            <p:txBody>
              <a:bodyPr>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zh-CN" altLang="en-US" dirty="0">
                    <a:solidFill>
                      <a:schemeClr val="bg1"/>
                    </a:solidFill>
                    <a:latin typeface="汉仪喵魂体W" panose="00020600040101010101" pitchFamily="18" charset="-122"/>
                    <a:ea typeface="汉仪喵魂体W" panose="00020600040101010101" pitchFamily="18" charset="-122"/>
                  </a:rPr>
                  <a:t>用户可以在投影仪或者计算机上进行演示也可以将演示文稿打印出来</a:t>
                </a:r>
              </a:p>
            </p:txBody>
          </p:sp>
          <p:sp>
            <p:nvSpPr>
              <p:cNvPr id="10" name="矩形 18"/>
              <p:cNvSpPr/>
              <p:nvPr/>
            </p:nvSpPr>
            <p:spPr>
              <a:xfrm>
                <a:off x="1279158" y="2671843"/>
                <a:ext cx="2241974" cy="418037"/>
              </a:xfrm>
              <a:prstGeom prst="rect">
                <a:avLst/>
              </a:prstGeom>
            </p:spPr>
            <p:txBody>
              <a:bodyPr>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zh-CN" altLang="en-US" sz="2400" b="1" dirty="0">
                    <a:solidFill>
                      <a:schemeClr val="bg1"/>
                    </a:solidFill>
                    <a:latin typeface="汉仪喵魂体W" panose="00020600040101010101" pitchFamily="18" charset="-122"/>
                    <a:ea typeface="汉仪喵魂体W" panose="00020600040101010101" pitchFamily="18" charset="-122"/>
                  </a:rPr>
                  <a:t>标题文字添加</a:t>
                </a:r>
              </a:p>
            </p:txBody>
          </p:sp>
        </p:grpSp>
      </p:grpSp>
      <p:sp>
        <p:nvSpPr>
          <p:cNvPr id="12292" name="Rectangle 1"/>
          <p:cNvSpPr>
            <a:spLocks noChangeArrowheads="1"/>
          </p:cNvSpPr>
          <p:nvPr/>
        </p:nvSpPr>
        <p:spPr bwMode="auto">
          <a:xfrm>
            <a:off x="3092451" y="1181100"/>
            <a:ext cx="7552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800" b="1" dirty="0" err="1">
                <a:latin typeface="Times New Roman" pitchFamily="18" charset="0"/>
                <a:cs typeface="Times New Roman" pitchFamily="18" charset="0"/>
              </a:rPr>
              <a:t>Tìm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tiếng</a:t>
            </a:r>
            <a:r>
              <a:rPr lang="en-US" altLang="en-US" sz="2800" b="1" dirty="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có</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thể</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ghép</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với</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mỗi</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tiếng</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sau</a:t>
            </a:r>
            <a:r>
              <a:rPr lang="en-US" altLang="en-US" sz="2800" b="1" dirty="0" smtClean="0">
                <a:latin typeface="Times New Roman" pitchFamily="18" charset="0"/>
                <a:cs typeface="Times New Roman" pitchFamily="18" charset="0"/>
              </a:rPr>
              <a:t>: </a:t>
            </a:r>
            <a:endParaRPr lang="en-US" altLang="en-US" sz="2800" b="1" dirty="0">
              <a:solidFill>
                <a:srgbClr val="FF0000"/>
              </a:solidFill>
              <a:latin typeface="Times New Roman" pitchFamily="18" charset="0"/>
              <a:cs typeface="Times New Roman" pitchFamily="18" charset="0"/>
            </a:endParaRPr>
          </a:p>
        </p:txBody>
      </p:sp>
      <p:sp>
        <p:nvSpPr>
          <p:cNvPr id="4" name="Oval 3"/>
          <p:cNvSpPr/>
          <p:nvPr/>
        </p:nvSpPr>
        <p:spPr>
          <a:xfrm rot="819587">
            <a:off x="1331385" y="2903538"/>
            <a:ext cx="2051049" cy="88900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2</a:t>
            </a:r>
            <a:endParaRPr lang="en-US" sz="3200" b="1" dirty="0">
              <a:latin typeface="Times New Roman" panose="02020603050405020304" pitchFamily="18" charset="0"/>
              <a:cs typeface="Times New Roman" panose="02020603050405020304" pitchFamily="18" charset="0"/>
            </a:endParaRPr>
          </a:p>
        </p:txBody>
      </p:sp>
      <p:sp>
        <p:nvSpPr>
          <p:cNvPr id="2" name="Rectangle 1"/>
          <p:cNvSpPr/>
          <p:nvPr/>
        </p:nvSpPr>
        <p:spPr>
          <a:xfrm>
            <a:off x="5463212" y="1873544"/>
            <a:ext cx="5238655" cy="1295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riêng</a:t>
            </a:r>
            <a:r>
              <a:rPr lang="en-US" sz="2800" b="1" dirty="0" smtClean="0">
                <a:solidFill>
                  <a:schemeClr val="tx1"/>
                </a:solidFill>
                <a:latin typeface="Times New Roman" pitchFamily="18" charset="0"/>
                <a:cs typeface="Times New Roman" pitchFamily="18" charset="0"/>
              </a:rPr>
              <a:t> – </a:t>
            </a:r>
            <a:r>
              <a:rPr lang="en-US" sz="2800" b="1" dirty="0" err="1" smtClean="0">
                <a:solidFill>
                  <a:schemeClr val="tx1"/>
                </a:solidFill>
                <a:latin typeface="Times New Roman" pitchFamily="18" charset="0"/>
                <a:cs typeface="Times New Roman" pitchFamily="18" charset="0"/>
              </a:rPr>
              <a:t>giêng</a:t>
            </a:r>
            <a:endParaRPr lang="en-US" sz="2800" b="1" dirty="0" smtClean="0">
              <a:solidFill>
                <a:schemeClr val="tx1"/>
              </a:solidFill>
              <a:latin typeface="Times New Roman" pitchFamily="18" charset="0"/>
              <a:cs typeface="Times New Roman" pitchFamily="18" charset="0"/>
            </a:endParaRPr>
          </a:p>
          <a:p>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dơi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rơi</a:t>
            </a:r>
            <a:endParaRPr lang="en-US" sz="2800" b="1" dirty="0" smtClean="0">
              <a:solidFill>
                <a:schemeClr val="tx1"/>
              </a:solidFill>
              <a:latin typeface="Times New Roman" pitchFamily="18" charset="0"/>
              <a:cs typeface="Times New Roman" pitchFamily="18" charset="0"/>
            </a:endParaRPr>
          </a:p>
          <a:p>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dạ</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rạ</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53830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4" name="PA_图片 3" descr="图片包含 室内, 墙壁&#10;&#10;已生成高可信度的说明">
            <a:extLst>
              <a:ext uri="{FF2B5EF4-FFF2-40B4-BE49-F238E27FC236}">
                <a16:creationId xmlns:a16="http://schemas.microsoft.com/office/drawing/2014/main" xmlns="" id="{8D2525DF-EC91-49FD-8A5E-5D6D548470D9}"/>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98612" y="-538374"/>
            <a:ext cx="10190312" cy="7396374"/>
          </a:xfrm>
          <a:prstGeom prst="rect">
            <a:avLst/>
          </a:prstGeom>
        </p:spPr>
      </p:pic>
      <p:pic>
        <p:nvPicPr>
          <p:cNvPr id="8" name="PA_图片 7">
            <a:extLst>
              <a:ext uri="{FF2B5EF4-FFF2-40B4-BE49-F238E27FC236}">
                <a16:creationId xmlns:a16="http://schemas.microsoft.com/office/drawing/2014/main" xmlns="" id="{4E6A7D94-9D5A-4174-9759-4049DB7E3B79}"/>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9164438" y="2131305"/>
            <a:ext cx="5818605" cy="5518590"/>
          </a:xfrm>
          <a:prstGeom prst="rect">
            <a:avLst/>
          </a:prstGeom>
        </p:spPr>
      </p:pic>
      <p:pic>
        <p:nvPicPr>
          <p:cNvPr id="9" name="PA_图片 8">
            <a:extLst>
              <a:ext uri="{FF2B5EF4-FFF2-40B4-BE49-F238E27FC236}">
                <a16:creationId xmlns:a16="http://schemas.microsoft.com/office/drawing/2014/main" xmlns="" id="{62AE9C08-C6A2-4106-9E7B-C2CF8143BD90}"/>
              </a:ext>
            </a:extLst>
          </p:cNvPr>
          <p:cNvPicPr>
            <a:picLocks noChangeAspect="1"/>
          </p:cNvPicPr>
          <p:nvPr>
            <p:custDataLst>
              <p:tags r:id="rId3"/>
            </p:custDataLst>
          </p:nvPr>
        </p:nvPicPr>
        <p:blipFill>
          <a:blip r:embed="rId10"/>
          <a:stretch>
            <a:fillRect/>
          </a:stretch>
        </p:blipFill>
        <p:spPr>
          <a:xfrm>
            <a:off x="-400000" y="-1345021"/>
            <a:ext cx="400000" cy="1219048"/>
          </a:xfrm>
          <a:prstGeom prst="rect">
            <a:avLst/>
          </a:prstGeom>
        </p:spPr>
      </p:pic>
      <p:pic>
        <p:nvPicPr>
          <p:cNvPr id="10" name="PA_图片 3">
            <a:extLst>
              <a:ext uri="{FF2B5EF4-FFF2-40B4-BE49-F238E27FC236}">
                <a16:creationId xmlns:a16="http://schemas.microsoft.com/office/drawing/2014/main" xmlns="" id="{B86301B5-E037-4DD5-A27F-F9C22FBE6E6C}"/>
              </a:ext>
            </a:extLst>
          </p:cNvPr>
          <p:cNvPicPr>
            <a:picLocks noChangeAspect="1"/>
          </p:cNvPicPr>
          <p:nvPr>
            <p:custDataLst>
              <p:tags r:id="rId4"/>
            </p:custDataLst>
          </p:nvPr>
        </p:nvPicPr>
        <p:blipFill>
          <a:blip r:embed="rId11"/>
          <a:stretch>
            <a:fillRect/>
          </a:stretch>
        </p:blipFill>
        <p:spPr>
          <a:xfrm>
            <a:off x="890144" y="1785660"/>
            <a:ext cx="3940896" cy="3997770"/>
          </a:xfrm>
          <a:prstGeom prst="rect">
            <a:avLst/>
          </a:prstGeom>
        </p:spPr>
      </p:pic>
      <p:pic>
        <p:nvPicPr>
          <p:cNvPr id="11" name="PA_图片 5">
            <a:extLst>
              <a:ext uri="{FF2B5EF4-FFF2-40B4-BE49-F238E27FC236}">
                <a16:creationId xmlns:a16="http://schemas.microsoft.com/office/drawing/2014/main" xmlns="" id="{BBD427E0-C006-44CB-86D8-B3B1F1CE6BD4}"/>
              </a:ext>
            </a:extLst>
          </p:cNvPr>
          <p:cNvPicPr>
            <a:picLocks noChangeAspect="1"/>
          </p:cNvPicPr>
          <p:nvPr>
            <p:custDataLst>
              <p:tags r:id="rId5"/>
            </p:custDataLst>
          </p:nvPr>
        </p:nvPicPr>
        <p:blipFill>
          <a:blip r:embed="rId11"/>
          <a:stretch>
            <a:fillRect/>
          </a:stretch>
        </p:blipFill>
        <p:spPr>
          <a:xfrm>
            <a:off x="5402696" y="1967400"/>
            <a:ext cx="3761741" cy="3816030"/>
          </a:xfrm>
          <a:prstGeom prst="rect">
            <a:avLst/>
          </a:prstGeom>
        </p:spPr>
      </p:pic>
      <p:sp>
        <p:nvSpPr>
          <p:cNvPr id="2" name="Rectangle 1"/>
          <p:cNvSpPr/>
          <p:nvPr/>
        </p:nvSpPr>
        <p:spPr>
          <a:xfrm>
            <a:off x="890144" y="2131305"/>
            <a:ext cx="3967606" cy="72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itchFamily="18" charset="0"/>
                <a:cs typeface="Times New Roman" pitchFamily="18" charset="0"/>
              </a:rPr>
              <a:t>Ở</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riêng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ăn</a:t>
            </a:r>
            <a:r>
              <a:rPr lang="en-US" sz="2800" dirty="0" smtClean="0">
                <a:solidFill>
                  <a:schemeClr val="tx1"/>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riêng</a:t>
            </a:r>
            <a:r>
              <a:rPr lang="en-US" sz="2800" dirty="0" smtClean="0">
                <a:solidFill>
                  <a:schemeClr val="tx1"/>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riêng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tư</a:t>
            </a:r>
            <a:endParaRPr lang="en-US" sz="2800" dirty="0">
              <a:solidFill>
                <a:schemeClr val="tx1"/>
              </a:solidFill>
              <a:latin typeface="Times New Roman" pitchFamily="18" charset="0"/>
              <a:cs typeface="Times New Roman" pitchFamily="18" charset="0"/>
            </a:endParaRPr>
          </a:p>
        </p:txBody>
      </p:sp>
      <p:sp>
        <p:nvSpPr>
          <p:cNvPr id="12" name="Rectangle 11"/>
          <p:cNvSpPr/>
          <p:nvPr/>
        </p:nvSpPr>
        <p:spPr>
          <a:xfrm>
            <a:off x="5578592" y="2300460"/>
            <a:ext cx="3409950" cy="72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Tháng</a:t>
            </a:r>
            <a:r>
              <a:rPr lang="en-US" sz="2800" dirty="0" smtClean="0">
                <a:solidFill>
                  <a:schemeClr val="tx1"/>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giêng</a:t>
            </a:r>
            <a:endParaRPr lang="en-US" sz="2800" dirty="0">
              <a:solidFill>
                <a:srgbClr val="FF0000"/>
              </a:solidFill>
              <a:latin typeface="Times New Roman" pitchFamily="18" charset="0"/>
              <a:cs typeface="Times New Roman" pitchFamily="18" charset="0"/>
            </a:endParaRPr>
          </a:p>
        </p:txBody>
      </p:sp>
      <p:sp>
        <p:nvSpPr>
          <p:cNvPr id="13" name="Rectangle 12"/>
          <p:cNvSpPr/>
          <p:nvPr/>
        </p:nvSpPr>
        <p:spPr>
          <a:xfrm>
            <a:off x="1286594" y="3512317"/>
            <a:ext cx="3409950" cy="72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itchFamily="18" charset="0"/>
                <a:cs typeface="Times New Roman" pitchFamily="18" charset="0"/>
              </a:rPr>
              <a:t>c</a:t>
            </a:r>
            <a:r>
              <a:rPr lang="en-US" sz="2800" dirty="0" smtClean="0">
                <a:solidFill>
                  <a:schemeClr val="tx1"/>
                </a:solidFill>
                <a:latin typeface="Times New Roman" pitchFamily="18" charset="0"/>
                <a:cs typeface="Times New Roman" pitchFamily="18" charset="0"/>
              </a:rPr>
              <a:t>on </a:t>
            </a:r>
            <a:r>
              <a:rPr lang="en-US" sz="2800" dirty="0" err="1" smtClean="0">
                <a:solidFill>
                  <a:srgbClr val="FF0000"/>
                </a:solidFill>
                <a:latin typeface="Times New Roman" pitchFamily="18" charset="0"/>
                <a:cs typeface="Times New Roman" pitchFamily="18" charset="0"/>
              </a:rPr>
              <a:t>dơi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cánh</a:t>
            </a:r>
            <a:r>
              <a:rPr lang="en-US" sz="2800" dirty="0" smtClean="0">
                <a:solidFill>
                  <a:schemeClr val="tx1"/>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dơi</a:t>
            </a:r>
            <a:endParaRPr lang="en-US" sz="2800" dirty="0">
              <a:solidFill>
                <a:srgbClr val="FF0000"/>
              </a:solidFill>
              <a:latin typeface="Times New Roman" pitchFamily="18" charset="0"/>
              <a:cs typeface="Times New Roman" pitchFamily="18" charset="0"/>
            </a:endParaRPr>
          </a:p>
        </p:txBody>
      </p:sp>
      <p:sp>
        <p:nvSpPr>
          <p:cNvPr id="14" name="Rectangle 13"/>
          <p:cNvSpPr/>
          <p:nvPr/>
        </p:nvSpPr>
        <p:spPr>
          <a:xfrm>
            <a:off x="5754488" y="3655079"/>
            <a:ext cx="3409950" cy="72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itchFamily="18" charset="0"/>
                <a:cs typeface="Times New Roman" pitchFamily="18" charset="0"/>
              </a:rPr>
              <a:t>Rơi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rụng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đánh</a:t>
            </a:r>
            <a:r>
              <a:rPr lang="en-US" sz="2800" dirty="0" smtClean="0">
                <a:solidFill>
                  <a:schemeClr val="tx1"/>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rơi</a:t>
            </a:r>
            <a:endParaRPr lang="en-US" sz="2800" dirty="0">
              <a:solidFill>
                <a:srgbClr val="FF0000"/>
              </a:solidFill>
              <a:latin typeface="Times New Roman" pitchFamily="18" charset="0"/>
              <a:cs typeface="Times New Roman" pitchFamily="18" charset="0"/>
            </a:endParaRPr>
          </a:p>
        </p:txBody>
      </p:sp>
      <p:sp>
        <p:nvSpPr>
          <p:cNvPr id="15" name="Rectangle 14"/>
          <p:cNvSpPr/>
          <p:nvPr/>
        </p:nvSpPr>
        <p:spPr>
          <a:xfrm>
            <a:off x="1143000" y="4909424"/>
            <a:ext cx="3409950" cy="72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itchFamily="18" charset="0"/>
              <a:cs typeface="Times New Roman" pitchFamily="18" charset="0"/>
            </a:endParaRPr>
          </a:p>
        </p:txBody>
      </p:sp>
      <p:sp>
        <p:nvSpPr>
          <p:cNvPr id="16" name="Rectangle 15"/>
          <p:cNvSpPr/>
          <p:nvPr/>
        </p:nvSpPr>
        <p:spPr>
          <a:xfrm>
            <a:off x="1295400" y="5061824"/>
            <a:ext cx="3409950" cy="72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itchFamily="18" charset="0"/>
              <a:cs typeface="Times New Roman" pitchFamily="18" charset="0"/>
            </a:endParaRPr>
          </a:p>
        </p:txBody>
      </p:sp>
      <p:sp>
        <p:nvSpPr>
          <p:cNvPr id="17" name="Rectangle 16"/>
          <p:cNvSpPr/>
          <p:nvPr/>
        </p:nvSpPr>
        <p:spPr>
          <a:xfrm>
            <a:off x="1447800" y="5214224"/>
            <a:ext cx="3409950" cy="72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itchFamily="18" charset="0"/>
              <a:cs typeface="Times New Roman" pitchFamily="18" charset="0"/>
            </a:endParaRPr>
          </a:p>
        </p:txBody>
      </p:sp>
      <p:sp>
        <p:nvSpPr>
          <p:cNvPr id="3" name="Rectangle 2"/>
          <p:cNvSpPr/>
          <p:nvPr/>
        </p:nvSpPr>
        <p:spPr>
          <a:xfrm>
            <a:off x="890144" y="4890600"/>
            <a:ext cx="3815206" cy="745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itchFamily="18" charset="0"/>
                <a:cs typeface="Times New Roman" pitchFamily="18" charset="0"/>
              </a:rPr>
              <a:t>d</a:t>
            </a:r>
            <a:r>
              <a:rPr lang="en-US" sz="2800" dirty="0" err="1" smtClean="0">
                <a:solidFill>
                  <a:srgbClr val="FF0000"/>
                </a:solidFill>
                <a:latin typeface="Times New Roman" pitchFamily="18" charset="0"/>
                <a:cs typeface="Times New Roman" pitchFamily="18" charset="0"/>
              </a:rPr>
              <a:t>ạ</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dày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vâng</a:t>
            </a:r>
            <a:r>
              <a:rPr lang="en-US" sz="2800" dirty="0" smtClean="0">
                <a:solidFill>
                  <a:schemeClr val="tx1"/>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dạ</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sáng</a:t>
            </a:r>
            <a:r>
              <a:rPr lang="en-US" sz="2800" dirty="0" smtClean="0">
                <a:solidFill>
                  <a:schemeClr val="tx1"/>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dạ</a:t>
            </a:r>
            <a:endParaRPr lang="en-US" sz="2800" dirty="0">
              <a:solidFill>
                <a:srgbClr val="FF0000"/>
              </a:solidFill>
              <a:latin typeface="Times New Roman" pitchFamily="18" charset="0"/>
              <a:cs typeface="Times New Roman" pitchFamily="18" charset="0"/>
            </a:endParaRPr>
          </a:p>
        </p:txBody>
      </p:sp>
      <p:sp>
        <p:nvSpPr>
          <p:cNvPr id="18" name="Rectangle 17"/>
          <p:cNvSpPr/>
          <p:nvPr/>
        </p:nvSpPr>
        <p:spPr>
          <a:xfrm>
            <a:off x="5754488" y="4909424"/>
            <a:ext cx="3257550" cy="745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Rơm</a:t>
            </a:r>
            <a:r>
              <a:rPr lang="en-US" sz="2800" dirty="0" smtClean="0">
                <a:solidFill>
                  <a:schemeClr val="tx1"/>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rạ</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phơi</a:t>
            </a:r>
            <a:r>
              <a:rPr lang="en-US" sz="2800" dirty="0" smtClean="0">
                <a:solidFill>
                  <a:schemeClr val="tx1"/>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rạ</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8021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1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6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xmlns="" id="{7F16E571-6B21-4D73-8C01-783057B36771}"/>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xmlns="" id="{CB173B31-AC88-42B6-963B-D921479978E3}"/>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xmlns="" id="{BA648142-D2CE-45F0-BAF5-71CB000BD56B}"/>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sp>
        <p:nvSpPr>
          <p:cNvPr id="10" name="PA_文本框 9">
            <a:extLst>
              <a:ext uri="{FF2B5EF4-FFF2-40B4-BE49-F238E27FC236}">
                <a16:creationId xmlns:a16="http://schemas.microsoft.com/office/drawing/2014/main" xmlns="" id="{43D0CBEF-A556-4510-A5AB-0C997C797271}"/>
              </a:ext>
            </a:extLst>
          </p:cNvPr>
          <p:cNvSpPr txBox="1"/>
          <p:nvPr>
            <p:custDataLst>
              <p:tags r:id="rId4"/>
            </p:custDataLst>
          </p:nvPr>
        </p:nvSpPr>
        <p:spPr>
          <a:xfrm>
            <a:off x="2691244" y="1997397"/>
            <a:ext cx="3026115" cy="646331"/>
          </a:xfrm>
          <a:prstGeom prst="rect">
            <a:avLst/>
          </a:prstGeom>
          <a:noFill/>
        </p:spPr>
        <p:txBody>
          <a:bodyPr wrap="square" rtlCol="0">
            <a:spAutoFit/>
          </a:bodyPr>
          <a:lstStyle/>
          <a:p>
            <a:pPr algn="ctr"/>
            <a:r>
              <a:rPr lang="en-US" altLang="zh-CN" sz="3600" b="1" dirty="0" err="1" smtClean="0">
                <a:solidFill>
                  <a:schemeClr val="tx2"/>
                </a:solidFill>
                <a:latin typeface="Times New Roman" pitchFamily="18" charset="0"/>
                <a:cs typeface="Times New Roman" pitchFamily="18" charset="0"/>
                <a:sym typeface="+mn-lt"/>
              </a:rPr>
              <a:t>Bài</a:t>
            </a:r>
            <a:r>
              <a:rPr lang="en-US" altLang="zh-CN" sz="3600" b="1" dirty="0" smtClean="0">
                <a:solidFill>
                  <a:schemeClr val="tx2"/>
                </a:solidFill>
                <a:latin typeface="Times New Roman" pitchFamily="18" charset="0"/>
                <a:cs typeface="Times New Roman" pitchFamily="18" charset="0"/>
                <a:sym typeface="+mn-lt"/>
              </a:rPr>
              <a:t> 3</a:t>
            </a:r>
            <a:endParaRPr lang="zh-CN" altLang="en-US" sz="3600" b="1" dirty="0">
              <a:solidFill>
                <a:schemeClr val="tx2"/>
              </a:solidFill>
              <a:latin typeface="Times New Roman" pitchFamily="18" charset="0"/>
              <a:cs typeface="Times New Roman" pitchFamily="18" charset="0"/>
              <a:sym typeface="+mn-lt"/>
            </a:endParaRPr>
          </a:p>
        </p:txBody>
      </p:sp>
      <p:sp>
        <p:nvSpPr>
          <p:cNvPr id="11" name="PA_矩形 10">
            <a:extLst>
              <a:ext uri="{FF2B5EF4-FFF2-40B4-BE49-F238E27FC236}">
                <a16:creationId xmlns:a16="http://schemas.microsoft.com/office/drawing/2014/main" xmlns="" id="{92D0060E-48B1-4472-AD4E-BBD28B00F885}"/>
              </a:ext>
            </a:extLst>
          </p:cNvPr>
          <p:cNvSpPr/>
          <p:nvPr>
            <p:custDataLst>
              <p:tags r:id="rId5"/>
            </p:custDataLst>
          </p:nvPr>
        </p:nvSpPr>
        <p:spPr>
          <a:xfrm>
            <a:off x="2090923" y="2750898"/>
            <a:ext cx="5064620" cy="1231106"/>
          </a:xfrm>
          <a:prstGeom prst="rect">
            <a:avLst/>
          </a:prstGeom>
        </p:spPr>
        <p:txBody>
          <a:bodyPr wrap="square">
            <a:spAutoFit/>
          </a:bodyPr>
          <a:lstStyle/>
          <a:p>
            <a:pPr algn="just"/>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Thi</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 </a:t>
            </a:r>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tìm</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 </a:t>
            </a:r>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nhanh</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 </a:t>
            </a:r>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các</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 </a:t>
            </a:r>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tiếng</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 </a:t>
            </a:r>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bắt</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 </a:t>
            </a:r>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đầu</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 </a:t>
            </a:r>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bằng</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 r ( </a:t>
            </a:r>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hoặc</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 d /</a:t>
            </a:r>
            <a:r>
              <a:rPr lang="en-US" altLang="zh-CN" sz="2800" b="1" dirty="0" err="1" smtClean="0">
                <a:solidFill>
                  <a:srgbClr val="222222"/>
                </a:solidFill>
                <a:latin typeface="Times New Roman" pitchFamily="18" charset="0"/>
                <a:ea typeface="迷你简少儿" panose="03000509000000000000" pitchFamily="65" charset="-122"/>
                <a:cs typeface="Times New Roman" pitchFamily="18" charset="0"/>
              </a:rPr>
              <a:t>gi</a:t>
            </a:r>
            <a:r>
              <a:rPr lang="en-US" altLang="zh-CN" sz="2800" b="1" dirty="0" smtClean="0">
                <a:solidFill>
                  <a:srgbClr val="222222"/>
                </a:solidFill>
                <a:latin typeface="Times New Roman" pitchFamily="18" charset="0"/>
                <a:ea typeface="迷你简少儿" panose="03000509000000000000" pitchFamily="65" charset="-122"/>
                <a:cs typeface="Times New Roman" pitchFamily="18" charset="0"/>
              </a:rPr>
              <a:t>)</a:t>
            </a:r>
            <a:endParaRPr lang="zh-CN" altLang="en-US" sz="2800" b="1" dirty="0">
              <a:solidFill>
                <a:srgbClr val="222222"/>
              </a:solidFill>
              <a:latin typeface="Times New Roman" pitchFamily="18" charset="0"/>
              <a:ea typeface="迷你简少儿" panose="03000509000000000000" pitchFamily="65" charset="-122"/>
              <a:cs typeface="Times New Roman" pitchFamily="18" charset="0"/>
            </a:endParaRPr>
          </a:p>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pic>
        <p:nvPicPr>
          <p:cNvPr id="15" name="PA_图片 14" descr="图片包含 风筝, 雨伞, 配件, 放飞&#10;&#10;已生成极高可信度的说明">
            <a:extLst>
              <a:ext uri="{FF2B5EF4-FFF2-40B4-BE49-F238E27FC236}">
                <a16:creationId xmlns:a16="http://schemas.microsoft.com/office/drawing/2014/main" xmlns="" id="{F54DA08B-75EE-42ED-86FE-A852FC39732A}"/>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spTree>
    <p:extLst>
      <p:ext uri="{BB962C8B-B14F-4D97-AF65-F5344CB8AC3E}">
        <p14:creationId xmlns:p14="http://schemas.microsoft.com/office/powerpoint/2010/main" val="169064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7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9" name="PA_图片 8" descr="图片包含 矢量图形, 事情&#10;&#10;已生成高可信度的说明">
            <a:extLst>
              <a:ext uri="{FF2B5EF4-FFF2-40B4-BE49-F238E27FC236}">
                <a16:creationId xmlns:a16="http://schemas.microsoft.com/office/drawing/2014/main" xmlns="" id="{A675636A-CEBE-4563-8CEB-08C8D0316ECD}"/>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548571" y="2008896"/>
            <a:ext cx="5338613" cy="5740443"/>
          </a:xfrm>
          <a:prstGeom prst="rect">
            <a:avLst/>
          </a:prstGeom>
        </p:spPr>
      </p:pic>
      <p:pic>
        <p:nvPicPr>
          <p:cNvPr id="10" name="PA_图片 9" descr="图片包含 轮子&#10;&#10;已生成高可信度的说明">
            <a:extLst>
              <a:ext uri="{FF2B5EF4-FFF2-40B4-BE49-F238E27FC236}">
                <a16:creationId xmlns:a16="http://schemas.microsoft.com/office/drawing/2014/main" xmlns="" id="{D5F1F651-9FA5-47BD-997E-6FEAE7741DCC}"/>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5502015" y="580146"/>
            <a:ext cx="5857875" cy="1428750"/>
          </a:xfrm>
          <a:prstGeom prst="rect">
            <a:avLst/>
          </a:prstGeom>
        </p:spPr>
      </p:pic>
      <p:pic>
        <p:nvPicPr>
          <p:cNvPr id="11" name="PA_图片 10">
            <a:extLst>
              <a:ext uri="{FF2B5EF4-FFF2-40B4-BE49-F238E27FC236}">
                <a16:creationId xmlns:a16="http://schemas.microsoft.com/office/drawing/2014/main" xmlns="" id="{14F921B8-30B6-493E-8118-A8686CBDB152}"/>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47237" y="1067735"/>
            <a:ext cx="2735943" cy="2735943"/>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9752" y="0"/>
            <a:ext cx="57912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A_图片 2" descr="图片包含 室内, 墙壁&#10;&#10;已生成高可信度的说明">
            <a:extLst>
              <a:ext uri="{FF2B5EF4-FFF2-40B4-BE49-F238E27FC236}">
                <a16:creationId xmlns:a16="http://schemas.microsoft.com/office/drawing/2014/main" xmlns="" id="{DAF78AF2-5672-4187-82A2-F537D39FE15F}"/>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7308091" y="-316552"/>
            <a:ext cx="5469215" cy="5390215"/>
          </a:xfrm>
          <a:prstGeom prst="rect">
            <a:avLst/>
          </a:prstGeom>
        </p:spPr>
      </p:pic>
      <p:sp>
        <p:nvSpPr>
          <p:cNvPr id="2" name="Rectangle 1"/>
          <p:cNvSpPr/>
          <p:nvPr/>
        </p:nvSpPr>
        <p:spPr>
          <a:xfrm>
            <a:off x="8430952" y="560217"/>
            <a:ext cx="3551498" cy="4896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chemeClr val="tx1"/>
                </a:solidFill>
                <a:latin typeface="Times New Roman" pitchFamily="18" charset="0"/>
                <a:cs typeface="Times New Roman" pitchFamily="18" charset="0"/>
              </a:rPr>
              <a:t>Các</a:t>
            </a:r>
            <a:r>
              <a:rPr lang="en-US" altLang="en-US" sz="3200" b="1" dirty="0">
                <a:solidFill>
                  <a:schemeClr val="tx1"/>
                </a:solidFill>
                <a:latin typeface="Times New Roman" pitchFamily="18" charset="0"/>
                <a:cs typeface="Times New Roman" pitchFamily="18" charset="0"/>
              </a:rPr>
              <a:t> con </a:t>
            </a:r>
            <a:r>
              <a:rPr lang="en-US" altLang="en-US" sz="3200" b="1" dirty="0" err="1">
                <a:solidFill>
                  <a:schemeClr val="tx1"/>
                </a:solidFill>
                <a:latin typeface="Times New Roman" pitchFamily="18" charset="0"/>
                <a:cs typeface="Times New Roman" pitchFamily="18" charset="0"/>
              </a:rPr>
              <a:t>hãy</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viết</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bài</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chính</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tả</a:t>
            </a:r>
            <a:r>
              <a:rPr lang="en-US" altLang="en-US" sz="3200" b="1" dirty="0">
                <a:solidFill>
                  <a:schemeClr val="tx1"/>
                </a:solidFill>
                <a:latin typeface="Times New Roman" pitchFamily="18" charset="0"/>
                <a:cs typeface="Times New Roman" pitchFamily="18" charset="0"/>
              </a:rPr>
              <a:t> </a:t>
            </a:r>
            <a:r>
              <a:rPr lang="en-US" altLang="en-US" sz="3200" b="1" dirty="0" smtClean="0">
                <a:solidFill>
                  <a:srgbClr val="FF0000"/>
                </a:solidFill>
                <a:latin typeface="Times New Roman" pitchFamily="18" charset="0"/>
                <a:cs typeface="Times New Roman" pitchFamily="18" charset="0"/>
              </a:rPr>
              <a:t>“</a:t>
            </a:r>
            <a:r>
              <a:rPr lang="en-US" altLang="en-US" sz="3200" b="1" dirty="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Cò</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và</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Cuốc</a:t>
            </a:r>
            <a:r>
              <a:rPr lang="en-US" altLang="en-US" sz="3200" b="1" dirty="0" smtClean="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vào</a:t>
            </a:r>
            <a:r>
              <a:rPr lang="en-US" altLang="en-US" sz="3200" b="1" dirty="0">
                <a:solidFill>
                  <a:schemeClr val="tx1"/>
                </a:solidFill>
                <a:latin typeface="Times New Roman" pitchFamily="18" charset="0"/>
                <a:cs typeface="Times New Roman" pitchFamily="18" charset="0"/>
              </a:rPr>
              <a:t> </a:t>
            </a:r>
            <a:r>
              <a:rPr lang="en-US" altLang="en-US" sz="3200" b="1" dirty="0" err="1">
                <a:solidFill>
                  <a:schemeClr val="tx1"/>
                </a:solidFill>
                <a:latin typeface="Times New Roman" pitchFamily="18" charset="0"/>
                <a:cs typeface="Times New Roman" pitchFamily="18" charset="0"/>
              </a:rPr>
              <a:t>vở</a:t>
            </a:r>
            <a:r>
              <a:rPr lang="en-US" altLang="en-US" sz="3200" b="1" dirty="0">
                <a:solidFill>
                  <a:schemeClr val="tx1"/>
                </a:solidFill>
                <a:latin typeface="Times New Roman" pitchFamily="18" charset="0"/>
                <a:cs typeface="Times New Roman" pitchFamily="18" charset="0"/>
              </a:rPr>
              <a:t>.</a:t>
            </a:r>
          </a:p>
          <a:p>
            <a:pPr algn="ctr"/>
            <a:r>
              <a:rPr lang="en-US" dirty="0" smtClean="0">
                <a:solidFill>
                  <a:schemeClr val="tx1"/>
                </a:solidFill>
              </a:rPr>
              <a:t> </a:t>
            </a:r>
            <a:endParaRPr lang="en-US" dirty="0">
              <a:solidFill>
                <a:schemeClr val="tx1"/>
              </a:solidFill>
            </a:endParaRPr>
          </a:p>
        </p:txBody>
      </p:sp>
      <p:sp>
        <p:nvSpPr>
          <p:cNvPr id="8" name="Rectangle 7"/>
          <p:cNvSpPr/>
          <p:nvPr/>
        </p:nvSpPr>
        <p:spPr>
          <a:xfrm>
            <a:off x="9372600" y="0"/>
            <a:ext cx="1752600" cy="580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itchFamily="18" charset="0"/>
                <a:cs typeface="Times New Roman" pitchFamily="18" charset="0"/>
              </a:rPr>
              <a:t>Về</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nhà</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26377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accel="50000" decel="50000" fill="hold" nodeType="withEffect">
                                  <p:stCondLst>
                                    <p:cond delay="0"/>
                                  </p:stCondLst>
                                  <p:childTnLst>
                                    <p:animMotion origin="layout" path="M 2.91667E-6 -3.7037E-7 L -0.00326 0.85232 " pathEditMode="relative" rAng="0" ptsTypes="AA">
                                      <p:cBhvr>
                                        <p:cTn id="9" dur="2000" spd="-100000" fill="hold"/>
                                        <p:tgtEl>
                                          <p:spTgt spid="11"/>
                                        </p:tgtEl>
                                        <p:attrNameLst>
                                          <p:attrName>ppt_x</p:attrName>
                                          <p:attrName>ppt_y</p:attrName>
                                        </p:attrNameLst>
                                      </p:cBhvr>
                                      <p:rCtr x="-169" y="42616"/>
                                    </p:animMotion>
                                  </p:childTnLst>
                                </p:cTn>
                              </p:par>
                              <p:par>
                                <p:cTn id="10" presetID="47" presetClass="entr" presetSubtype="0" fill="hold" nodeType="withEffect">
                                  <p:stCondLst>
                                    <p:cond delay="5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8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CD5F2"/>
        </a:solidFill>
        <a:effectLst/>
      </p:bgPr>
    </p:bg>
    <p:spTree>
      <p:nvGrpSpPr>
        <p:cNvPr id="1" name=""/>
        <p:cNvGrpSpPr/>
        <p:nvPr/>
      </p:nvGrpSpPr>
      <p:grpSpPr>
        <a:xfrm>
          <a:off x="0" y="0"/>
          <a:ext cx="0" cy="0"/>
          <a:chOff x="0" y="0"/>
          <a:chExt cx="0" cy="0"/>
        </a:xfrm>
      </p:grpSpPr>
      <p:pic>
        <p:nvPicPr>
          <p:cNvPr id="5" name="PA_图片 4" descr="图片包含 室内&#10;&#10;已生成高可信度的说明">
            <a:extLst>
              <a:ext uri="{FF2B5EF4-FFF2-40B4-BE49-F238E27FC236}">
                <a16:creationId xmlns:a16="http://schemas.microsoft.com/office/drawing/2014/main" xmlns="" id="{12552B51-7BE4-4DFD-9A28-F08D8DEFA99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869051" y="0"/>
            <a:ext cx="10453898" cy="6858000"/>
          </a:xfrm>
          <a:prstGeom prst="rect">
            <a:avLst/>
          </a:prstGeom>
        </p:spPr>
      </p:pic>
      <p:grpSp>
        <p:nvGrpSpPr>
          <p:cNvPr id="4" name="PA_组合 3">
            <a:extLst>
              <a:ext uri="{FF2B5EF4-FFF2-40B4-BE49-F238E27FC236}">
                <a16:creationId xmlns:a16="http://schemas.microsoft.com/office/drawing/2014/main" xmlns="" id="{4B20D9CF-3A2C-4E35-8EC3-2845CD120088}"/>
              </a:ext>
            </a:extLst>
          </p:cNvPr>
          <p:cNvGrpSpPr/>
          <p:nvPr>
            <p:custDataLst>
              <p:tags r:id="rId2"/>
            </p:custDataLst>
          </p:nvPr>
        </p:nvGrpSpPr>
        <p:grpSpPr>
          <a:xfrm>
            <a:off x="5408505" y="-250666"/>
            <a:ext cx="3214687" cy="2071525"/>
            <a:chOff x="5408505" y="-250666"/>
            <a:chExt cx="3214687" cy="2071525"/>
          </a:xfrm>
        </p:grpSpPr>
        <p:pic>
          <p:nvPicPr>
            <p:cNvPr id="3" name="图片 2">
              <a:extLst>
                <a:ext uri="{FF2B5EF4-FFF2-40B4-BE49-F238E27FC236}">
                  <a16:creationId xmlns:a16="http://schemas.microsoft.com/office/drawing/2014/main" xmlns="" id="{3631CC96-E12A-42F8-BF49-026C830A5B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2" name="文本框 1">
              <a:extLst>
                <a:ext uri="{FF2B5EF4-FFF2-40B4-BE49-F238E27FC236}">
                  <a16:creationId xmlns:a16="http://schemas.microsoft.com/office/drawing/2014/main" xmlns="" id="{BA528E16-DDF6-41D5-B5F5-1A2D3C42CDD3}"/>
                </a:ext>
              </a:extLst>
            </p:cNvPr>
            <p:cNvSpPr txBox="1"/>
            <p:nvPr/>
          </p:nvSpPr>
          <p:spPr>
            <a:xfrm>
              <a:off x="5977436" y="461930"/>
              <a:ext cx="2160879" cy="646331"/>
            </a:xfrm>
            <a:prstGeom prst="rect">
              <a:avLst/>
            </a:prstGeom>
            <a:noFill/>
          </p:spPr>
          <p:txBody>
            <a:bodyPr wrap="square" rtlCol="0">
              <a:spAutoFit/>
            </a:bodyPr>
            <a:lstStyle/>
            <a:p>
              <a:pPr algn="ctr"/>
              <a:r>
                <a:rPr lang="en-US" altLang="zh-CN" sz="3600" dirty="0" err="1" smtClean="0">
                  <a:solidFill>
                    <a:schemeClr val="tx2"/>
                  </a:solidFill>
                  <a:latin typeface="Times New Roman" pitchFamily="18" charset="0"/>
                  <a:cs typeface="Times New Roman" pitchFamily="18" charset="0"/>
                  <a:sym typeface="+mn-lt"/>
                </a:rPr>
                <a:t>Viết</a:t>
              </a:r>
              <a:r>
                <a:rPr lang="en-US" altLang="zh-CN" sz="3600" dirty="0">
                  <a:solidFill>
                    <a:schemeClr val="tx2"/>
                  </a:solidFill>
                  <a:latin typeface="Times New Roman" pitchFamily="18" charset="0"/>
                  <a:cs typeface="Times New Roman" pitchFamily="18" charset="0"/>
                  <a:sym typeface="+mn-lt"/>
                </a:rPr>
                <a:t> </a:t>
              </a:r>
              <a:r>
                <a:rPr lang="en-US" altLang="zh-CN" sz="3600" dirty="0" err="1" smtClean="0">
                  <a:solidFill>
                    <a:schemeClr val="tx2"/>
                  </a:solidFill>
                  <a:latin typeface="Times New Roman" pitchFamily="18" charset="0"/>
                  <a:cs typeface="Times New Roman" pitchFamily="18" charset="0"/>
                  <a:sym typeface="+mn-lt"/>
                </a:rPr>
                <a:t>vở</a:t>
              </a:r>
              <a:endParaRPr lang="zh-CN" altLang="en-US" sz="3600" dirty="0">
                <a:solidFill>
                  <a:schemeClr val="tx2"/>
                </a:solidFill>
                <a:latin typeface="Times New Roman" pitchFamily="18" charset="0"/>
                <a:cs typeface="Times New Roman" pitchFamily="18" charset="0"/>
                <a:sym typeface="+mn-lt"/>
              </a:endParaRPr>
            </a:p>
          </p:txBody>
        </p:sp>
      </p:grpSp>
      <p:grpSp>
        <p:nvGrpSpPr>
          <p:cNvPr id="13" name="PA_组合 12">
            <a:extLst>
              <a:ext uri="{FF2B5EF4-FFF2-40B4-BE49-F238E27FC236}">
                <a16:creationId xmlns:a16="http://schemas.microsoft.com/office/drawing/2014/main" xmlns="" id="{A92FC106-E89C-4B39-9958-9AF448185787}"/>
              </a:ext>
            </a:extLst>
          </p:cNvPr>
          <p:cNvGrpSpPr/>
          <p:nvPr>
            <p:custDataLst>
              <p:tags r:id="rId3"/>
            </p:custDataLst>
          </p:nvPr>
        </p:nvGrpSpPr>
        <p:grpSpPr>
          <a:xfrm>
            <a:off x="2028354" y="3164719"/>
            <a:ext cx="4325611" cy="1454919"/>
            <a:chOff x="2028354" y="3164719"/>
            <a:chExt cx="4325611" cy="1454919"/>
          </a:xfrm>
        </p:grpSpPr>
        <p:pic>
          <p:nvPicPr>
            <p:cNvPr id="8" name="图片 7">
              <a:extLst>
                <a:ext uri="{FF2B5EF4-FFF2-40B4-BE49-F238E27FC236}">
                  <a16:creationId xmlns:a16="http://schemas.microsoft.com/office/drawing/2014/main" xmlns="" id="{C2156627-9547-4ED6-B78C-DF08682F1082}"/>
                </a:ext>
              </a:extLst>
            </p:cNvPr>
            <p:cNvPicPr>
              <a:picLocks noChangeAspect="1"/>
            </p:cNvPicPr>
            <p:nvPr/>
          </p:nvPicPr>
          <p:blipFill rotWithShape="1">
            <a:blip r:embed="rId9">
              <a:extLst>
                <a:ext uri="{28A0092B-C50C-407E-A947-70E740481C1C}">
                  <a14:useLocalDpi xmlns:a14="http://schemas.microsoft.com/office/drawing/2010/main" val="0"/>
                </a:ext>
              </a:extLst>
            </a:blip>
            <a:srcRect l="64636" t="4355" r="3042" b="50581"/>
            <a:stretch/>
          </p:blipFill>
          <p:spPr>
            <a:xfrm>
              <a:off x="2028354" y="3164719"/>
              <a:ext cx="1299496" cy="1266804"/>
            </a:xfrm>
            <a:prstGeom prst="rect">
              <a:avLst/>
            </a:prstGeom>
          </p:spPr>
        </p:pic>
        <p:sp>
          <p:nvSpPr>
            <p:cNvPr id="10" name="文本框 9">
              <a:extLst>
                <a:ext uri="{FF2B5EF4-FFF2-40B4-BE49-F238E27FC236}">
                  <a16:creationId xmlns:a16="http://schemas.microsoft.com/office/drawing/2014/main" xmlns="" id="{F93C2114-E23F-4A32-8F22-A6BE750FDD84}"/>
                </a:ext>
              </a:extLst>
            </p:cNvPr>
            <p:cNvSpPr txBox="1"/>
            <p:nvPr/>
          </p:nvSpPr>
          <p:spPr>
            <a:xfrm>
              <a:off x="3327850" y="3696308"/>
              <a:ext cx="3026115" cy="923330"/>
            </a:xfrm>
            <a:prstGeom prst="rect">
              <a:avLst/>
            </a:prstGeom>
            <a:noFill/>
          </p:spPr>
          <p:txBody>
            <a:bodyPr wrap="square" rtlCol="0">
              <a:spAutoFit/>
            </a:bodyPr>
            <a:lstStyle/>
            <a:p>
              <a:pPr algn="ctr"/>
              <a:r>
                <a:rPr lang="en-US" altLang="zh-CN" sz="5400" b="1" dirty="0" err="1">
                  <a:solidFill>
                    <a:srgbClr val="FF0000"/>
                  </a:solidFill>
                  <a:latin typeface="HP001 4 hàng" pitchFamily="34" charset="0"/>
                  <a:cs typeface="+mn-ea"/>
                  <a:sym typeface="+mn-lt"/>
                </a:rPr>
                <a:t>n</a:t>
              </a:r>
              <a:r>
                <a:rPr lang="en-US" altLang="zh-CN" sz="5400" b="1" dirty="0" err="1" smtClean="0">
                  <a:solidFill>
                    <a:srgbClr val="FF0000"/>
                  </a:solidFill>
                  <a:latin typeface="HP001 4 hàng" pitchFamily="34" charset="0"/>
                  <a:cs typeface="+mn-ea"/>
                  <a:sym typeface="+mn-lt"/>
                </a:rPr>
                <a:t>ấp</a:t>
              </a:r>
              <a:endParaRPr lang="zh-CN" altLang="en-US" sz="5400" b="1" dirty="0">
                <a:solidFill>
                  <a:srgbClr val="FF0000"/>
                </a:solidFill>
                <a:latin typeface="HP001 4 hàng" pitchFamily="34" charset="0"/>
                <a:cs typeface="+mn-ea"/>
                <a:sym typeface="+mn-lt"/>
              </a:endParaRPr>
            </a:p>
          </p:txBody>
        </p:sp>
      </p:grpSp>
      <p:grpSp>
        <p:nvGrpSpPr>
          <p:cNvPr id="11" name="PA_组合 10">
            <a:extLst>
              <a:ext uri="{FF2B5EF4-FFF2-40B4-BE49-F238E27FC236}">
                <a16:creationId xmlns:a16="http://schemas.microsoft.com/office/drawing/2014/main" xmlns="" id="{5B34DD02-71EC-4BF1-8902-BABA2C8B4E4D}"/>
              </a:ext>
            </a:extLst>
          </p:cNvPr>
          <p:cNvGrpSpPr/>
          <p:nvPr>
            <p:custDataLst>
              <p:tags r:id="rId4"/>
            </p:custDataLst>
          </p:nvPr>
        </p:nvGrpSpPr>
        <p:grpSpPr>
          <a:xfrm>
            <a:off x="1940768" y="1246761"/>
            <a:ext cx="7774732" cy="1917958"/>
            <a:chOff x="1902668" y="1246761"/>
            <a:chExt cx="4074768" cy="1498600"/>
          </a:xfrm>
        </p:grpSpPr>
        <p:pic>
          <p:nvPicPr>
            <p:cNvPr id="6" name="图片 5">
              <a:extLst>
                <a:ext uri="{FF2B5EF4-FFF2-40B4-BE49-F238E27FC236}">
                  <a16:creationId xmlns:a16="http://schemas.microsoft.com/office/drawing/2014/main" xmlns="" id="{A9069336-D689-4F5A-B75B-0550441BEE36}"/>
                </a:ext>
              </a:extLst>
            </p:cNvPr>
            <p:cNvPicPr>
              <a:picLocks noChangeAspect="1"/>
            </p:cNvPicPr>
            <p:nvPr/>
          </p:nvPicPr>
          <p:blipFill rotWithShape="1">
            <a:blip r:embed="rId9">
              <a:extLst>
                <a:ext uri="{28A0092B-C50C-407E-A947-70E740481C1C}">
                  <a14:useLocalDpi xmlns:a14="http://schemas.microsoft.com/office/drawing/2010/main" val="0"/>
                </a:ext>
              </a:extLst>
            </a:blip>
            <a:srcRect l="6498" t="5227" r="66872" b="47674"/>
            <a:stretch/>
          </p:blipFill>
          <p:spPr>
            <a:xfrm>
              <a:off x="1902668" y="1246761"/>
              <a:ext cx="1211832" cy="1498600"/>
            </a:xfrm>
            <a:prstGeom prst="rect">
              <a:avLst/>
            </a:prstGeom>
          </p:spPr>
        </p:pic>
        <p:sp>
          <p:nvSpPr>
            <p:cNvPr id="16" name="文本框 15">
              <a:extLst>
                <a:ext uri="{FF2B5EF4-FFF2-40B4-BE49-F238E27FC236}">
                  <a16:creationId xmlns:a16="http://schemas.microsoft.com/office/drawing/2014/main" xmlns="" id="{0E354FE5-B468-4365-BE68-82C9D431F505}"/>
                </a:ext>
              </a:extLst>
            </p:cNvPr>
            <p:cNvSpPr txBox="1"/>
            <p:nvPr/>
          </p:nvSpPr>
          <p:spPr>
            <a:xfrm>
              <a:off x="2951321" y="1814439"/>
              <a:ext cx="3026115" cy="721446"/>
            </a:xfrm>
            <a:prstGeom prst="rect">
              <a:avLst/>
            </a:prstGeom>
            <a:noFill/>
          </p:spPr>
          <p:txBody>
            <a:bodyPr wrap="square" rtlCol="0">
              <a:spAutoFit/>
            </a:bodyPr>
            <a:lstStyle/>
            <a:p>
              <a:pPr algn="ctr"/>
              <a:r>
                <a:rPr lang="en-US" altLang="zh-CN" sz="5400" b="1" dirty="0" err="1">
                  <a:solidFill>
                    <a:srgbClr val="FF0000"/>
                  </a:solidFill>
                  <a:latin typeface="HP001 4 hàng" pitchFamily="34" charset="0"/>
                  <a:cs typeface="+mn-ea"/>
                  <a:sym typeface="+mn-lt"/>
                </a:rPr>
                <a:t>c</a:t>
              </a:r>
              <a:r>
                <a:rPr lang="en-US" altLang="zh-CN" sz="5400" b="1" dirty="0" err="1" smtClean="0">
                  <a:solidFill>
                    <a:srgbClr val="FF0000"/>
                  </a:solidFill>
                  <a:latin typeface="HP001 4 hàng" pitchFamily="34" charset="0"/>
                  <a:cs typeface="+mn-ea"/>
                  <a:sym typeface="+mn-lt"/>
                </a:rPr>
                <a:t>uống</a:t>
              </a:r>
              <a:r>
                <a:rPr lang="en-US" altLang="zh-CN" sz="5400" b="1" dirty="0" smtClean="0">
                  <a:solidFill>
                    <a:srgbClr val="FF0000"/>
                  </a:solidFill>
                  <a:latin typeface="HP001 4 hàng" pitchFamily="34" charset="0"/>
                  <a:cs typeface="+mn-ea"/>
                  <a:sym typeface="+mn-lt"/>
                </a:rPr>
                <a:t> </a:t>
              </a:r>
              <a:r>
                <a:rPr lang="en-US" altLang="zh-CN" sz="5400" b="1" dirty="0" err="1" smtClean="0">
                  <a:solidFill>
                    <a:srgbClr val="FF0000"/>
                  </a:solidFill>
                  <a:latin typeface="HP001 4 hàng" pitchFamily="34" charset="0"/>
                  <a:cs typeface="+mn-ea"/>
                  <a:sym typeface="+mn-lt"/>
                </a:rPr>
                <a:t>quýt</a:t>
              </a:r>
              <a:endParaRPr lang="zh-CN" altLang="en-US" sz="5400" b="1" dirty="0">
                <a:solidFill>
                  <a:srgbClr val="FF0000"/>
                </a:solidFill>
                <a:latin typeface="HP001 4 hàng" pitchFamily="34" charset="0"/>
                <a:cs typeface="+mn-ea"/>
                <a:sym typeface="+mn-lt"/>
              </a:endParaRPr>
            </a:p>
          </p:txBody>
        </p:sp>
      </p:grpSp>
    </p:spTree>
    <p:extLst>
      <p:ext uri="{BB962C8B-B14F-4D97-AF65-F5344CB8AC3E}">
        <p14:creationId xmlns:p14="http://schemas.microsoft.com/office/powerpoint/2010/main" val="182018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32" presetClass="emph" presetSubtype="0" repeatCount="5000" fill="hold" nodeType="withEffect">
                                  <p:stCondLst>
                                    <p:cond delay="150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2" presetClass="entr" presetSubtype="8" fill="hold" nodeType="withEffect">
                                  <p:stCondLst>
                                    <p:cond delay="20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3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 va cuo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0276" y="171449"/>
            <a:ext cx="11720273" cy="6587507"/>
          </a:xfrm>
          <a:prstGeom prst="rect">
            <a:avLst/>
          </a:prstGeom>
        </p:spPr>
      </p:pic>
    </p:spTree>
    <p:extLst>
      <p:ext uri="{BB962C8B-B14F-4D97-AF65-F5344CB8AC3E}">
        <p14:creationId xmlns:p14="http://schemas.microsoft.com/office/powerpoint/2010/main" val="598751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73BD"/>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202613B-035C-4B16-B83C-B57DAAA0E3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0847" y="-3384847"/>
            <a:ext cx="15807322" cy="11849159"/>
          </a:xfrm>
          <a:prstGeom prst="rect">
            <a:avLst/>
          </a:prstGeom>
        </p:spPr>
      </p:pic>
      <p:sp>
        <p:nvSpPr>
          <p:cNvPr id="94" name="PA_文本框 93">
            <a:extLst>
              <a:ext uri="{FF2B5EF4-FFF2-40B4-BE49-F238E27FC236}">
                <a16:creationId xmlns:a16="http://schemas.microsoft.com/office/drawing/2014/main" xmlns="" id="{01E693F4-5240-4138-87A2-4FFF6D4C7B19}"/>
              </a:ext>
            </a:extLst>
          </p:cNvPr>
          <p:cNvSpPr txBox="1"/>
          <p:nvPr>
            <p:custDataLst>
              <p:tags r:id="rId1"/>
            </p:custDataLst>
          </p:nvPr>
        </p:nvSpPr>
        <p:spPr>
          <a:xfrm>
            <a:off x="4543567" y="1271806"/>
            <a:ext cx="3468714" cy="1200329"/>
          </a:xfrm>
          <a:prstGeom prst="rect">
            <a:avLst/>
          </a:prstGeom>
          <a:noFill/>
        </p:spPr>
        <p:txBody>
          <a:bodyPr wrap="square" rtlCol="0">
            <a:spAutoFit/>
          </a:bodyPr>
          <a:lstStyle/>
          <a:p>
            <a:pPr algn="ctr"/>
            <a:r>
              <a:rPr lang="en-US" altLang="zh-CN" sz="3600" b="1" dirty="0" err="1" smtClean="0">
                <a:solidFill>
                  <a:srgbClr val="FF0000"/>
                </a:solidFill>
                <a:latin typeface="HP001 4 hàng" pitchFamily="34" charset="0"/>
                <a:cs typeface="+mn-ea"/>
                <a:sym typeface="+mn-lt"/>
              </a:rPr>
              <a:t>Chính</a:t>
            </a:r>
            <a:r>
              <a:rPr lang="en-US" altLang="zh-CN" sz="3600" b="1" dirty="0" smtClean="0">
                <a:solidFill>
                  <a:srgbClr val="FF0000"/>
                </a:solidFill>
                <a:latin typeface="HP001 4 hàng" pitchFamily="34" charset="0"/>
                <a:cs typeface="+mn-ea"/>
                <a:sym typeface="+mn-lt"/>
              </a:rPr>
              <a:t> </a:t>
            </a:r>
            <a:r>
              <a:rPr lang="en-US" altLang="zh-CN" sz="3600" b="1" dirty="0" err="1" smtClean="0">
                <a:solidFill>
                  <a:srgbClr val="FF0000"/>
                </a:solidFill>
                <a:latin typeface="HP001 4 hàng" pitchFamily="34" charset="0"/>
                <a:cs typeface="+mn-ea"/>
                <a:sym typeface="+mn-lt"/>
              </a:rPr>
              <a:t>tả</a:t>
            </a:r>
            <a:endParaRPr lang="en-US" altLang="zh-CN" sz="3600" b="1" dirty="0" smtClean="0">
              <a:solidFill>
                <a:srgbClr val="FF0000"/>
              </a:solidFill>
              <a:latin typeface="HP001 4 hàng" pitchFamily="34" charset="0"/>
              <a:cs typeface="+mn-ea"/>
              <a:sym typeface="+mn-lt"/>
            </a:endParaRPr>
          </a:p>
          <a:p>
            <a:pPr algn="ctr"/>
            <a:r>
              <a:rPr lang="en-US" altLang="zh-CN" sz="3600" b="1" dirty="0" err="1" smtClean="0">
                <a:solidFill>
                  <a:srgbClr val="FF0000"/>
                </a:solidFill>
                <a:latin typeface="HP001 4 hàng" pitchFamily="34" charset="0"/>
                <a:cs typeface="+mn-ea"/>
                <a:sym typeface="+mn-lt"/>
              </a:rPr>
              <a:t>Cò</a:t>
            </a:r>
            <a:r>
              <a:rPr lang="en-US" altLang="zh-CN" sz="3600" b="1" dirty="0" smtClean="0">
                <a:solidFill>
                  <a:srgbClr val="FF0000"/>
                </a:solidFill>
                <a:latin typeface="HP001 4 hàng" pitchFamily="34" charset="0"/>
                <a:cs typeface="+mn-ea"/>
                <a:sym typeface="+mn-lt"/>
              </a:rPr>
              <a:t> </a:t>
            </a:r>
            <a:r>
              <a:rPr lang="en-US" altLang="zh-CN" sz="3600" b="1" dirty="0" err="1" smtClean="0">
                <a:solidFill>
                  <a:srgbClr val="FF0000"/>
                </a:solidFill>
                <a:latin typeface="HP001 4 hàng" pitchFamily="34" charset="0"/>
                <a:cs typeface="+mn-ea"/>
                <a:sym typeface="+mn-lt"/>
              </a:rPr>
              <a:t>và</a:t>
            </a:r>
            <a:r>
              <a:rPr lang="en-US" altLang="zh-CN" sz="3600" b="1" dirty="0" smtClean="0">
                <a:solidFill>
                  <a:srgbClr val="FF0000"/>
                </a:solidFill>
                <a:latin typeface="HP001 4 hàng" pitchFamily="34" charset="0"/>
                <a:cs typeface="+mn-ea"/>
                <a:sym typeface="+mn-lt"/>
              </a:rPr>
              <a:t> </a:t>
            </a:r>
            <a:r>
              <a:rPr lang="en-US" altLang="zh-CN" sz="3600" b="1" dirty="0" err="1" smtClean="0">
                <a:solidFill>
                  <a:srgbClr val="FF0000"/>
                </a:solidFill>
                <a:latin typeface="HP001 4 hàng" pitchFamily="34" charset="0"/>
                <a:cs typeface="+mn-ea"/>
                <a:sym typeface="+mn-lt"/>
              </a:rPr>
              <a:t>Cuốc</a:t>
            </a:r>
            <a:endParaRPr lang="zh-CN" altLang="en-US" sz="3600" b="1" dirty="0">
              <a:solidFill>
                <a:srgbClr val="FF0000"/>
              </a:solidFill>
              <a:latin typeface="HP001 4 hàng" pitchFamily="34" charset="0"/>
              <a:cs typeface="+mn-ea"/>
              <a:sym typeface="+mn-lt"/>
            </a:endParaRPr>
          </a:p>
        </p:txBody>
      </p:sp>
      <p:pic>
        <p:nvPicPr>
          <p:cNvPr id="7" name="PA_图片 6">
            <a:extLst>
              <a:ext uri="{FF2B5EF4-FFF2-40B4-BE49-F238E27FC236}">
                <a16:creationId xmlns:a16="http://schemas.microsoft.com/office/drawing/2014/main" xmlns="" id="{C378B74D-6369-4A10-A6E5-ABCCDB191583}"/>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573452" y="-525084"/>
            <a:ext cx="4229070" cy="3064817"/>
          </a:xfrm>
          <a:prstGeom prst="rect">
            <a:avLst/>
          </a:prstGeom>
        </p:spPr>
      </p:pic>
      <p:sp>
        <p:nvSpPr>
          <p:cNvPr id="9" name="Rectangle 3"/>
          <p:cNvSpPr txBox="1">
            <a:spLocks noChangeArrowheads="1"/>
          </p:cNvSpPr>
          <p:nvPr/>
        </p:nvSpPr>
        <p:spPr>
          <a:xfrm>
            <a:off x="996463" y="2457555"/>
            <a:ext cx="10574214" cy="4931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b="1" dirty="0" smtClean="0">
                <a:solidFill>
                  <a:srgbClr val="0066FF"/>
                </a:solidFill>
                <a:latin typeface="HP001 4 hàng" pitchFamily="34" charset="0"/>
              </a:rPr>
              <a:t>	     </a:t>
            </a:r>
            <a:r>
              <a:rPr lang="en-US" sz="4000" b="1" dirty="0" err="1" smtClean="0">
                <a:solidFill>
                  <a:srgbClr val="0066FF"/>
                </a:solidFill>
                <a:latin typeface="HP001 4 hàng" pitchFamily="34" charset="0"/>
              </a:rPr>
              <a:t>Cò</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đang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lội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ruộng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bắt</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tép</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Cuốc</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thấy</a:t>
            </a:r>
            <a:endParaRPr lang="en-US" sz="4000" b="1" dirty="0">
              <a:solidFill>
                <a:srgbClr val="0066FF"/>
              </a:solidFill>
              <a:latin typeface="HP001 4 hàng" pitchFamily="34" charset="0"/>
            </a:endParaRPr>
          </a:p>
          <a:p>
            <a:pPr>
              <a:buFontTx/>
              <a:buNone/>
            </a:pPr>
            <a:r>
              <a:rPr lang="en-US" sz="4000" b="1" dirty="0" err="1" smtClean="0">
                <a:solidFill>
                  <a:srgbClr val="0066FF"/>
                </a:solidFill>
                <a:latin typeface="HP001 4 hàng" pitchFamily="34" charset="0"/>
              </a:rPr>
              <a:t>vậy</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từ</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trong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bụi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rậm</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lần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ra</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hỏi</a:t>
            </a:r>
            <a:r>
              <a:rPr lang="en-US" sz="4000" b="1" dirty="0" smtClean="0">
                <a:solidFill>
                  <a:srgbClr val="0066FF"/>
                </a:solidFill>
                <a:latin typeface="HP001 4 hàng" pitchFamily="34" charset="0"/>
              </a:rPr>
              <a:t> : </a:t>
            </a:r>
          </a:p>
          <a:p>
            <a:pPr marL="0" indent="0">
              <a:buNone/>
            </a:pP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Chị</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bắt</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tép</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vất</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vả</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thế</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chẳng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sợ</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bùn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bắn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bẩn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hết</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áo</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trắng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sao</a:t>
            </a:r>
            <a:r>
              <a:rPr lang="en-US" sz="4000" b="1" dirty="0" smtClean="0">
                <a:solidFill>
                  <a:srgbClr val="0066FF"/>
                </a:solidFill>
                <a:latin typeface="HP001 4 hàng" pitchFamily="34" charset="0"/>
              </a:rPr>
              <a:t> ? </a:t>
            </a:r>
          </a:p>
          <a:p>
            <a:pPr>
              <a:buFontTx/>
              <a:buNone/>
            </a:pP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Cò</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vui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vẻ</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trả</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lờ</a:t>
            </a:r>
            <a:r>
              <a:rPr lang="en-US" sz="4000" b="1" dirty="0" err="1">
                <a:solidFill>
                  <a:srgbClr val="0066FF"/>
                </a:solidFill>
                <a:latin typeface="HP001 4 hàng" pitchFamily="34" charset="0"/>
              </a:rPr>
              <a:t>i</a:t>
            </a:r>
            <a:r>
              <a:rPr lang="en-US" sz="4000" b="1" dirty="0" smtClean="0">
                <a:solidFill>
                  <a:srgbClr val="0066FF"/>
                </a:solidFill>
                <a:latin typeface="HP001 4 hàng" pitchFamily="34" charset="0"/>
              </a:rPr>
              <a:t> : </a:t>
            </a:r>
          </a:p>
          <a:p>
            <a:pPr>
              <a:buFontTx/>
              <a:buNone/>
            </a:pPr>
            <a:r>
              <a:rPr lang="en-US" sz="4000" b="1" dirty="0">
                <a:solidFill>
                  <a:srgbClr val="0066FF"/>
                </a:solidFill>
                <a:latin typeface="HP001 4 hàng" pitchFamily="34" charset="0"/>
              </a:rPr>
              <a:t> </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Khi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làm</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việc</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ngại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gì</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bẩn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hả</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chị</a:t>
            </a:r>
            <a:r>
              <a:rPr lang="en-US" sz="4000" b="1" dirty="0" smtClean="0">
                <a:solidFill>
                  <a:srgbClr val="0066FF"/>
                </a:solidFill>
                <a:latin typeface="HP001 4 hàng" pitchFamily="34" charset="0"/>
              </a:rPr>
              <a:t> </a:t>
            </a:r>
            <a:r>
              <a:rPr lang="en-US" sz="4000" b="1" dirty="0" smtClean="0">
                <a:solidFill>
                  <a:srgbClr val="0066FF"/>
                </a:solidFill>
                <a:latin typeface="Times New Roman" pitchFamily="18" charset="0"/>
              </a:rPr>
              <a:t>? </a:t>
            </a:r>
            <a:endParaRPr lang="en-US" sz="4000" b="1" dirty="0">
              <a:solidFill>
                <a:srgbClr val="0066FF"/>
              </a:solidFill>
              <a:latin typeface="Times New Roman" pitchFamily="18" charset="0"/>
            </a:endParaRPr>
          </a:p>
        </p:txBody>
      </p:sp>
    </p:spTree>
    <p:extLst>
      <p:ext uri="{BB962C8B-B14F-4D97-AF65-F5344CB8AC3E}">
        <p14:creationId xmlns:p14="http://schemas.microsoft.com/office/powerpoint/2010/main" val="3252969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9" dur="2000" fill="hold"/>
                                        <p:tgtEl>
                                          <p:spTgt spid="7"/>
                                        </p:tgtEl>
                                        <p:attrNameLst>
                                          <p:attrName>ppt_x</p:attrName>
                                          <p:attrName>ppt_y</p:attrName>
                                        </p:attrNameLst>
                                      </p:cBhvr>
                                    </p:animMotion>
                                  </p:childTnLst>
                                </p:cTn>
                              </p:par>
                              <p:par>
                                <p:cTn id="10" presetID="42" presetClass="entr" presetSubtype="0" fill="hold" grpId="0" nodeType="withEffect">
                                  <p:stCondLst>
                                    <p:cond delay="110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anim calcmode="lin" valueType="num">
                                      <p:cBhvr>
                                        <p:cTn id="13" dur="1000" fill="hold"/>
                                        <p:tgtEl>
                                          <p:spTgt spid="94"/>
                                        </p:tgtEl>
                                        <p:attrNameLst>
                                          <p:attrName>ppt_x</p:attrName>
                                        </p:attrNameLst>
                                      </p:cBhvr>
                                      <p:tavLst>
                                        <p:tav tm="0">
                                          <p:val>
                                            <p:strVal val="#ppt_x"/>
                                          </p:val>
                                        </p:tav>
                                        <p:tav tm="100000">
                                          <p:val>
                                            <p:strVal val="#ppt_x"/>
                                          </p:val>
                                        </p:tav>
                                      </p:tavLst>
                                    </p:anim>
                                    <p:anim calcmode="lin" valueType="num">
                                      <p:cBhvr>
                                        <p:cTn id="14" dur="1000" fill="hold"/>
                                        <p:tgtEl>
                                          <p:spTgt spid="9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8F1"/>
        </a:solidFill>
        <a:effectLst/>
      </p:bgPr>
    </p:bg>
    <p:spTree>
      <p:nvGrpSpPr>
        <p:cNvPr id="1" name=""/>
        <p:cNvGrpSpPr/>
        <p:nvPr/>
      </p:nvGrpSpPr>
      <p:grpSpPr>
        <a:xfrm>
          <a:off x="0" y="0"/>
          <a:ext cx="0" cy="0"/>
          <a:chOff x="0" y="0"/>
          <a:chExt cx="0" cy="0"/>
        </a:xfrm>
      </p:grpSpPr>
      <p:pic>
        <p:nvPicPr>
          <p:cNvPr id="10" name="PA_图片 9">
            <a:extLst>
              <a:ext uri="{FF2B5EF4-FFF2-40B4-BE49-F238E27FC236}">
                <a16:creationId xmlns:a16="http://schemas.microsoft.com/office/drawing/2014/main" xmlns="" id="{88393D65-B380-41A6-8939-11192A3687F8}"/>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8465586" y="2843783"/>
            <a:ext cx="1170434" cy="1170434"/>
          </a:xfrm>
          <a:prstGeom prst="rect">
            <a:avLst/>
          </a:prstGeom>
        </p:spPr>
      </p:pic>
      <p:pic>
        <p:nvPicPr>
          <p:cNvPr id="9" name="PA_图片 8">
            <a:extLst>
              <a:ext uri="{FF2B5EF4-FFF2-40B4-BE49-F238E27FC236}">
                <a16:creationId xmlns:a16="http://schemas.microsoft.com/office/drawing/2014/main" xmlns="" id="{27D19744-4453-4586-8772-4F93BE5586FF}"/>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2740149" y="3961383"/>
            <a:ext cx="1170434" cy="1170434"/>
          </a:xfrm>
          <a:prstGeom prst="rect">
            <a:avLst/>
          </a:prstGeom>
        </p:spPr>
      </p:pic>
      <p:pic>
        <p:nvPicPr>
          <p:cNvPr id="5" name="PA_图片 4" descr="图片包含 事情, 镜子&#10;&#10;已生成高可信度的说明">
            <a:extLst>
              <a:ext uri="{FF2B5EF4-FFF2-40B4-BE49-F238E27FC236}">
                <a16:creationId xmlns:a16="http://schemas.microsoft.com/office/drawing/2014/main" xmlns="" id="{FE6DBA00-3937-4477-B16A-2ADDCD1544D9}"/>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967993" y="-1401245"/>
            <a:ext cx="8969498" cy="8969498"/>
          </a:xfrm>
          <a:prstGeom prst="rect">
            <a:avLst/>
          </a:prstGeom>
        </p:spPr>
      </p:pic>
      <p:sp>
        <p:nvSpPr>
          <p:cNvPr id="3" name="PA_文本框 2">
            <a:extLst>
              <a:ext uri="{FF2B5EF4-FFF2-40B4-BE49-F238E27FC236}">
                <a16:creationId xmlns:a16="http://schemas.microsoft.com/office/drawing/2014/main" xmlns="" id="{2192ECB5-2F68-45F2-9015-3DE164A7C0F2}"/>
              </a:ext>
            </a:extLst>
          </p:cNvPr>
          <p:cNvSpPr txBox="1"/>
          <p:nvPr>
            <p:custDataLst>
              <p:tags r:id="rId4"/>
            </p:custDataLst>
          </p:nvPr>
        </p:nvSpPr>
        <p:spPr>
          <a:xfrm>
            <a:off x="3910583" y="2339248"/>
            <a:ext cx="5196124" cy="1077218"/>
          </a:xfrm>
          <a:prstGeom prst="rect">
            <a:avLst/>
          </a:prstGeom>
          <a:noFill/>
        </p:spPr>
        <p:txBody>
          <a:bodyPr wrap="square" rtlCol="0">
            <a:spAutoFit/>
          </a:bodyPr>
          <a:lstStyle/>
          <a:p>
            <a:pPr algn="ctr"/>
            <a:r>
              <a:rPr lang="en-US" altLang="zh-CN" sz="3200" b="1" dirty="0" err="1" smtClean="0">
                <a:solidFill>
                  <a:srgbClr val="FF0000"/>
                </a:solidFill>
                <a:latin typeface="Times New Roman" pitchFamily="18" charset="0"/>
                <a:cs typeface="Times New Roman" pitchFamily="18" charset="0"/>
                <a:sym typeface="+mn-lt"/>
              </a:rPr>
              <a:t>Đoạn</a:t>
            </a:r>
            <a:r>
              <a:rPr lang="en-US" altLang="zh-CN" sz="3200" b="1" dirty="0" smtClean="0">
                <a:solidFill>
                  <a:srgbClr val="FF0000"/>
                </a:solidFill>
                <a:latin typeface="Times New Roman" pitchFamily="18" charset="0"/>
                <a:cs typeface="Times New Roman" pitchFamily="18" charset="0"/>
                <a:sym typeface="+mn-lt"/>
              </a:rPr>
              <a:t> </a:t>
            </a:r>
            <a:r>
              <a:rPr lang="en-US" altLang="zh-CN" sz="3200" b="1" dirty="0" err="1" smtClean="0">
                <a:solidFill>
                  <a:srgbClr val="FF0000"/>
                </a:solidFill>
                <a:latin typeface="Times New Roman" pitchFamily="18" charset="0"/>
                <a:cs typeface="Times New Roman" pitchFamily="18" charset="0"/>
                <a:sym typeface="+mn-lt"/>
              </a:rPr>
              <a:t>viết</a:t>
            </a:r>
            <a:r>
              <a:rPr lang="en-US" altLang="zh-CN" sz="3200" b="1" dirty="0" smtClean="0">
                <a:solidFill>
                  <a:srgbClr val="FF0000"/>
                </a:solidFill>
                <a:latin typeface="Times New Roman" pitchFamily="18" charset="0"/>
                <a:cs typeface="Times New Roman" pitchFamily="18" charset="0"/>
                <a:sym typeface="+mn-lt"/>
              </a:rPr>
              <a:t> </a:t>
            </a:r>
            <a:r>
              <a:rPr lang="en-US" altLang="zh-CN" sz="3200" b="1" dirty="0" err="1" smtClean="0">
                <a:solidFill>
                  <a:srgbClr val="FF0000"/>
                </a:solidFill>
                <a:latin typeface="Times New Roman" pitchFamily="18" charset="0"/>
                <a:cs typeface="Times New Roman" pitchFamily="18" charset="0"/>
                <a:sym typeface="+mn-lt"/>
              </a:rPr>
              <a:t>là</a:t>
            </a:r>
            <a:r>
              <a:rPr lang="en-US" altLang="zh-CN" sz="3200" b="1" dirty="0" smtClean="0">
                <a:solidFill>
                  <a:srgbClr val="FF0000"/>
                </a:solidFill>
                <a:latin typeface="Times New Roman" pitchFamily="18" charset="0"/>
                <a:cs typeface="Times New Roman" pitchFamily="18" charset="0"/>
                <a:sym typeface="+mn-lt"/>
              </a:rPr>
              <a:t> </a:t>
            </a:r>
            <a:r>
              <a:rPr lang="en-US" altLang="zh-CN" sz="3200" b="1" dirty="0" err="1" smtClean="0">
                <a:solidFill>
                  <a:srgbClr val="FF0000"/>
                </a:solidFill>
                <a:latin typeface="Times New Roman" pitchFamily="18" charset="0"/>
                <a:cs typeface="Times New Roman" pitchFamily="18" charset="0"/>
                <a:sym typeface="+mn-lt"/>
              </a:rPr>
              <a:t>lời</a:t>
            </a:r>
            <a:r>
              <a:rPr lang="en-US" altLang="zh-CN" sz="3200" b="1" dirty="0" smtClean="0">
                <a:solidFill>
                  <a:srgbClr val="FF0000"/>
                </a:solidFill>
                <a:latin typeface="Times New Roman" pitchFamily="18" charset="0"/>
                <a:cs typeface="Times New Roman" pitchFamily="18" charset="0"/>
                <a:sym typeface="+mn-lt"/>
              </a:rPr>
              <a:t> </a:t>
            </a:r>
            <a:r>
              <a:rPr lang="en-US" altLang="zh-CN" sz="3200" b="1" dirty="0" err="1" smtClean="0">
                <a:solidFill>
                  <a:srgbClr val="FF0000"/>
                </a:solidFill>
                <a:latin typeface="Times New Roman" pitchFamily="18" charset="0"/>
                <a:cs typeface="Times New Roman" pitchFamily="18" charset="0"/>
                <a:sym typeface="+mn-lt"/>
              </a:rPr>
              <a:t>của</a:t>
            </a:r>
            <a:r>
              <a:rPr lang="en-US" altLang="zh-CN" sz="3200" b="1" dirty="0" smtClean="0">
                <a:solidFill>
                  <a:srgbClr val="FF0000"/>
                </a:solidFill>
                <a:latin typeface="Times New Roman" pitchFamily="18" charset="0"/>
                <a:cs typeface="Times New Roman" pitchFamily="18" charset="0"/>
                <a:sym typeface="+mn-lt"/>
              </a:rPr>
              <a:t> </a:t>
            </a:r>
            <a:r>
              <a:rPr lang="en-US" altLang="zh-CN" sz="3200" b="1" dirty="0" err="1" smtClean="0">
                <a:solidFill>
                  <a:srgbClr val="FF0000"/>
                </a:solidFill>
                <a:latin typeface="Times New Roman" pitchFamily="18" charset="0"/>
                <a:cs typeface="Times New Roman" pitchFamily="18" charset="0"/>
                <a:sym typeface="+mn-lt"/>
              </a:rPr>
              <a:t>những</a:t>
            </a:r>
            <a:r>
              <a:rPr lang="en-US" altLang="zh-CN" sz="3200" b="1" dirty="0" smtClean="0">
                <a:solidFill>
                  <a:srgbClr val="FF0000"/>
                </a:solidFill>
                <a:latin typeface="Times New Roman" pitchFamily="18" charset="0"/>
                <a:cs typeface="Times New Roman" pitchFamily="18" charset="0"/>
                <a:sym typeface="+mn-lt"/>
              </a:rPr>
              <a:t> </a:t>
            </a:r>
            <a:r>
              <a:rPr lang="en-US" altLang="zh-CN" sz="3200" b="1" dirty="0" err="1" smtClean="0">
                <a:solidFill>
                  <a:srgbClr val="FF0000"/>
                </a:solidFill>
                <a:latin typeface="Times New Roman" pitchFamily="18" charset="0"/>
                <a:cs typeface="Times New Roman" pitchFamily="18" charset="0"/>
                <a:sym typeface="+mn-lt"/>
              </a:rPr>
              <a:t>nhân</a:t>
            </a:r>
            <a:r>
              <a:rPr lang="en-US" altLang="zh-CN" sz="3200" b="1" dirty="0" smtClean="0">
                <a:solidFill>
                  <a:srgbClr val="FF0000"/>
                </a:solidFill>
                <a:latin typeface="Times New Roman" pitchFamily="18" charset="0"/>
                <a:cs typeface="Times New Roman" pitchFamily="18" charset="0"/>
                <a:sym typeface="+mn-lt"/>
              </a:rPr>
              <a:t> </a:t>
            </a:r>
            <a:r>
              <a:rPr lang="en-US" altLang="zh-CN" sz="3200" b="1" dirty="0" err="1" smtClean="0">
                <a:solidFill>
                  <a:srgbClr val="FF0000"/>
                </a:solidFill>
                <a:latin typeface="Times New Roman" pitchFamily="18" charset="0"/>
                <a:cs typeface="Times New Roman" pitchFamily="18" charset="0"/>
                <a:sym typeface="+mn-lt"/>
              </a:rPr>
              <a:t>vật</a:t>
            </a:r>
            <a:r>
              <a:rPr lang="en-US" altLang="zh-CN" sz="3200" b="1" dirty="0" smtClean="0">
                <a:solidFill>
                  <a:srgbClr val="FF0000"/>
                </a:solidFill>
                <a:latin typeface="Times New Roman" pitchFamily="18" charset="0"/>
                <a:cs typeface="Times New Roman" pitchFamily="18" charset="0"/>
                <a:sym typeface="+mn-lt"/>
              </a:rPr>
              <a:t> </a:t>
            </a:r>
            <a:r>
              <a:rPr lang="en-US" altLang="zh-CN" sz="3200" b="1" dirty="0" err="1" smtClean="0">
                <a:solidFill>
                  <a:srgbClr val="FF0000"/>
                </a:solidFill>
                <a:latin typeface="Times New Roman" pitchFamily="18" charset="0"/>
                <a:cs typeface="Times New Roman" pitchFamily="18" charset="0"/>
                <a:sym typeface="+mn-lt"/>
              </a:rPr>
              <a:t>nào</a:t>
            </a:r>
            <a:r>
              <a:rPr lang="en-US" altLang="zh-CN" sz="3200" b="1" dirty="0" smtClean="0">
                <a:solidFill>
                  <a:srgbClr val="FF0000"/>
                </a:solidFill>
                <a:latin typeface="Times New Roman" pitchFamily="18" charset="0"/>
                <a:cs typeface="Times New Roman" pitchFamily="18" charset="0"/>
                <a:sym typeface="+mn-lt"/>
              </a:rPr>
              <a:t>?</a:t>
            </a:r>
            <a:endParaRPr lang="zh-CN" altLang="en-US" sz="3200" b="1" dirty="0">
              <a:solidFill>
                <a:srgbClr val="FF0000"/>
              </a:solidFill>
              <a:latin typeface="Times New Roman" pitchFamily="18" charset="0"/>
              <a:cs typeface="Times New Roman" pitchFamily="18" charset="0"/>
              <a:sym typeface="+mn-lt"/>
            </a:endParaRPr>
          </a:p>
        </p:txBody>
      </p:sp>
      <p:sp>
        <p:nvSpPr>
          <p:cNvPr id="4" name="PA_矩形 3">
            <a:extLst>
              <a:ext uri="{FF2B5EF4-FFF2-40B4-BE49-F238E27FC236}">
                <a16:creationId xmlns:a16="http://schemas.microsoft.com/office/drawing/2014/main" xmlns="" id="{6B3DAE5D-594F-4772-B274-2616FC6BDB82}"/>
              </a:ext>
            </a:extLst>
          </p:cNvPr>
          <p:cNvSpPr/>
          <p:nvPr>
            <p:custDataLst>
              <p:tags r:id="rId5"/>
            </p:custDataLst>
          </p:nvPr>
        </p:nvSpPr>
        <p:spPr>
          <a:xfrm>
            <a:off x="3854679" y="4546600"/>
            <a:ext cx="4406900" cy="646331"/>
          </a:xfrm>
          <a:prstGeom prst="rect">
            <a:avLst/>
          </a:prstGeom>
        </p:spPr>
        <p:txBody>
          <a:bodyPr wrap="square">
            <a:spAutoFit/>
          </a:bodyPr>
          <a:lstStyle/>
          <a:p>
            <a:pPr algn="just"/>
            <a:r>
              <a:rPr lang="zh-CN" altLang="en-US" dirty="0" smtClean="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rPr>
              <a:t>。</a:t>
            </a:r>
            <a:endParaRPr lang="zh-CN" altLang="en-US" dirty="0">
              <a:solidFill>
                <a:srgbClr val="222222"/>
              </a:solidFill>
              <a:latin typeface="迷你简少儿" panose="03000509000000000000" pitchFamily="65" charset="-122"/>
              <a:ea typeface="迷你简少儿" panose="03000509000000000000" pitchFamily="65" charset="-122"/>
            </a:endParaRPr>
          </a:p>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b="0" i="0" dirty="0">
              <a:solidFill>
                <a:srgbClr val="222222"/>
              </a:solidFill>
              <a:effectLst/>
              <a:latin typeface="Microsoft YaHei" panose="020B0503020204020204" pitchFamily="34" charset="-122"/>
              <a:ea typeface="Microsoft YaHei" panose="020B0503020204020204" pitchFamily="34" charset="-122"/>
            </a:endParaRPr>
          </a:p>
        </p:txBody>
      </p:sp>
      <p:pic>
        <p:nvPicPr>
          <p:cNvPr id="6" name="PA_图片 5">
            <a:extLst>
              <a:ext uri="{FF2B5EF4-FFF2-40B4-BE49-F238E27FC236}">
                <a16:creationId xmlns:a16="http://schemas.microsoft.com/office/drawing/2014/main" xmlns="" id="{E393C34D-33FA-4B36-B57E-31263C305A1B}"/>
              </a:ext>
            </a:extLst>
          </p:cNvPr>
          <p:cNvPicPr>
            <a:picLocks noChangeAspect="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6941544" y="2339248"/>
            <a:ext cx="6858000" cy="6858000"/>
          </a:xfrm>
          <a:prstGeom prst="rect">
            <a:avLst/>
          </a:prstGeom>
        </p:spPr>
      </p:pic>
      <p:pic>
        <p:nvPicPr>
          <p:cNvPr id="11" name="PA_图片 10">
            <a:extLst>
              <a:ext uri="{FF2B5EF4-FFF2-40B4-BE49-F238E27FC236}">
                <a16:creationId xmlns:a16="http://schemas.microsoft.com/office/drawing/2014/main" xmlns="" id="{FCAE35CF-1E67-4F37-AF8E-472450A3C184}"/>
              </a:ext>
            </a:extLst>
          </p:cNvPr>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1259872" y="-645231"/>
            <a:ext cx="5041402" cy="5041402"/>
          </a:xfrm>
          <a:prstGeom prst="rect">
            <a:avLst/>
          </a:prstGeom>
        </p:spPr>
      </p:pic>
      <p:sp>
        <p:nvSpPr>
          <p:cNvPr id="12" name="PA_文本框 2">
            <a:extLst>
              <a:ext uri="{FF2B5EF4-FFF2-40B4-BE49-F238E27FC236}">
                <a16:creationId xmlns:a16="http://schemas.microsoft.com/office/drawing/2014/main" xmlns="" id="{2192ECB5-2F68-45F2-9015-3DE164A7C0F2}"/>
              </a:ext>
            </a:extLst>
          </p:cNvPr>
          <p:cNvSpPr txBox="1"/>
          <p:nvPr>
            <p:custDataLst>
              <p:tags r:id="rId8"/>
            </p:custDataLst>
          </p:nvPr>
        </p:nvSpPr>
        <p:spPr>
          <a:xfrm>
            <a:off x="4121379" y="3475608"/>
            <a:ext cx="5196124" cy="1077218"/>
          </a:xfrm>
          <a:prstGeom prst="rect">
            <a:avLst/>
          </a:prstGeom>
          <a:noFill/>
        </p:spPr>
        <p:txBody>
          <a:bodyPr wrap="square" rtlCol="0">
            <a:spAutoFit/>
          </a:bodyPr>
          <a:lstStyle/>
          <a:p>
            <a:pPr algn="ctr"/>
            <a:r>
              <a:rPr lang="en-US" altLang="zh-CN" sz="3200" b="1" dirty="0" err="1" smtClean="0">
                <a:solidFill>
                  <a:srgbClr val="0070C0"/>
                </a:solidFill>
                <a:latin typeface="Times New Roman" pitchFamily="18" charset="0"/>
                <a:cs typeface="Times New Roman" pitchFamily="18" charset="0"/>
                <a:sym typeface="+mn-lt"/>
              </a:rPr>
              <a:t>Đoạn</a:t>
            </a:r>
            <a:r>
              <a:rPr lang="en-US" altLang="zh-CN" sz="3200" b="1" dirty="0" smtClean="0">
                <a:solidFill>
                  <a:srgbClr val="0070C0"/>
                </a:solidFill>
                <a:latin typeface="Times New Roman" pitchFamily="18" charset="0"/>
                <a:cs typeface="Times New Roman" pitchFamily="18" charset="0"/>
                <a:sym typeface="+mn-lt"/>
              </a:rPr>
              <a:t> </a:t>
            </a:r>
            <a:r>
              <a:rPr lang="en-US" altLang="zh-CN" sz="3200" b="1" dirty="0" err="1" smtClean="0">
                <a:solidFill>
                  <a:srgbClr val="0070C0"/>
                </a:solidFill>
                <a:latin typeface="Times New Roman" pitchFamily="18" charset="0"/>
                <a:cs typeface="Times New Roman" pitchFamily="18" charset="0"/>
                <a:sym typeface="+mn-lt"/>
              </a:rPr>
              <a:t>viết</a:t>
            </a:r>
            <a:r>
              <a:rPr lang="en-US" altLang="zh-CN" sz="3200" b="1" dirty="0" smtClean="0">
                <a:solidFill>
                  <a:srgbClr val="0070C0"/>
                </a:solidFill>
                <a:latin typeface="Times New Roman" pitchFamily="18" charset="0"/>
                <a:cs typeface="Times New Roman" pitchFamily="18" charset="0"/>
                <a:sym typeface="+mn-lt"/>
              </a:rPr>
              <a:t> </a:t>
            </a:r>
            <a:r>
              <a:rPr lang="en-US" altLang="zh-CN" sz="3200" b="1" dirty="0" err="1" smtClean="0">
                <a:solidFill>
                  <a:srgbClr val="0070C0"/>
                </a:solidFill>
                <a:latin typeface="Times New Roman" pitchFamily="18" charset="0"/>
                <a:cs typeface="Times New Roman" pitchFamily="18" charset="0"/>
                <a:sym typeface="+mn-lt"/>
              </a:rPr>
              <a:t>là</a:t>
            </a:r>
            <a:r>
              <a:rPr lang="en-US" altLang="zh-CN" sz="3200" b="1" dirty="0" smtClean="0">
                <a:solidFill>
                  <a:srgbClr val="0070C0"/>
                </a:solidFill>
                <a:latin typeface="Times New Roman" pitchFamily="18" charset="0"/>
                <a:cs typeface="Times New Roman" pitchFamily="18" charset="0"/>
                <a:sym typeface="+mn-lt"/>
              </a:rPr>
              <a:t> </a:t>
            </a:r>
            <a:r>
              <a:rPr lang="en-US" altLang="zh-CN" sz="3200" b="1" dirty="0" err="1" smtClean="0">
                <a:solidFill>
                  <a:srgbClr val="0070C0"/>
                </a:solidFill>
                <a:latin typeface="Times New Roman" pitchFamily="18" charset="0"/>
                <a:cs typeface="Times New Roman" pitchFamily="18" charset="0"/>
                <a:sym typeface="+mn-lt"/>
              </a:rPr>
              <a:t>lời</a:t>
            </a:r>
            <a:r>
              <a:rPr lang="en-US" altLang="zh-CN" sz="3200" b="1" dirty="0" smtClean="0">
                <a:solidFill>
                  <a:srgbClr val="0070C0"/>
                </a:solidFill>
                <a:latin typeface="Times New Roman" pitchFamily="18" charset="0"/>
                <a:cs typeface="Times New Roman" pitchFamily="18" charset="0"/>
                <a:sym typeface="+mn-lt"/>
              </a:rPr>
              <a:t> </a:t>
            </a:r>
            <a:r>
              <a:rPr lang="en-US" altLang="zh-CN" sz="3200" b="1" dirty="0" err="1" smtClean="0">
                <a:solidFill>
                  <a:srgbClr val="0070C0"/>
                </a:solidFill>
                <a:latin typeface="Times New Roman" pitchFamily="18" charset="0"/>
                <a:cs typeface="Times New Roman" pitchFamily="18" charset="0"/>
                <a:sym typeface="+mn-lt"/>
              </a:rPr>
              <a:t>của</a:t>
            </a:r>
            <a:r>
              <a:rPr lang="en-US" altLang="zh-CN" sz="3200" b="1" dirty="0" smtClean="0">
                <a:solidFill>
                  <a:srgbClr val="0070C0"/>
                </a:solidFill>
                <a:latin typeface="Times New Roman" pitchFamily="18" charset="0"/>
                <a:cs typeface="Times New Roman" pitchFamily="18" charset="0"/>
                <a:sym typeface="+mn-lt"/>
              </a:rPr>
              <a:t> </a:t>
            </a:r>
            <a:r>
              <a:rPr lang="en-US" altLang="zh-CN" sz="3200" b="1" dirty="0" err="1" smtClean="0">
                <a:solidFill>
                  <a:srgbClr val="0070C0"/>
                </a:solidFill>
                <a:latin typeface="Times New Roman" pitchFamily="18" charset="0"/>
                <a:cs typeface="Times New Roman" pitchFamily="18" charset="0"/>
                <a:sym typeface="+mn-lt"/>
              </a:rPr>
              <a:t>nhân</a:t>
            </a:r>
            <a:r>
              <a:rPr lang="en-US" altLang="zh-CN" sz="3200" b="1" dirty="0" smtClean="0">
                <a:solidFill>
                  <a:srgbClr val="0070C0"/>
                </a:solidFill>
                <a:latin typeface="Times New Roman" pitchFamily="18" charset="0"/>
                <a:cs typeface="Times New Roman" pitchFamily="18" charset="0"/>
                <a:sym typeface="+mn-lt"/>
              </a:rPr>
              <a:t> </a:t>
            </a:r>
            <a:r>
              <a:rPr lang="en-US" altLang="zh-CN" sz="3200" b="1" dirty="0" err="1" smtClean="0">
                <a:solidFill>
                  <a:srgbClr val="0070C0"/>
                </a:solidFill>
                <a:latin typeface="Times New Roman" pitchFamily="18" charset="0"/>
                <a:cs typeface="Times New Roman" pitchFamily="18" charset="0"/>
                <a:sym typeface="+mn-lt"/>
              </a:rPr>
              <a:t>vật</a:t>
            </a:r>
            <a:r>
              <a:rPr lang="en-US" altLang="zh-CN" sz="3200" b="1" dirty="0" smtClean="0">
                <a:solidFill>
                  <a:srgbClr val="0070C0"/>
                </a:solidFill>
                <a:latin typeface="Times New Roman" pitchFamily="18" charset="0"/>
                <a:cs typeface="Times New Roman" pitchFamily="18" charset="0"/>
                <a:sym typeface="+mn-lt"/>
              </a:rPr>
              <a:t> </a:t>
            </a:r>
            <a:r>
              <a:rPr lang="en-US" altLang="zh-CN" sz="3200" b="1" dirty="0" err="1" smtClean="0">
                <a:solidFill>
                  <a:srgbClr val="0070C0"/>
                </a:solidFill>
                <a:latin typeface="Times New Roman" pitchFamily="18" charset="0"/>
                <a:cs typeface="Times New Roman" pitchFamily="18" charset="0"/>
                <a:sym typeface="+mn-lt"/>
              </a:rPr>
              <a:t>Cò</a:t>
            </a:r>
            <a:r>
              <a:rPr lang="en-US" altLang="zh-CN" sz="3200" b="1" dirty="0" smtClean="0">
                <a:solidFill>
                  <a:srgbClr val="0070C0"/>
                </a:solidFill>
                <a:latin typeface="Times New Roman" pitchFamily="18" charset="0"/>
                <a:cs typeface="Times New Roman" pitchFamily="18" charset="0"/>
                <a:sym typeface="+mn-lt"/>
              </a:rPr>
              <a:t> </a:t>
            </a:r>
            <a:r>
              <a:rPr lang="en-US" altLang="zh-CN" sz="3200" b="1" dirty="0" err="1" smtClean="0">
                <a:solidFill>
                  <a:srgbClr val="0070C0"/>
                </a:solidFill>
                <a:latin typeface="Times New Roman" pitchFamily="18" charset="0"/>
                <a:cs typeface="Times New Roman" pitchFamily="18" charset="0"/>
                <a:sym typeface="+mn-lt"/>
              </a:rPr>
              <a:t>và</a:t>
            </a:r>
            <a:r>
              <a:rPr lang="en-US" altLang="zh-CN" sz="3200" b="1" dirty="0" smtClean="0">
                <a:solidFill>
                  <a:srgbClr val="0070C0"/>
                </a:solidFill>
                <a:latin typeface="Times New Roman" pitchFamily="18" charset="0"/>
                <a:cs typeface="Times New Roman" pitchFamily="18" charset="0"/>
                <a:sym typeface="+mn-lt"/>
              </a:rPr>
              <a:t> </a:t>
            </a:r>
            <a:r>
              <a:rPr lang="en-US" altLang="zh-CN" sz="3200" b="1" dirty="0" err="1" smtClean="0">
                <a:solidFill>
                  <a:srgbClr val="0070C0"/>
                </a:solidFill>
                <a:latin typeface="Times New Roman" pitchFamily="18" charset="0"/>
                <a:cs typeface="Times New Roman" pitchFamily="18" charset="0"/>
                <a:sym typeface="+mn-lt"/>
              </a:rPr>
              <a:t>Cuốc</a:t>
            </a:r>
            <a:endParaRPr lang="zh-CN" altLang="en-US" sz="3200" b="1" dirty="0">
              <a:solidFill>
                <a:srgbClr val="0070C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3037257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0" presetClass="path" presetSubtype="0" accel="50000" decel="50000" fill="hold" nodeType="withEffect">
                                  <p:stCondLst>
                                    <p:cond delay="0"/>
                                  </p:stCondLst>
                                  <p:childTnLst>
                                    <p:animMotion origin="layout" path="M 0.84778 0.87593 L 0.84778 0.87593 L 0.7263 0.87361 C 0.725 0.87361 0.72395 0.87222 0.72278 0.87153 C 0.71757 0.86921 0.71237 0.86736 0.70729 0.86528 C 0.70104 0.85787 0.70455 0.86134 0.69414 0.85463 C 0.69296 0.85393 0.69166 0.85347 0.69062 0.85255 C 0.68645 0.84861 0.68268 0.84398 0.67864 0.83981 C 0.67474 0.8294 0.67552 0.82986 0.66679 0.82083 C 0.66536 0.81921 0.66367 0.81944 0.66197 0.81875 C 0.64843 0.79444 0.65494 0.80833 0.64296 0.77639 L 0.6358 0.75718 C 0.63541 0.7544 0.63515 0.75162 0.63463 0.74884 C 0.63242 0.7375 0.62942 0.72639 0.62747 0.71505 C 0.62356 0.69143 0.62617 0.7 0.62148 0.6875 C 0.62031 0.68032 0.6194 0.67315 0.61796 0.6662 C 0.61653 0.65903 0.61458 0.65231 0.61315 0.64514 C 0.61054 0.63102 0.60885 0.61667 0.60612 0.60278 L 0.59778 0.56042 C 0.59739 0.55278 0.59713 0.54491 0.59648 0.53704 C 0.59635 0.53495 0.59557 0.5331 0.59531 0.53079 C 0.59479 0.52523 0.59453 0.51944 0.59414 0.51389 C 0.59453 0.48495 0.5944 0.45602 0.59531 0.42708 C 0.59557 0.41852 0.59713 0.41018 0.59778 0.40162 C 0.5983 0.39398 0.59843 0.38611 0.59895 0.37847 C 0.5996 0.36574 0.60026 0.35301 0.6013 0.34028 C 0.6039 0.30856 0.60195 0.32014 0.60481 0.3044 C 0.60533 0.29583 0.60546 0.28727 0.60612 0.27893 C 0.60794 0.25208 0.61575 0.28843 0.60612 0.22176 C 0.60533 0.2169 0.60169 0.21435 0.59895 0.21319 C 0.597 0.2125 0.59492 0.21227 0.59296 0.21111 C 0.57851 0.20393 0.58567 0.20532 0.57031 0.19838 C 0.56445 0.19583 0.56432 0.19583 0.55729 0.19213 C 0.55612 0.19143 0.55494 0.19051 0.55364 0.19005 C 0.55091 0.18912 0.54817 0.18866 0.54531 0.18796 L 0.5263 0.18356 C 0.50013 0.17847 0.53281 0.18472 0.50247 0.1794 C 0.48997 0.17708 0.49153 0.17685 0.47747 0.17523 C 0.46953 0.17431 0.46158 0.17384 0.45364 0.17315 C 0.44218 0.17384 0.43072 0.17407 0.41914 0.17523 C 0.41718 0.17546 0.41523 0.17662 0.41328 0.17731 C 0.41158 0.17801 0.41002 0.17847 0.40846 0.1794 C 0.40442 0.18194 0.40065 0.18611 0.39661 0.18796 L 0.39179 0.19005 C 0.38099 0.2044 0.3944 0.18727 0.37747 0.20486 L 0.36328 0.21968 C 0.35729 0.22593 0.35599 0.22824 0.34895 0.23241 C 0.347 0.23356 0.34492 0.23333 0.34296 0.23449 C 0.33971 0.23634 0.33671 0.23912 0.33346 0.24074 C 0.32981 0.24282 0.31263 0.24884 0.30963 0.24931 C 0.3026 0.25069 0.29544 0.25069 0.28828 0.25139 C 0.2871 0.25139 0.24492 0.24977 0.23463 0.24722 C 0.2302 0.24606 0.22356 0.24074 0.21914 0.23866 C 0.21562 0.23704 0.21197 0.23634 0.20846 0.23449 C 0.20156 0.23056 0.19934 0.22662 0.19296 0.22176 C 0.18697 0.21713 0.18099 0.21458 0.17513 0.20903 C 0.17109 0.20532 0.16744 0.19954 0.16328 0.1963 C 0.14947 0.18588 0.16002 0.19491 0.14778 0.18148 C 0.14505 0.17847 0.14205 0.17639 0.13945 0.17315 C 0.13398 0.16597 0.12395 0.14977 0.12395 0.14977 C 0.12356 0.1463 0.12317 0.14282 0.12278 0.13912 C 0.12239 0.13634 0.12174 0.13356 0.12161 0.13079 C 0.12148 0.12847 0.12057 0.09977 0.11914 0.09259 C 0.11835 0.08819 0.11692 0.08403 0.11562 0.07986 C 0.10937 0.05949 0.1121 0.06921 0.10377 0.04815 C 0.10208 0.04398 0.10078 0.03935 0.09895 0.03542 C 0.097 0.03148 0.08906 0.01643 0.08463 0.01227 C 0.08281 0.01042 0.08072 0.00949 0.07877 0.0081 C 0.07513 0.00949 0.07161 0.01088 0.06796 0.01227 C 0.06562 0.01296 0.06328 0.01343 0.0608 0.01435 C 0.05494 0.01667 0.05911 0.01643 0.05612 0.01643 L 0.03593 0.0419 " pathEditMode="relative" ptsTypes="AAAAAAAAAAAAAAAAAAAAAAAAAAAAAAAAAAAAAAAAAAAAAAAAAAAAAAAAAAAAAAAAAAAAAAAA">
                                      <p:cBhvr>
                                        <p:cTn id="9" dur="2000" fill="hold"/>
                                        <p:tgtEl>
                                          <p:spTgt spid="11"/>
                                        </p:tgtEl>
                                        <p:attrNameLst>
                                          <p:attrName>ppt_x</p:attrName>
                                          <p:attrName>ppt_y</p:attrName>
                                        </p:attrNameLst>
                                      </p:cBhvr>
                                    </p:animMotion>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path" presetSubtype="0" repeatCount="2000" accel="50000" decel="50000" autoRev="1" fill="hold" nodeType="withEffect">
                                  <p:stCondLst>
                                    <p:cond delay="1100"/>
                                  </p:stCondLst>
                                  <p:childTnLst>
                                    <p:animMotion origin="layout" path="M -1.04167E-6 -3.7037E-6 L -0.0694 -0.00532 " pathEditMode="relative" rAng="0" ptsTypes="AA">
                                      <p:cBhvr>
                                        <p:cTn id="17" dur="2000" fill="hold"/>
                                        <p:tgtEl>
                                          <p:spTgt spid="6"/>
                                        </p:tgtEl>
                                        <p:attrNameLst>
                                          <p:attrName>ppt_x</p:attrName>
                                          <p:attrName>ppt_y</p:attrName>
                                        </p:attrNameLst>
                                      </p:cBhvr>
                                      <p:rCtr x="-3477" y="-278"/>
                                    </p:animMotion>
                                  </p:childTnLst>
                                </p:cTn>
                              </p:par>
                              <p:par>
                                <p:cTn id="18" presetID="42" presetClass="entr" presetSubtype="0" fill="hold" nodeType="withEffect">
                                  <p:stCondLst>
                                    <p:cond delay="16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7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42" presetClass="entr" presetSubtype="0" fill="hold" grpId="0" nodeType="withEffect">
                                  <p:stCondLst>
                                    <p:cond delay="385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8F1"/>
        </a:solidFill>
        <a:effectLst/>
      </p:bgPr>
    </p:bg>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xmlns="" id="{AF0A5502-3EA7-4C7E-A1AB-C889E4F2995C}"/>
              </a:ext>
            </a:extLst>
          </p:cNvPr>
          <p:cNvPicPr>
            <a:picLocks noChangeAspect="1"/>
          </p:cNvPicPr>
          <p:nvPr>
            <p:custDataLst>
              <p:tags r:id="rId1"/>
            </p:custDataLst>
          </p:nvPr>
        </p:nvPicPr>
        <p:blipFill>
          <a:blip r:embed="rId10"/>
          <a:stretch>
            <a:fillRect/>
          </a:stretch>
        </p:blipFill>
        <p:spPr>
          <a:xfrm>
            <a:off x="-590591" y="-2305738"/>
            <a:ext cx="14565291" cy="9157023"/>
          </a:xfrm>
          <a:prstGeom prst="rect">
            <a:avLst/>
          </a:prstGeom>
        </p:spPr>
      </p:pic>
      <p:sp>
        <p:nvSpPr>
          <p:cNvPr id="5" name="PA_文本框 4">
            <a:extLst>
              <a:ext uri="{FF2B5EF4-FFF2-40B4-BE49-F238E27FC236}">
                <a16:creationId xmlns:a16="http://schemas.microsoft.com/office/drawing/2014/main" xmlns="" id="{53B03F56-9A24-44B8-A5E5-71487143A90F}"/>
              </a:ext>
            </a:extLst>
          </p:cNvPr>
          <p:cNvSpPr txBox="1"/>
          <p:nvPr>
            <p:custDataLst>
              <p:tags r:id="rId2"/>
            </p:custDataLst>
          </p:nvPr>
        </p:nvSpPr>
        <p:spPr>
          <a:xfrm>
            <a:off x="1286017" y="1436310"/>
            <a:ext cx="6781800" cy="646331"/>
          </a:xfrm>
          <a:prstGeom prst="rect">
            <a:avLst/>
          </a:prstGeom>
          <a:noFill/>
        </p:spPr>
        <p:txBody>
          <a:bodyPr wrap="square" rtlCol="0">
            <a:spAutoFit/>
          </a:bodyPr>
          <a:lstStyle/>
          <a:p>
            <a:pPr algn="ctr"/>
            <a:r>
              <a:rPr lang="en-US" altLang="zh-CN" sz="3600" b="1" dirty="0" err="1" smtClean="0">
                <a:solidFill>
                  <a:srgbClr val="FF0000"/>
                </a:solidFill>
                <a:latin typeface="Times New Roman" pitchFamily="18" charset="0"/>
                <a:cs typeface="Times New Roman" pitchFamily="18" charset="0"/>
                <a:sym typeface="+mn-lt"/>
              </a:rPr>
              <a:t>Cò</a:t>
            </a:r>
            <a:r>
              <a:rPr lang="en-US" altLang="zh-CN" sz="3600" b="1" dirty="0" smtClean="0">
                <a:solidFill>
                  <a:srgbClr val="FF0000"/>
                </a:solidFill>
                <a:latin typeface="Times New Roman" pitchFamily="18" charset="0"/>
                <a:cs typeface="Times New Roman" pitchFamily="18" charset="0"/>
                <a:sym typeface="+mn-lt"/>
              </a:rPr>
              <a:t> </a:t>
            </a:r>
            <a:r>
              <a:rPr lang="en-US" altLang="zh-CN" sz="3600" b="1" dirty="0" err="1" smtClean="0">
                <a:solidFill>
                  <a:srgbClr val="FF0000"/>
                </a:solidFill>
                <a:latin typeface="Times New Roman" pitchFamily="18" charset="0"/>
                <a:cs typeface="Times New Roman" pitchFamily="18" charset="0"/>
                <a:sym typeface="+mn-lt"/>
              </a:rPr>
              <a:t>nói</a:t>
            </a:r>
            <a:r>
              <a:rPr lang="en-US" altLang="zh-CN" sz="3600" b="1" dirty="0" smtClean="0">
                <a:solidFill>
                  <a:srgbClr val="FF0000"/>
                </a:solidFill>
                <a:latin typeface="Times New Roman" pitchFamily="18" charset="0"/>
                <a:cs typeface="Times New Roman" pitchFamily="18" charset="0"/>
                <a:sym typeface="+mn-lt"/>
              </a:rPr>
              <a:t> </a:t>
            </a:r>
            <a:r>
              <a:rPr lang="en-US" altLang="zh-CN" sz="3600" b="1" dirty="0" err="1" smtClean="0">
                <a:solidFill>
                  <a:srgbClr val="FF0000"/>
                </a:solidFill>
                <a:latin typeface="Times New Roman" pitchFamily="18" charset="0"/>
                <a:cs typeface="Times New Roman" pitchFamily="18" charset="0"/>
                <a:sym typeface="+mn-lt"/>
              </a:rPr>
              <a:t>với</a:t>
            </a:r>
            <a:r>
              <a:rPr lang="en-US" altLang="zh-CN" sz="3600" b="1" dirty="0" smtClean="0">
                <a:solidFill>
                  <a:srgbClr val="FF0000"/>
                </a:solidFill>
                <a:latin typeface="Times New Roman" pitchFamily="18" charset="0"/>
                <a:cs typeface="Times New Roman" pitchFamily="18" charset="0"/>
                <a:sym typeface="+mn-lt"/>
              </a:rPr>
              <a:t> </a:t>
            </a:r>
            <a:r>
              <a:rPr lang="en-US" altLang="zh-CN" sz="3600" b="1" dirty="0" err="1" smtClean="0">
                <a:solidFill>
                  <a:srgbClr val="FF0000"/>
                </a:solidFill>
                <a:latin typeface="Times New Roman" pitchFamily="18" charset="0"/>
                <a:cs typeface="Times New Roman" pitchFamily="18" charset="0"/>
                <a:sym typeface="+mn-lt"/>
              </a:rPr>
              <a:t>Cuốc</a:t>
            </a:r>
            <a:r>
              <a:rPr lang="en-US" altLang="zh-CN" sz="3600" b="1" dirty="0" smtClean="0">
                <a:solidFill>
                  <a:srgbClr val="FF0000"/>
                </a:solidFill>
                <a:latin typeface="Times New Roman" pitchFamily="18" charset="0"/>
                <a:cs typeface="Times New Roman" pitchFamily="18" charset="0"/>
                <a:sym typeface="+mn-lt"/>
              </a:rPr>
              <a:t> </a:t>
            </a:r>
            <a:r>
              <a:rPr lang="en-US" altLang="zh-CN" sz="3600" b="1" dirty="0" err="1" smtClean="0">
                <a:solidFill>
                  <a:srgbClr val="FF0000"/>
                </a:solidFill>
                <a:latin typeface="Times New Roman" pitchFamily="18" charset="0"/>
                <a:cs typeface="Times New Roman" pitchFamily="18" charset="0"/>
                <a:sym typeface="+mn-lt"/>
              </a:rPr>
              <a:t>điều</a:t>
            </a:r>
            <a:r>
              <a:rPr lang="en-US" altLang="zh-CN" sz="3600" b="1" dirty="0" smtClean="0">
                <a:solidFill>
                  <a:srgbClr val="FF0000"/>
                </a:solidFill>
                <a:latin typeface="Times New Roman" pitchFamily="18" charset="0"/>
                <a:cs typeface="Times New Roman" pitchFamily="18" charset="0"/>
                <a:sym typeface="+mn-lt"/>
              </a:rPr>
              <a:t> </a:t>
            </a:r>
            <a:r>
              <a:rPr lang="en-US" altLang="zh-CN" sz="3600" b="1" dirty="0" err="1" smtClean="0">
                <a:solidFill>
                  <a:srgbClr val="FF0000"/>
                </a:solidFill>
                <a:latin typeface="Times New Roman" pitchFamily="18" charset="0"/>
                <a:cs typeface="Times New Roman" pitchFamily="18" charset="0"/>
                <a:sym typeface="+mn-lt"/>
              </a:rPr>
              <a:t>gì</a:t>
            </a:r>
            <a:r>
              <a:rPr lang="en-US" altLang="zh-CN" sz="3600" b="1" dirty="0" smtClean="0">
                <a:solidFill>
                  <a:srgbClr val="FF0000"/>
                </a:solidFill>
                <a:latin typeface="Times New Roman" pitchFamily="18" charset="0"/>
                <a:cs typeface="Times New Roman" pitchFamily="18" charset="0"/>
                <a:sym typeface="+mn-lt"/>
              </a:rPr>
              <a:t>?</a:t>
            </a:r>
            <a:endParaRPr lang="zh-CN" altLang="en-US" sz="3600" b="1" dirty="0">
              <a:solidFill>
                <a:srgbClr val="FF0000"/>
              </a:solidFill>
              <a:latin typeface="Times New Roman" pitchFamily="18" charset="0"/>
              <a:cs typeface="Times New Roman" pitchFamily="18" charset="0"/>
              <a:sym typeface="+mn-lt"/>
            </a:endParaRPr>
          </a:p>
        </p:txBody>
      </p:sp>
      <p:sp>
        <p:nvSpPr>
          <p:cNvPr id="6" name="PA_矩形 5">
            <a:extLst>
              <a:ext uri="{FF2B5EF4-FFF2-40B4-BE49-F238E27FC236}">
                <a16:creationId xmlns:a16="http://schemas.microsoft.com/office/drawing/2014/main" xmlns="" id="{DF4C6D56-A574-4D2E-AA47-6F69D6B36ADD}"/>
              </a:ext>
            </a:extLst>
          </p:cNvPr>
          <p:cNvSpPr/>
          <p:nvPr>
            <p:custDataLst>
              <p:tags r:id="rId3"/>
            </p:custDataLst>
          </p:nvPr>
        </p:nvSpPr>
        <p:spPr>
          <a:xfrm>
            <a:off x="1696399" y="2324932"/>
            <a:ext cx="7353300" cy="1200329"/>
          </a:xfrm>
          <a:prstGeom prst="rect">
            <a:avLst/>
          </a:prstGeom>
        </p:spPr>
        <p:txBody>
          <a:bodyPr wrap="square">
            <a:spAutoFit/>
          </a:bodyPr>
          <a:lstStyle/>
          <a:p>
            <a:pPr algn="just"/>
            <a:r>
              <a:rPr lang="zh-CN" altLang="en-US" sz="3600" dirty="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Cò</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nói</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với</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Cuốc</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a:t>
            </a:r>
          </a:p>
          <a:p>
            <a:pPr algn="just"/>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Khi</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làm</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việc</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ngại</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gì</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bẩn</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hở</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dirty="0" err="1" smtClean="0">
                <a:solidFill>
                  <a:srgbClr val="FF0000"/>
                </a:solidFill>
                <a:latin typeface="Times New Roman" pitchFamily="18" charset="0"/>
                <a:ea typeface="迷你简少儿" panose="03000509000000000000" pitchFamily="65" charset="-122"/>
                <a:cs typeface="Times New Roman" pitchFamily="18" charset="0"/>
              </a:rPr>
              <a:t>chị</a:t>
            </a:r>
            <a:r>
              <a:rPr lang="en-US" altLang="zh-CN" sz="3600" dirty="0" smtClean="0">
                <a:solidFill>
                  <a:srgbClr val="FF0000"/>
                </a:solidFill>
                <a:latin typeface="Times New Roman" pitchFamily="18" charset="0"/>
                <a:ea typeface="迷你简少儿" panose="03000509000000000000" pitchFamily="65" charset="-122"/>
                <a:cs typeface="Times New Roman" pitchFamily="18" charset="0"/>
              </a:rPr>
              <a:t>?</a:t>
            </a:r>
            <a:endParaRPr lang="zh-CN" altLang="en-US" sz="3600" dirty="0">
              <a:solidFill>
                <a:srgbClr val="FF0000"/>
              </a:solidFill>
              <a:latin typeface="Times New Roman" pitchFamily="18" charset="0"/>
              <a:ea typeface="迷你简少儿" panose="03000509000000000000" pitchFamily="65" charset="-122"/>
              <a:cs typeface="Times New Roman" pitchFamily="18" charset="0"/>
            </a:endParaRPr>
          </a:p>
        </p:txBody>
      </p:sp>
      <p:pic>
        <p:nvPicPr>
          <p:cNvPr id="7" name="PA_图片 6" descr="图片包含 运输, 气球, 航空器&#10;&#10;已生成极高可信度的说明">
            <a:extLst>
              <a:ext uri="{FF2B5EF4-FFF2-40B4-BE49-F238E27FC236}">
                <a16:creationId xmlns:a16="http://schemas.microsoft.com/office/drawing/2014/main" xmlns="" id="{A6752A4A-C603-435D-BAE6-3E4F46F3A7C8}"/>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0409300" y="4585965"/>
            <a:ext cx="3565400" cy="3105519"/>
          </a:xfrm>
          <a:prstGeom prst="rect">
            <a:avLst/>
          </a:prstGeom>
        </p:spPr>
      </p:pic>
      <p:sp>
        <p:nvSpPr>
          <p:cNvPr id="8" name="PA_矩形 5">
            <a:extLst>
              <a:ext uri="{FF2B5EF4-FFF2-40B4-BE49-F238E27FC236}">
                <a16:creationId xmlns:a16="http://schemas.microsoft.com/office/drawing/2014/main" xmlns="" id="{DF4C6D56-A574-4D2E-AA47-6F69D6B36ADD}"/>
              </a:ext>
            </a:extLst>
          </p:cNvPr>
          <p:cNvSpPr/>
          <p:nvPr>
            <p:custDataLst>
              <p:tags r:id="rId5"/>
            </p:custDataLst>
          </p:nvPr>
        </p:nvSpPr>
        <p:spPr>
          <a:xfrm>
            <a:off x="1490194" y="2925096"/>
            <a:ext cx="6781800" cy="1200329"/>
          </a:xfrm>
          <a:prstGeom prst="rect">
            <a:avLst/>
          </a:prstGeom>
        </p:spPr>
        <p:txBody>
          <a:bodyPr wrap="square">
            <a:spAutoFit/>
          </a:bodyPr>
          <a:lstStyle/>
          <a:p>
            <a:pPr algn="just"/>
            <a:r>
              <a:rPr lang="zh-CN" altLang="en-US" sz="3600" dirty="0">
                <a:solidFill>
                  <a:srgbClr val="0070C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Câu</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nói</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của</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Cò</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và</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Cuốc</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được</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đặt</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sau</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những</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dấu</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câu</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nào</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a:t>
            </a:r>
            <a:endParaRPr lang="zh-CN" altLang="en-US" sz="3600" b="1" dirty="0">
              <a:solidFill>
                <a:srgbClr val="FF0000"/>
              </a:solidFill>
              <a:latin typeface="Times New Roman" pitchFamily="18" charset="0"/>
              <a:ea typeface="迷你简少儿" panose="03000509000000000000" pitchFamily="65" charset="-122"/>
              <a:cs typeface="Times New Roman" pitchFamily="18" charset="0"/>
            </a:endParaRPr>
          </a:p>
        </p:txBody>
      </p:sp>
      <p:sp>
        <p:nvSpPr>
          <p:cNvPr id="9" name="PA_矩形 5">
            <a:extLst>
              <a:ext uri="{FF2B5EF4-FFF2-40B4-BE49-F238E27FC236}">
                <a16:creationId xmlns:a16="http://schemas.microsoft.com/office/drawing/2014/main" xmlns="" id="{DF4C6D56-A574-4D2E-AA47-6F69D6B36ADD}"/>
              </a:ext>
            </a:extLst>
          </p:cNvPr>
          <p:cNvSpPr/>
          <p:nvPr>
            <p:custDataLst>
              <p:tags r:id="rId6"/>
            </p:custDataLst>
          </p:nvPr>
        </p:nvSpPr>
        <p:spPr>
          <a:xfrm>
            <a:off x="1490194" y="1387985"/>
            <a:ext cx="8169976" cy="1200329"/>
          </a:xfrm>
          <a:prstGeom prst="rect">
            <a:avLst/>
          </a:prstGeom>
        </p:spPr>
        <p:txBody>
          <a:bodyPr wrap="square">
            <a:spAutoFit/>
          </a:bodyPr>
          <a:lstStyle/>
          <a:p>
            <a:pPr algn="just"/>
            <a:r>
              <a:rPr lang="zh-CN" altLang="en-US" sz="3600" dirty="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Câu</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nói</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của</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Cò</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và</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Cuốc</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được</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đặt</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sau</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dấu</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hai</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chấm</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và</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gạch</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đầu</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 </a:t>
            </a:r>
            <a:r>
              <a:rPr lang="en-US" altLang="zh-CN" sz="3600" b="1" dirty="0" err="1" smtClean="0">
                <a:solidFill>
                  <a:srgbClr val="FF0000"/>
                </a:solidFill>
                <a:latin typeface="Times New Roman" pitchFamily="18" charset="0"/>
                <a:ea typeface="迷你简少儿" panose="03000509000000000000" pitchFamily="65" charset="-122"/>
                <a:cs typeface="Times New Roman" pitchFamily="18" charset="0"/>
              </a:rPr>
              <a:t>dòng</a:t>
            </a:r>
            <a:r>
              <a:rPr lang="en-US" altLang="zh-CN" sz="3600" b="1" dirty="0" smtClean="0">
                <a:solidFill>
                  <a:srgbClr val="FF0000"/>
                </a:solidFill>
                <a:latin typeface="Times New Roman" pitchFamily="18" charset="0"/>
                <a:ea typeface="迷你简少儿" panose="03000509000000000000" pitchFamily="65" charset="-122"/>
                <a:cs typeface="Times New Roman" pitchFamily="18" charset="0"/>
              </a:rPr>
              <a:t>.</a:t>
            </a:r>
            <a:endParaRPr lang="zh-CN" altLang="en-US" sz="3600" b="1" dirty="0">
              <a:solidFill>
                <a:srgbClr val="FF0000"/>
              </a:solidFill>
              <a:latin typeface="Times New Roman" pitchFamily="18" charset="0"/>
              <a:ea typeface="迷你简少儿" panose="03000509000000000000" pitchFamily="65" charset="-122"/>
              <a:cs typeface="Times New Roman" pitchFamily="18" charset="0"/>
            </a:endParaRPr>
          </a:p>
        </p:txBody>
      </p:sp>
      <p:sp>
        <p:nvSpPr>
          <p:cNvPr id="11" name="Rectangle 3"/>
          <p:cNvSpPr txBox="1">
            <a:spLocks noChangeArrowheads="1"/>
          </p:cNvSpPr>
          <p:nvPr/>
        </p:nvSpPr>
        <p:spPr>
          <a:xfrm>
            <a:off x="1124167" y="1759476"/>
            <a:ext cx="10574214" cy="4931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b="1" dirty="0" smtClean="0">
                <a:solidFill>
                  <a:srgbClr val="0066FF"/>
                </a:solidFill>
                <a:latin typeface="HP001 4 hàng" pitchFamily="34" charset="0"/>
              </a:rPr>
              <a:t>	     </a:t>
            </a:r>
            <a:r>
              <a:rPr lang="en-US" sz="4000" b="1" dirty="0" err="1" smtClean="0">
                <a:solidFill>
                  <a:srgbClr val="0066FF"/>
                </a:solidFill>
                <a:latin typeface="HP001 4 hàng" pitchFamily="34" charset="0"/>
              </a:rPr>
              <a:t>Cò</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đang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lội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ruộng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bắt</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tép</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Cu</a:t>
            </a:r>
            <a:r>
              <a:rPr lang="en-US" sz="4000" b="1" dirty="0" err="1" smtClean="0">
                <a:solidFill>
                  <a:srgbClr val="0070C0"/>
                </a:solidFill>
                <a:latin typeface="HP001 4 hàng" pitchFamily="34" charset="0"/>
                <a:cs typeface="+mn-ea"/>
                <a:sym typeface="+mn-lt"/>
              </a:rPr>
              <a:t>ốc</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thấy</a:t>
            </a:r>
            <a:endParaRPr lang="en-US" sz="4000" b="1" dirty="0">
              <a:solidFill>
                <a:srgbClr val="0066FF"/>
              </a:solidFill>
              <a:latin typeface="HP001 4 hàng" pitchFamily="34" charset="0"/>
            </a:endParaRPr>
          </a:p>
          <a:p>
            <a:pPr>
              <a:buFontTx/>
              <a:buNone/>
            </a:pPr>
            <a:r>
              <a:rPr lang="en-US" sz="4000" b="1" dirty="0" err="1" smtClean="0">
                <a:solidFill>
                  <a:srgbClr val="0066FF"/>
                </a:solidFill>
                <a:latin typeface="HP001 4 hàng" pitchFamily="34" charset="0"/>
              </a:rPr>
              <a:t>vậy</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từ</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trong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bụi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rậm</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lần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ra</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hỏi</a:t>
            </a:r>
            <a:r>
              <a:rPr lang="en-US" sz="4000" b="1" dirty="0" smtClean="0">
                <a:solidFill>
                  <a:srgbClr val="0066FF"/>
                </a:solidFill>
                <a:latin typeface="HP001 4 hàng" pitchFamily="34" charset="0"/>
              </a:rPr>
              <a:t> : </a:t>
            </a:r>
          </a:p>
          <a:p>
            <a:pPr marL="0" indent="0">
              <a:buNone/>
            </a:pP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Chị</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bắt</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tép</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vất</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vả</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thế</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chẳng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sợ</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bùn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bắn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bẩn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hết</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áo</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trắng</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sao</a:t>
            </a:r>
            <a:r>
              <a:rPr lang="en-US" sz="4000" b="1" dirty="0" smtClean="0">
                <a:solidFill>
                  <a:srgbClr val="0066FF"/>
                </a:solidFill>
                <a:latin typeface="HP001 4 hàng" pitchFamily="34" charset="0"/>
              </a:rPr>
              <a:t> ? </a:t>
            </a:r>
          </a:p>
          <a:p>
            <a:pPr>
              <a:buFontTx/>
              <a:buNone/>
            </a:pP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Cò</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vui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vẻ</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trả</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lờ</a:t>
            </a:r>
            <a:r>
              <a:rPr lang="en-US" sz="4000" b="1" dirty="0" err="1">
                <a:solidFill>
                  <a:srgbClr val="0066FF"/>
                </a:solidFill>
                <a:latin typeface="HP001 4 hàng" pitchFamily="34" charset="0"/>
              </a:rPr>
              <a:t>i</a:t>
            </a:r>
            <a:r>
              <a:rPr lang="en-US" sz="4000" b="1" dirty="0" smtClean="0">
                <a:solidFill>
                  <a:srgbClr val="0066FF"/>
                </a:solidFill>
                <a:latin typeface="HP001 4 hàng" pitchFamily="34" charset="0"/>
              </a:rPr>
              <a:t> : </a:t>
            </a:r>
          </a:p>
          <a:p>
            <a:pPr>
              <a:buFontTx/>
              <a:buNone/>
            </a:pPr>
            <a:r>
              <a:rPr lang="en-US" sz="4000" b="1" dirty="0">
                <a:solidFill>
                  <a:srgbClr val="0066FF"/>
                </a:solidFill>
                <a:latin typeface="HP001 4 hàng" pitchFamily="34" charset="0"/>
              </a:rPr>
              <a:t> </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Khi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làm</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việc</a:t>
            </a:r>
            <a:r>
              <a:rPr lang="en-US" sz="4000" b="1" dirty="0" smtClean="0">
                <a:solidFill>
                  <a:srgbClr val="0066FF"/>
                </a:solidFill>
                <a:latin typeface="HP001 4 hàng" pitchFamily="34" charset="0"/>
              </a:rPr>
              <a:t> , </a:t>
            </a:r>
            <a:r>
              <a:rPr lang="en-US" sz="4000" b="1" dirty="0" err="1" smtClean="0">
                <a:solidFill>
                  <a:srgbClr val="0066FF"/>
                </a:solidFill>
                <a:latin typeface="HP001 4 hàng" pitchFamily="34" charset="0"/>
              </a:rPr>
              <a:t>ngại</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gì</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bẩn</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hả</a:t>
            </a:r>
            <a:r>
              <a:rPr lang="en-US" sz="4000" b="1" dirty="0" smtClean="0">
                <a:solidFill>
                  <a:srgbClr val="0066FF"/>
                </a:solidFill>
                <a:latin typeface="HP001 4 hàng" pitchFamily="34" charset="0"/>
              </a:rPr>
              <a:t> </a:t>
            </a:r>
            <a:r>
              <a:rPr lang="en-US" sz="4000" b="1" dirty="0" err="1" smtClean="0">
                <a:solidFill>
                  <a:srgbClr val="0066FF"/>
                </a:solidFill>
                <a:latin typeface="HP001 4 hàng" pitchFamily="34" charset="0"/>
              </a:rPr>
              <a:t>chị</a:t>
            </a:r>
            <a:r>
              <a:rPr lang="en-US" sz="4000" b="1" dirty="0" smtClean="0">
                <a:solidFill>
                  <a:srgbClr val="0066FF"/>
                </a:solidFill>
                <a:latin typeface="HP001 4 hàng" pitchFamily="34" charset="0"/>
              </a:rPr>
              <a:t> </a:t>
            </a:r>
            <a:r>
              <a:rPr lang="en-US" sz="4000" b="1" dirty="0" smtClean="0">
                <a:solidFill>
                  <a:srgbClr val="0066FF"/>
                </a:solidFill>
                <a:latin typeface="Times New Roman" pitchFamily="18" charset="0"/>
              </a:rPr>
              <a:t>? </a:t>
            </a:r>
            <a:endParaRPr lang="en-US" sz="4000" b="1" dirty="0">
              <a:solidFill>
                <a:srgbClr val="0066FF"/>
              </a:solidFill>
              <a:latin typeface="Times New Roman" pitchFamily="18" charset="0"/>
            </a:endParaRPr>
          </a:p>
        </p:txBody>
      </p:sp>
      <p:sp>
        <p:nvSpPr>
          <p:cNvPr id="12" name="PA_文本框 93">
            <a:extLst>
              <a:ext uri="{FF2B5EF4-FFF2-40B4-BE49-F238E27FC236}">
                <a16:creationId xmlns:a16="http://schemas.microsoft.com/office/drawing/2014/main" xmlns="" id="{01E693F4-5240-4138-87A2-4FFF6D4C7B19}"/>
              </a:ext>
            </a:extLst>
          </p:cNvPr>
          <p:cNvSpPr txBox="1"/>
          <p:nvPr>
            <p:custDataLst>
              <p:tags r:id="rId7"/>
            </p:custDataLst>
          </p:nvPr>
        </p:nvSpPr>
        <p:spPr>
          <a:xfrm>
            <a:off x="4676917" y="740557"/>
            <a:ext cx="3468714" cy="1200329"/>
          </a:xfrm>
          <a:prstGeom prst="rect">
            <a:avLst/>
          </a:prstGeom>
          <a:noFill/>
        </p:spPr>
        <p:txBody>
          <a:bodyPr wrap="square" rtlCol="0">
            <a:spAutoFit/>
          </a:bodyPr>
          <a:lstStyle/>
          <a:p>
            <a:pPr algn="ctr"/>
            <a:r>
              <a:rPr lang="en-US" altLang="zh-CN" sz="3600" b="1" dirty="0" err="1" smtClean="0">
                <a:solidFill>
                  <a:srgbClr val="FF0000"/>
                </a:solidFill>
                <a:latin typeface="HP001 4 hàng" pitchFamily="34" charset="0"/>
                <a:cs typeface="+mn-ea"/>
                <a:sym typeface="+mn-lt"/>
              </a:rPr>
              <a:t>Chính</a:t>
            </a:r>
            <a:r>
              <a:rPr lang="en-US" altLang="zh-CN" sz="3600" b="1" dirty="0" smtClean="0">
                <a:solidFill>
                  <a:srgbClr val="FF0000"/>
                </a:solidFill>
                <a:latin typeface="HP001 4 hàng" pitchFamily="34" charset="0"/>
                <a:cs typeface="+mn-ea"/>
                <a:sym typeface="+mn-lt"/>
              </a:rPr>
              <a:t> </a:t>
            </a:r>
            <a:r>
              <a:rPr lang="en-US" altLang="zh-CN" sz="3600" b="1" dirty="0" err="1" smtClean="0">
                <a:solidFill>
                  <a:srgbClr val="FF0000"/>
                </a:solidFill>
                <a:latin typeface="HP001 4 hàng" pitchFamily="34" charset="0"/>
                <a:cs typeface="+mn-ea"/>
                <a:sym typeface="+mn-lt"/>
              </a:rPr>
              <a:t>tả</a:t>
            </a:r>
            <a:endParaRPr lang="en-US" altLang="zh-CN" sz="3600" b="1" dirty="0" smtClean="0">
              <a:solidFill>
                <a:srgbClr val="FF0000"/>
              </a:solidFill>
              <a:latin typeface="HP001 4 hàng" pitchFamily="34" charset="0"/>
              <a:cs typeface="+mn-ea"/>
              <a:sym typeface="+mn-lt"/>
            </a:endParaRPr>
          </a:p>
          <a:p>
            <a:pPr algn="ctr"/>
            <a:r>
              <a:rPr lang="en-US" altLang="zh-CN" sz="3600" b="1" dirty="0" err="1" smtClean="0">
                <a:solidFill>
                  <a:srgbClr val="FF0000"/>
                </a:solidFill>
                <a:latin typeface="HP001 4 hàng" pitchFamily="34" charset="0"/>
                <a:cs typeface="+mn-ea"/>
                <a:sym typeface="+mn-lt"/>
              </a:rPr>
              <a:t>Cò</a:t>
            </a:r>
            <a:r>
              <a:rPr lang="en-US" altLang="zh-CN" sz="3600" b="1" dirty="0" smtClean="0">
                <a:solidFill>
                  <a:srgbClr val="FF0000"/>
                </a:solidFill>
                <a:latin typeface="HP001 4 hàng" pitchFamily="34" charset="0"/>
                <a:cs typeface="+mn-ea"/>
                <a:sym typeface="+mn-lt"/>
              </a:rPr>
              <a:t> </a:t>
            </a:r>
            <a:r>
              <a:rPr lang="en-US" altLang="zh-CN" sz="3600" b="1" dirty="0" err="1" smtClean="0">
                <a:solidFill>
                  <a:srgbClr val="FF0000"/>
                </a:solidFill>
                <a:latin typeface="HP001 4 hàng" pitchFamily="34" charset="0"/>
                <a:cs typeface="+mn-ea"/>
                <a:sym typeface="+mn-lt"/>
              </a:rPr>
              <a:t>và</a:t>
            </a:r>
            <a:r>
              <a:rPr lang="en-US" altLang="zh-CN" sz="3600" b="1" dirty="0" smtClean="0">
                <a:solidFill>
                  <a:srgbClr val="FF0000"/>
                </a:solidFill>
                <a:latin typeface="HP001 4 hàng" pitchFamily="34" charset="0"/>
                <a:cs typeface="+mn-ea"/>
                <a:sym typeface="+mn-lt"/>
              </a:rPr>
              <a:t> </a:t>
            </a:r>
            <a:r>
              <a:rPr lang="en-US" altLang="zh-CN" sz="3600" b="1" dirty="0" err="1" smtClean="0">
                <a:solidFill>
                  <a:srgbClr val="FF0000"/>
                </a:solidFill>
                <a:latin typeface="HP001 4 hàng" pitchFamily="34" charset="0"/>
                <a:cs typeface="+mn-ea"/>
                <a:sym typeface="+mn-lt"/>
              </a:rPr>
              <a:t>Cuốc</a:t>
            </a:r>
            <a:endParaRPr lang="zh-CN" altLang="en-US" sz="3600" b="1" dirty="0">
              <a:solidFill>
                <a:srgbClr val="FF0000"/>
              </a:solidFill>
              <a:latin typeface="HP001 4 hàng" pitchFamily="34" charset="0"/>
              <a:cs typeface="+mn-ea"/>
              <a:sym typeface="+mn-lt"/>
            </a:endParaRPr>
          </a:p>
        </p:txBody>
      </p:sp>
      <p:sp>
        <p:nvSpPr>
          <p:cNvPr id="2" name="Rectangle 1"/>
          <p:cNvSpPr/>
          <p:nvPr/>
        </p:nvSpPr>
        <p:spPr>
          <a:xfrm>
            <a:off x="1286017" y="2588314"/>
            <a:ext cx="9429750" cy="1409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FF0000"/>
                </a:solidFill>
                <a:latin typeface="Times New Roman" pitchFamily="18" charset="0"/>
                <a:cs typeface="Times New Roman" pitchFamily="18" charset="0"/>
              </a:rPr>
              <a:t>Trong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đoạn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văn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có</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những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phải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viết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hoa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Vì</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sao</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59362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9"/>
                                        </p:tgtEl>
                                        <p:attrNameLst>
                                          <p:attrName>ppt_x</p:attrName>
                                        </p:attrNameLst>
                                      </p:cBhvr>
                                      <p:tavLst>
                                        <p:tav tm="0">
                                          <p:val>
                                            <p:strVal val="ppt_x"/>
                                          </p:val>
                                        </p:tav>
                                        <p:tav tm="100000">
                                          <p:val>
                                            <p:strVal val="ppt_x"/>
                                          </p:val>
                                        </p:tav>
                                      </p:tavLst>
                                    </p:anim>
                                    <p:anim calcmode="lin" valueType="num">
                                      <p:cBhvr additive="base">
                                        <p:cTn id="45" dur="500"/>
                                        <p:tgtEl>
                                          <p:spTgt spid="9"/>
                                        </p:tgtEl>
                                        <p:attrNameLst>
                                          <p:attrName>ppt_y</p:attrName>
                                        </p:attrNameLst>
                                      </p:cBhvr>
                                      <p:tavLst>
                                        <p:tav tm="0">
                                          <p:val>
                                            <p:strVal val="ppt_y"/>
                                          </p:val>
                                        </p:tav>
                                        <p:tav tm="100000">
                                          <p:val>
                                            <p:strVal val="1+ppt_h/2"/>
                                          </p:val>
                                        </p:tav>
                                      </p:tavLst>
                                    </p:anim>
                                    <p:set>
                                      <p:cBhvr>
                                        <p:cTn id="46" dur="1" fill="hold">
                                          <p:stCondLst>
                                            <p:cond delay="499"/>
                                          </p:stCondLst>
                                        </p:cTn>
                                        <p:tgtEl>
                                          <p:spTgt spid="9"/>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8" grpId="0"/>
      <p:bldP spid="8" grpId="1"/>
      <p:bldP spid="9" grpId="0"/>
      <p:bldP spid="9" grpId="1"/>
      <p:bldP spid="11"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9897"/>
            <a:ext cx="7848600" cy="6844567"/>
          </a:xfrm>
          <a:prstGeom prst="rect">
            <a:avLst/>
          </a:prstGeom>
        </p:spPr>
      </p:pic>
    </p:spTree>
    <p:extLst>
      <p:ext uri="{BB962C8B-B14F-4D97-AF65-F5344CB8AC3E}">
        <p14:creationId xmlns:p14="http://schemas.microsoft.com/office/powerpoint/2010/main" val="3321982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8F1"/>
        </a:solidFill>
        <a:effectLst/>
      </p:bgPr>
    </p:bg>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xmlns="" id="{B86301B5-E037-4DD5-A27F-F9C22FBE6E6C}"/>
              </a:ext>
            </a:extLst>
          </p:cNvPr>
          <p:cNvPicPr>
            <a:picLocks noChangeAspect="1"/>
          </p:cNvPicPr>
          <p:nvPr>
            <p:custDataLst>
              <p:tags r:id="rId1"/>
            </p:custDataLst>
          </p:nvPr>
        </p:nvPicPr>
        <p:blipFill>
          <a:blip r:embed="rId12"/>
          <a:stretch>
            <a:fillRect/>
          </a:stretch>
        </p:blipFill>
        <p:spPr>
          <a:xfrm>
            <a:off x="2168024" y="1967400"/>
            <a:ext cx="2881613" cy="2923200"/>
          </a:xfrm>
          <a:prstGeom prst="rect">
            <a:avLst/>
          </a:prstGeom>
        </p:spPr>
      </p:pic>
      <p:pic>
        <p:nvPicPr>
          <p:cNvPr id="5" name="PA_图片 4" descr="图片包含 事情&#10;&#10;已生成高可信度的说明">
            <a:extLst>
              <a:ext uri="{FF2B5EF4-FFF2-40B4-BE49-F238E27FC236}">
                <a16:creationId xmlns:a16="http://schemas.microsoft.com/office/drawing/2014/main" xmlns="" id="{82A1BD68-3EE5-420E-9E81-6B0E8183FCE4}"/>
              </a:ext>
            </a:extLst>
          </p:cNvPr>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3083052" y="1322070"/>
            <a:ext cx="5715000" cy="190500"/>
          </a:xfrm>
          <a:prstGeom prst="rect">
            <a:avLst/>
          </a:prstGeom>
        </p:spPr>
      </p:pic>
      <p:pic>
        <p:nvPicPr>
          <p:cNvPr id="6" name="PA_图片 5">
            <a:extLst>
              <a:ext uri="{FF2B5EF4-FFF2-40B4-BE49-F238E27FC236}">
                <a16:creationId xmlns:a16="http://schemas.microsoft.com/office/drawing/2014/main" xmlns="" id="{BBD427E0-C006-44CB-86D8-B3B1F1CE6BD4}"/>
              </a:ext>
            </a:extLst>
          </p:cNvPr>
          <p:cNvPicPr>
            <a:picLocks noChangeAspect="1"/>
          </p:cNvPicPr>
          <p:nvPr>
            <p:custDataLst>
              <p:tags r:id="rId3"/>
            </p:custDataLst>
          </p:nvPr>
        </p:nvPicPr>
        <p:blipFill>
          <a:blip r:embed="rId12"/>
          <a:stretch>
            <a:fillRect/>
          </a:stretch>
        </p:blipFill>
        <p:spPr>
          <a:xfrm>
            <a:off x="6282825" y="1967400"/>
            <a:ext cx="2881613" cy="2923200"/>
          </a:xfrm>
          <a:prstGeom prst="rect">
            <a:avLst/>
          </a:prstGeom>
        </p:spPr>
      </p:pic>
      <p:pic>
        <p:nvPicPr>
          <p:cNvPr id="7" name="PA_图片 6">
            <a:extLst>
              <a:ext uri="{FF2B5EF4-FFF2-40B4-BE49-F238E27FC236}">
                <a16:creationId xmlns:a16="http://schemas.microsoft.com/office/drawing/2014/main" xmlns="" id="{1435AF74-E82C-4959-9E35-D87F906F210B}"/>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8444204" y="3768548"/>
            <a:ext cx="4061522" cy="3650287"/>
          </a:xfrm>
          <a:prstGeom prst="rect">
            <a:avLst/>
          </a:prstGeom>
        </p:spPr>
      </p:pic>
      <p:sp>
        <p:nvSpPr>
          <p:cNvPr id="8" name="PA_文本框 7">
            <a:extLst>
              <a:ext uri="{FF2B5EF4-FFF2-40B4-BE49-F238E27FC236}">
                <a16:creationId xmlns:a16="http://schemas.microsoft.com/office/drawing/2014/main" xmlns="" id="{785EFFB6-DAF1-4700-BA24-0671BAE57501}"/>
              </a:ext>
            </a:extLst>
          </p:cNvPr>
          <p:cNvSpPr txBox="1"/>
          <p:nvPr>
            <p:custDataLst>
              <p:tags r:id="rId5"/>
            </p:custDataLst>
          </p:nvPr>
        </p:nvSpPr>
        <p:spPr>
          <a:xfrm>
            <a:off x="4254917" y="544074"/>
            <a:ext cx="3468714" cy="646331"/>
          </a:xfrm>
          <a:prstGeom prst="rect">
            <a:avLst/>
          </a:prstGeom>
          <a:noFill/>
        </p:spPr>
        <p:txBody>
          <a:bodyPr wrap="square" rtlCol="0">
            <a:spAutoFit/>
          </a:bodyPr>
          <a:lstStyle/>
          <a:p>
            <a:pPr algn="ctr"/>
            <a:r>
              <a:rPr lang="en-US" altLang="zh-CN" sz="3600" dirty="0" err="1" smtClean="0">
                <a:solidFill>
                  <a:schemeClr val="tx2"/>
                </a:solidFill>
                <a:latin typeface="Times New Roman" pitchFamily="18" charset="0"/>
                <a:cs typeface="Times New Roman" pitchFamily="18" charset="0"/>
                <a:sym typeface="+mn-lt"/>
              </a:rPr>
              <a:t>Từ</a:t>
            </a:r>
            <a:r>
              <a:rPr lang="en-US" altLang="zh-CN" sz="3600" dirty="0" smtClean="0">
                <a:solidFill>
                  <a:schemeClr val="tx2"/>
                </a:solidFill>
                <a:latin typeface="Times New Roman" pitchFamily="18" charset="0"/>
                <a:cs typeface="Times New Roman" pitchFamily="18" charset="0"/>
                <a:sym typeface="+mn-lt"/>
              </a:rPr>
              <a:t> </a:t>
            </a:r>
            <a:r>
              <a:rPr lang="en-US" altLang="zh-CN" sz="3600" dirty="0" err="1" smtClean="0">
                <a:solidFill>
                  <a:schemeClr val="tx2"/>
                </a:solidFill>
                <a:latin typeface="Times New Roman" pitchFamily="18" charset="0"/>
                <a:cs typeface="Times New Roman" pitchFamily="18" charset="0"/>
                <a:sym typeface="+mn-lt"/>
              </a:rPr>
              <a:t>khó</a:t>
            </a:r>
            <a:endParaRPr lang="zh-CN" altLang="en-US" sz="3600" dirty="0">
              <a:solidFill>
                <a:schemeClr val="tx2"/>
              </a:solidFill>
              <a:latin typeface="Times New Roman" pitchFamily="18" charset="0"/>
              <a:cs typeface="Times New Roman" pitchFamily="18" charset="0"/>
              <a:sym typeface="+mn-lt"/>
            </a:endParaRPr>
          </a:p>
        </p:txBody>
      </p:sp>
      <p:sp>
        <p:nvSpPr>
          <p:cNvPr id="9" name="PA_文本框 8">
            <a:extLst>
              <a:ext uri="{FF2B5EF4-FFF2-40B4-BE49-F238E27FC236}">
                <a16:creationId xmlns:a16="http://schemas.microsoft.com/office/drawing/2014/main" xmlns="" id="{7A7F934C-84C7-4145-A439-8B7DDAFDBB93}"/>
              </a:ext>
            </a:extLst>
          </p:cNvPr>
          <p:cNvSpPr txBox="1"/>
          <p:nvPr>
            <p:custDataLst>
              <p:tags r:id="rId6"/>
            </p:custDataLst>
          </p:nvPr>
        </p:nvSpPr>
        <p:spPr>
          <a:xfrm>
            <a:off x="2463850" y="2300524"/>
            <a:ext cx="3026115" cy="646331"/>
          </a:xfrm>
          <a:prstGeom prst="rect">
            <a:avLst/>
          </a:prstGeom>
          <a:noFill/>
        </p:spPr>
        <p:txBody>
          <a:bodyPr wrap="square" rtlCol="0">
            <a:spAutoFit/>
          </a:bodyPr>
          <a:lstStyle/>
          <a:p>
            <a:pPr algn="ctr"/>
            <a:r>
              <a:rPr lang="en-US" altLang="zh-CN" sz="3600" b="1" dirty="0" err="1" smtClean="0">
                <a:solidFill>
                  <a:srgbClr val="FF0000"/>
                </a:solidFill>
                <a:latin typeface="HP001 4 hàng" pitchFamily="34" charset="0"/>
                <a:cs typeface="+mn-ea"/>
                <a:sym typeface="+mn-lt"/>
              </a:rPr>
              <a:t>Cuốc</a:t>
            </a:r>
            <a:endParaRPr lang="zh-CN" altLang="en-US" sz="3600" b="1" dirty="0">
              <a:solidFill>
                <a:srgbClr val="FF0000"/>
              </a:solidFill>
              <a:latin typeface="HP001 4 hàng" pitchFamily="34" charset="0"/>
              <a:cs typeface="+mn-ea"/>
              <a:sym typeface="+mn-lt"/>
            </a:endParaRPr>
          </a:p>
        </p:txBody>
      </p:sp>
      <p:sp>
        <p:nvSpPr>
          <p:cNvPr id="13" name="PA_文本框 12">
            <a:extLst>
              <a:ext uri="{FF2B5EF4-FFF2-40B4-BE49-F238E27FC236}">
                <a16:creationId xmlns:a16="http://schemas.microsoft.com/office/drawing/2014/main" xmlns="" id="{2D590EF6-4FCA-46EC-AE75-4425BDD56FE5}"/>
              </a:ext>
            </a:extLst>
          </p:cNvPr>
          <p:cNvSpPr txBox="1"/>
          <p:nvPr>
            <p:custDataLst>
              <p:tags r:id="rId7"/>
            </p:custDataLst>
          </p:nvPr>
        </p:nvSpPr>
        <p:spPr>
          <a:xfrm>
            <a:off x="2337267" y="3331875"/>
            <a:ext cx="3026115" cy="646331"/>
          </a:xfrm>
          <a:prstGeom prst="rect">
            <a:avLst/>
          </a:prstGeom>
          <a:noFill/>
        </p:spPr>
        <p:txBody>
          <a:bodyPr wrap="square" rtlCol="0">
            <a:spAutoFit/>
          </a:bodyPr>
          <a:lstStyle/>
          <a:p>
            <a:pPr algn="ctr"/>
            <a:r>
              <a:rPr lang="en-US" sz="3600" b="1" dirty="0" err="1" smtClean="0">
                <a:solidFill>
                  <a:srgbClr val="FF0000"/>
                </a:solidFill>
                <a:latin typeface="HP001 4 hàng" pitchFamily="34" charset="0"/>
              </a:rPr>
              <a:t>Lội</a:t>
            </a:r>
            <a:r>
              <a:rPr lang="en-US" sz="3600" b="1" dirty="0" smtClean="0">
                <a:solidFill>
                  <a:srgbClr val="FF0000"/>
                </a:solidFill>
                <a:latin typeface="HP001 4 hàng" pitchFamily="34" charset="0"/>
              </a:rPr>
              <a:t> </a:t>
            </a:r>
            <a:r>
              <a:rPr lang="en-US" sz="3600" b="1" dirty="0" err="1">
                <a:solidFill>
                  <a:srgbClr val="FF0000"/>
                </a:solidFill>
                <a:latin typeface="HP001 4 hàng" pitchFamily="34" charset="0"/>
              </a:rPr>
              <a:t>ruộng</a:t>
            </a:r>
            <a:endParaRPr lang="zh-CN" altLang="en-US" sz="3600" dirty="0">
              <a:solidFill>
                <a:srgbClr val="FF0000"/>
              </a:solidFill>
              <a:cs typeface="+mn-ea"/>
              <a:sym typeface="+mn-lt"/>
            </a:endParaRPr>
          </a:p>
        </p:txBody>
      </p:sp>
      <p:sp>
        <p:nvSpPr>
          <p:cNvPr id="15" name="PA_文本框 14">
            <a:extLst>
              <a:ext uri="{FF2B5EF4-FFF2-40B4-BE49-F238E27FC236}">
                <a16:creationId xmlns:a16="http://schemas.microsoft.com/office/drawing/2014/main" xmlns="" id="{7ACFED4F-199E-4942-B917-108CAC340C8E}"/>
              </a:ext>
            </a:extLst>
          </p:cNvPr>
          <p:cNvSpPr txBox="1"/>
          <p:nvPr>
            <p:custDataLst>
              <p:tags r:id="rId8"/>
            </p:custDataLst>
          </p:nvPr>
        </p:nvSpPr>
        <p:spPr>
          <a:xfrm>
            <a:off x="6435225" y="2078225"/>
            <a:ext cx="3026115" cy="646331"/>
          </a:xfrm>
          <a:prstGeom prst="rect">
            <a:avLst/>
          </a:prstGeom>
          <a:noFill/>
        </p:spPr>
        <p:txBody>
          <a:bodyPr wrap="square" rtlCol="0">
            <a:spAutoFit/>
          </a:bodyPr>
          <a:lstStyle/>
          <a:p>
            <a:pPr algn="ctr"/>
            <a:r>
              <a:rPr lang="en-US" sz="3600" b="1" dirty="0" err="1">
                <a:solidFill>
                  <a:srgbClr val="FF0000"/>
                </a:solidFill>
                <a:latin typeface="HP001 4 hàng" pitchFamily="34" charset="0"/>
              </a:rPr>
              <a:t>áo</a:t>
            </a:r>
            <a:r>
              <a:rPr lang="en-US" sz="3600" b="1" dirty="0">
                <a:solidFill>
                  <a:srgbClr val="FF0000"/>
                </a:solidFill>
                <a:latin typeface="HP001 4 hàng" pitchFamily="34" charset="0"/>
              </a:rPr>
              <a:t> </a:t>
            </a:r>
            <a:r>
              <a:rPr lang="en-US" sz="3600" b="1" dirty="0" err="1">
                <a:solidFill>
                  <a:srgbClr val="FF0000"/>
                </a:solidFill>
                <a:latin typeface="HP001 4 hàng" pitchFamily="34" charset="0"/>
              </a:rPr>
              <a:t>trắng</a:t>
            </a:r>
            <a:endParaRPr lang="zh-CN" altLang="en-US" sz="3600" dirty="0">
              <a:solidFill>
                <a:srgbClr val="FF0000"/>
              </a:solidFill>
              <a:cs typeface="+mn-ea"/>
              <a:sym typeface="+mn-lt"/>
            </a:endParaRPr>
          </a:p>
        </p:txBody>
      </p:sp>
      <p:sp>
        <p:nvSpPr>
          <p:cNvPr id="17" name="PA_文本框 16">
            <a:extLst>
              <a:ext uri="{FF2B5EF4-FFF2-40B4-BE49-F238E27FC236}">
                <a16:creationId xmlns:a16="http://schemas.microsoft.com/office/drawing/2014/main" xmlns="" id="{5C6DB8DC-A816-4396-B3C5-F53C3A9780C4}"/>
              </a:ext>
            </a:extLst>
          </p:cNvPr>
          <p:cNvSpPr txBox="1"/>
          <p:nvPr>
            <p:custDataLst>
              <p:tags r:id="rId9"/>
            </p:custDataLst>
          </p:nvPr>
        </p:nvSpPr>
        <p:spPr>
          <a:xfrm>
            <a:off x="6519793" y="3274724"/>
            <a:ext cx="3026115" cy="646331"/>
          </a:xfrm>
          <a:prstGeom prst="rect">
            <a:avLst/>
          </a:prstGeom>
          <a:noFill/>
        </p:spPr>
        <p:txBody>
          <a:bodyPr wrap="square" rtlCol="0">
            <a:spAutoFit/>
          </a:bodyPr>
          <a:lstStyle/>
          <a:p>
            <a:pPr algn="ctr"/>
            <a:r>
              <a:rPr lang="en-US" sz="3600" b="1" dirty="0" err="1" smtClean="0">
                <a:solidFill>
                  <a:srgbClr val="FF0000"/>
                </a:solidFill>
                <a:latin typeface="HP001 4 hàng" pitchFamily="34" charset="0"/>
              </a:rPr>
              <a:t>Bụi</a:t>
            </a:r>
            <a:r>
              <a:rPr lang="en-US" sz="3600" b="1" dirty="0" smtClean="0">
                <a:solidFill>
                  <a:srgbClr val="FF0000"/>
                </a:solidFill>
                <a:latin typeface="HP001 4 hàng" pitchFamily="34" charset="0"/>
              </a:rPr>
              <a:t> </a:t>
            </a:r>
            <a:r>
              <a:rPr lang="en-US" sz="3600" b="1" dirty="0" err="1">
                <a:solidFill>
                  <a:srgbClr val="FF0000"/>
                </a:solidFill>
                <a:latin typeface="HP001 4 hàng" pitchFamily="34" charset="0"/>
              </a:rPr>
              <a:t>rậm</a:t>
            </a:r>
            <a:endParaRPr lang="zh-CN" altLang="en-US" sz="3600" dirty="0">
              <a:solidFill>
                <a:srgbClr val="FF0000"/>
              </a:solidFill>
              <a:cs typeface="+mn-ea"/>
              <a:sym typeface="+mn-lt"/>
            </a:endParaRPr>
          </a:p>
        </p:txBody>
      </p:sp>
    </p:spTree>
    <p:extLst>
      <p:ext uri="{BB962C8B-B14F-4D97-AF65-F5344CB8AC3E}">
        <p14:creationId xmlns:p14="http://schemas.microsoft.com/office/powerpoint/2010/main" val="1857084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11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6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2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4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55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660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88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CBD9"/>
        </a:solidFill>
        <a:effectLst/>
      </p:bgPr>
    </p:bg>
    <p:spTree>
      <p:nvGrpSpPr>
        <p:cNvPr id="1" name=""/>
        <p:cNvGrpSpPr/>
        <p:nvPr/>
      </p:nvGrpSpPr>
      <p:grpSpPr>
        <a:xfrm>
          <a:off x="0" y="0"/>
          <a:ext cx="0" cy="0"/>
          <a:chOff x="0" y="0"/>
          <a:chExt cx="0" cy="0"/>
        </a:xfrm>
      </p:grpSpPr>
      <p:pic>
        <p:nvPicPr>
          <p:cNvPr id="7" name="PA_图片 6" descr="图片包含 轮子&#10;&#10;已生成高可信度的说明">
            <a:extLst>
              <a:ext uri="{FF2B5EF4-FFF2-40B4-BE49-F238E27FC236}">
                <a16:creationId xmlns:a16="http://schemas.microsoft.com/office/drawing/2014/main" xmlns="" id="{02078D1F-744D-43EA-ACBE-752FDCCE005E}"/>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997934" y="140581"/>
            <a:ext cx="7204193" cy="1757120"/>
          </a:xfrm>
          <a:prstGeom prst="rect">
            <a:avLst/>
          </a:prstGeom>
        </p:spPr>
      </p:pic>
      <p:pic>
        <p:nvPicPr>
          <p:cNvPr id="3" name="PA_图片 2">
            <a:extLst>
              <a:ext uri="{FF2B5EF4-FFF2-40B4-BE49-F238E27FC236}">
                <a16:creationId xmlns:a16="http://schemas.microsoft.com/office/drawing/2014/main" xmlns="" id="{8BB166F3-37AC-42AB-8E6D-F57719905244}"/>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4805362" y="969490"/>
            <a:ext cx="7145338" cy="5748810"/>
          </a:xfrm>
          <a:prstGeom prst="rect">
            <a:avLst/>
          </a:prstGeom>
        </p:spPr>
      </p:pic>
      <p:pic>
        <p:nvPicPr>
          <p:cNvPr id="4" name="PA_图片 3">
            <a:extLst>
              <a:ext uri="{FF2B5EF4-FFF2-40B4-BE49-F238E27FC236}">
                <a16:creationId xmlns:a16="http://schemas.microsoft.com/office/drawing/2014/main" xmlns="" id="{5B74BE9E-C78D-4DEC-B03F-FC27DD50910A}"/>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994569" y="-215900"/>
            <a:ext cx="7594600" cy="7594600"/>
          </a:xfrm>
          <a:prstGeom prst="rect">
            <a:avLst/>
          </a:prstGeom>
        </p:spPr>
      </p:pic>
      <p:sp>
        <p:nvSpPr>
          <p:cNvPr id="5" name="PA_文本框 4">
            <a:extLst>
              <a:ext uri="{FF2B5EF4-FFF2-40B4-BE49-F238E27FC236}">
                <a16:creationId xmlns:a16="http://schemas.microsoft.com/office/drawing/2014/main" xmlns="" id="{9F0D27B4-6BA8-4B68-A043-18EEFB70CAB1}"/>
              </a:ext>
            </a:extLst>
          </p:cNvPr>
          <p:cNvSpPr txBox="1"/>
          <p:nvPr>
            <p:custDataLst>
              <p:tags r:id="rId4"/>
            </p:custDataLst>
          </p:nvPr>
        </p:nvSpPr>
        <p:spPr>
          <a:xfrm>
            <a:off x="6076983" y="2939615"/>
            <a:ext cx="4125144" cy="923330"/>
          </a:xfrm>
          <a:prstGeom prst="rect">
            <a:avLst/>
          </a:prstGeom>
          <a:noFill/>
        </p:spPr>
        <p:txBody>
          <a:bodyPr wrap="square" rtlCol="0">
            <a:spAutoFit/>
          </a:bodyPr>
          <a:lstStyle/>
          <a:p>
            <a:pPr algn="ctr"/>
            <a:r>
              <a:rPr lang="en-US" altLang="zh-CN" sz="5400" b="1" dirty="0" err="1" smtClean="0">
                <a:solidFill>
                  <a:srgbClr val="FF0000"/>
                </a:solidFill>
                <a:latin typeface="HP001 4 hàng" pitchFamily="34" charset="0"/>
                <a:cs typeface="Times New Roman" pitchFamily="18" charset="0"/>
                <a:sym typeface="+mn-lt"/>
              </a:rPr>
              <a:t>Bài</a:t>
            </a:r>
            <a:r>
              <a:rPr lang="en-US" altLang="zh-CN" sz="5400" b="1" dirty="0" smtClean="0">
                <a:solidFill>
                  <a:srgbClr val="FF0000"/>
                </a:solidFill>
                <a:latin typeface="HP001 4 hàng" pitchFamily="34" charset="0"/>
                <a:cs typeface="Times New Roman" pitchFamily="18" charset="0"/>
                <a:sym typeface="+mn-lt"/>
              </a:rPr>
              <a:t> </a:t>
            </a:r>
            <a:r>
              <a:rPr lang="en-US" altLang="zh-CN" sz="5400" b="1" dirty="0" err="1" smtClean="0">
                <a:solidFill>
                  <a:srgbClr val="FF0000"/>
                </a:solidFill>
                <a:latin typeface="HP001 4 hàng" pitchFamily="34" charset="0"/>
                <a:cs typeface="Times New Roman" pitchFamily="18" charset="0"/>
                <a:sym typeface="+mn-lt"/>
              </a:rPr>
              <a:t>tập</a:t>
            </a:r>
            <a:endParaRPr lang="zh-CN" altLang="en-US" sz="5400" b="1" dirty="0">
              <a:solidFill>
                <a:srgbClr val="FF0000"/>
              </a:solidFill>
              <a:latin typeface="HP001 4 hàng" pitchFamily="34" charset="0"/>
              <a:cs typeface="Times New Roman" pitchFamily="18" charset="0"/>
              <a:sym typeface="+mn-lt"/>
            </a:endParaRPr>
          </a:p>
        </p:txBody>
      </p:sp>
    </p:spTree>
    <p:extLst>
      <p:ext uri="{BB962C8B-B14F-4D97-AF65-F5344CB8AC3E}">
        <p14:creationId xmlns:p14="http://schemas.microsoft.com/office/powerpoint/2010/main" val="3153463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5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11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6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3874</TotalTime>
  <Words>261</Words>
  <Application>Microsoft Office PowerPoint</Application>
  <PresentationFormat>Custom</PresentationFormat>
  <Paragraphs>63</Paragraphs>
  <Slides>13</Slides>
  <Notes>10</Notes>
  <HiddenSlides>0</HiddenSlides>
  <MMClips>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dc:title>
  <dc:creator>李佳宇</dc:creator>
  <cp:lastModifiedBy>PDcom</cp:lastModifiedBy>
  <cp:revision>292</cp:revision>
  <dcterms:created xsi:type="dcterms:W3CDTF">2017-05-03T13:07:34Z</dcterms:created>
  <dcterms:modified xsi:type="dcterms:W3CDTF">2020-05-05T09:00:18Z</dcterms:modified>
</cp:coreProperties>
</file>