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33"/>
    <a:srgbClr val="00FF00"/>
    <a:srgbClr val="007033"/>
    <a:srgbClr val="B6DF89"/>
    <a:srgbClr val="006600"/>
    <a:srgbClr val="122B4A"/>
    <a:srgbClr val="800000"/>
    <a:srgbClr val="00220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34" autoAdjust="0"/>
    <p:restoredTop sz="94660"/>
  </p:normalViewPr>
  <p:slideViewPr>
    <p:cSldViewPr>
      <p:cViewPr>
        <p:scale>
          <a:sx n="76" d="100"/>
          <a:sy n="76" d="100"/>
        </p:scale>
        <p:origin x="-11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C2394-2495-4C0D-A840-CFFEF8CE3188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251A-EA87-441A-B13A-148E78E8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tmp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vi-VN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 CHIA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885477" cy="14530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76" y="914399"/>
            <a:ext cx="885477" cy="14530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914400"/>
            <a:ext cx="885477" cy="14530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90801"/>
            <a:ext cx="885477" cy="14530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776" y="2590800"/>
            <a:ext cx="885477" cy="14530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90801"/>
            <a:ext cx="885477" cy="1453019"/>
          </a:xfrm>
          <a:prstGeom prst="rect">
            <a:avLst/>
          </a:prstGeom>
        </p:spPr>
      </p:pic>
      <p:sp>
        <p:nvSpPr>
          <p:cNvPr id="11" name="AutoShape 24"/>
          <p:cNvSpPr>
            <a:spLocks/>
          </p:cNvSpPr>
          <p:nvPr/>
        </p:nvSpPr>
        <p:spPr bwMode="auto">
          <a:xfrm rot="10800000">
            <a:off x="3581401" y="712417"/>
            <a:ext cx="644047" cy="3478582"/>
          </a:xfrm>
          <a:prstGeom prst="leftBrace">
            <a:avLst>
              <a:gd name="adj1" fmla="val 8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/>
          </a:p>
        </p:txBody>
      </p:sp>
      <p:sp>
        <p:nvSpPr>
          <p:cNvPr id="12" name="TextBox 11"/>
          <p:cNvSpPr txBox="1"/>
          <p:nvPr/>
        </p:nvSpPr>
        <p:spPr>
          <a:xfrm>
            <a:off x="4724400" y="19050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latin typeface="+mj-lt"/>
              </a:rPr>
              <a:t>3 được lấy 2 lần</a:t>
            </a:r>
          </a:p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3 x 2 = 6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V="1">
            <a:off x="304800" y="2451708"/>
            <a:ext cx="3598624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4" name="TextBox 13"/>
          <p:cNvSpPr txBox="1"/>
          <p:nvPr/>
        </p:nvSpPr>
        <p:spPr>
          <a:xfrm>
            <a:off x="5486400" y="2075031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00FF00"/>
                </a:solidFill>
                <a:latin typeface="+mj-lt"/>
              </a:rPr>
              <a:t>6 : 2 = 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3</a:t>
            </a:r>
            <a:endParaRPr lang="en-US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AutoShape 24"/>
          <p:cNvSpPr>
            <a:spLocks/>
          </p:cNvSpPr>
          <p:nvPr/>
        </p:nvSpPr>
        <p:spPr bwMode="auto">
          <a:xfrm rot="10800000">
            <a:off x="3581401" y="712417"/>
            <a:ext cx="644047" cy="3478582"/>
          </a:xfrm>
          <a:prstGeom prst="leftBrace">
            <a:avLst>
              <a:gd name="adj1" fmla="val 8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/>
          </a:p>
        </p:txBody>
      </p:sp>
      <p:sp>
        <p:nvSpPr>
          <p:cNvPr id="17" name="Rounded Rectangle 16"/>
          <p:cNvSpPr/>
          <p:nvPr/>
        </p:nvSpPr>
        <p:spPr>
          <a:xfrm>
            <a:off x="3276600" y="4876800"/>
            <a:ext cx="23622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en-US" sz="13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71800" y="152400"/>
            <a:ext cx="3534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PHÉP CHIA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04800"/>
            <a:ext cx="1066800" cy="129540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06366"/>
            <a:ext cx="1066800" cy="129383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04800"/>
            <a:ext cx="1066800" cy="129540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00200"/>
            <a:ext cx="1066800" cy="129540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01766"/>
            <a:ext cx="1066800" cy="129383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600200"/>
            <a:ext cx="1066800" cy="12954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>
            <a:off x="4648200" y="2895600"/>
            <a:ext cx="1219200" cy="1219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2986414" y="2895600"/>
            <a:ext cx="1280786" cy="121763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" y="4113234"/>
            <a:ext cx="1066800" cy="12954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214" y="4114800"/>
            <a:ext cx="1066800" cy="129383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014" y="4113234"/>
            <a:ext cx="1066800" cy="12954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114800"/>
            <a:ext cx="1066800" cy="129540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114800"/>
            <a:ext cx="1066800" cy="1293834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114800"/>
            <a:ext cx="1066800" cy="1295400"/>
          </a:xfrm>
          <a:prstGeom prst="rect">
            <a:avLst/>
          </a:prstGeom>
        </p:spPr>
      </p:pic>
      <p:sp>
        <p:nvSpPr>
          <p:cNvPr id="64" name="Rounded Rectangle 63"/>
          <p:cNvSpPr/>
          <p:nvPr/>
        </p:nvSpPr>
        <p:spPr>
          <a:xfrm>
            <a:off x="2133600" y="5791200"/>
            <a:ext cx="50292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dirty="0" smtClean="0">
                <a:solidFill>
                  <a:srgbClr val="007033"/>
                </a:solidFill>
                <a:latin typeface="+mj-lt"/>
              </a:rPr>
              <a:t>6 : 3 = 2 ( bạn )</a:t>
            </a:r>
            <a:endParaRPr lang="en-US" sz="5400" b="1" dirty="0">
              <a:solidFill>
                <a:srgbClr val="007033"/>
              </a:solidFill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20822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2" grpId="0" build="allAtOnce"/>
      <p:bldP spid="12" grpId="1" build="allAtOnce"/>
      <p:bldP spid="13" grpId="0" animBg="1"/>
      <p:bldP spid="13" grpId="1" animBg="1"/>
      <p:bldP spid="14" grpId="0"/>
      <p:bldP spid="14" grpId="1"/>
      <p:bldP spid="15" grpId="0" animBg="1"/>
      <p:bldP spid="15" grpId="1" animBg="1"/>
      <p:bldP spid="17" grpId="0" animBg="1"/>
      <p:bldP spid="17" grpId="1" animBg="1"/>
      <p:bldP spid="49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7432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 x 2 = 6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76800" y="14478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 : 2 = 3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76800" y="3962400"/>
            <a:ext cx="2971800" cy="99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 :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05200" y="2209800"/>
            <a:ext cx="1371600" cy="609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05200" y="3657600"/>
            <a:ext cx="1371600" cy="609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32308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BT1: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chia (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):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096" y="920663"/>
            <a:ext cx="4665607" cy="235753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2 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2 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23693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20662"/>
            <a:ext cx="5398215" cy="235753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923693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947" y="3395658"/>
            <a:ext cx="400106" cy="66684"/>
          </a:xfrm>
          <a:prstGeom prst="rect">
            <a:avLst/>
          </a:prstGeom>
        </p:spPr>
      </p:pic>
      <p:pic>
        <p:nvPicPr>
          <p:cNvPr id="29" name="Picture 2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47" y="939450"/>
            <a:ext cx="2207423" cy="1727549"/>
          </a:xfrm>
          <a:prstGeom prst="rect">
            <a:avLst/>
          </a:prstGeom>
        </p:spPr>
      </p:pic>
      <p:sp>
        <p:nvSpPr>
          <p:cNvPr id="30" name="Rounded Rectangle 29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923692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103" y="1093414"/>
            <a:ext cx="2207423" cy="1727549"/>
          </a:xfrm>
          <a:prstGeom prst="rect">
            <a:avLst/>
          </a:prstGeom>
        </p:spPr>
      </p:pic>
      <p:pic>
        <p:nvPicPr>
          <p:cNvPr id="36" name="Picture 3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981" y="1235654"/>
            <a:ext cx="2207423" cy="1727549"/>
          </a:xfrm>
          <a:prstGeom prst="rect">
            <a:avLst/>
          </a:prstGeom>
        </p:spPr>
      </p:pic>
      <p:pic>
        <p:nvPicPr>
          <p:cNvPr id="37" name="Picture 3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0" y="1460275"/>
            <a:ext cx="6753700" cy="1362091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276600" y="37338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62000" y="55626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=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91200" y="5486400"/>
            <a:ext cx="22860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US" sz="900" dirty="0">
              <a:solidFill>
                <a:srgbClr val="007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819400" y="4495800"/>
            <a:ext cx="1143000" cy="10668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3692" y="4495800"/>
            <a:ext cx="1172307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73999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8" grpId="0" animBg="1"/>
      <p:bldP spid="39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524000" y="1295400"/>
            <a:ext cx="5943600" cy="388620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3 x 4 = …          b, 4 x 5 = …</a:t>
            </a: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12 : 3 = …             20 : 4 = …</a:t>
            </a: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12 : 4 = …             20 : 5 = …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3200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35915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600" y="3200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3581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2732767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2743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9405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41401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9050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20.</a:t>
            </a:r>
          </a:p>
          <a:p>
            <a:pPr marL="457200" indent="-457200">
              <a:buFontTx/>
              <a:buChar char="-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2   </a:t>
            </a:r>
          </a:p>
        </p:txBody>
      </p:sp>
    </p:spTree>
    <p:extLst>
      <p:ext uri="{BB962C8B-B14F-4D97-AF65-F5344CB8AC3E}">
        <p14:creationId xmlns:p14="http://schemas.microsoft.com/office/powerpoint/2010/main" val="1890089028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179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TOÁN PHÉP CHIA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dạng toán đã học:</dc:title>
  <dc:creator>admin</dc:creator>
  <cp:lastModifiedBy>PDcom</cp:lastModifiedBy>
  <cp:revision>111</cp:revision>
  <dcterms:created xsi:type="dcterms:W3CDTF">2020-03-31T14:04:33Z</dcterms:created>
  <dcterms:modified xsi:type="dcterms:W3CDTF">2021-02-18T03:27:37Z</dcterms:modified>
</cp:coreProperties>
</file>