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00FF00"/>
    <a:srgbClr val="007033"/>
    <a:srgbClr val="B6DF89"/>
    <a:srgbClr val="006600"/>
    <a:srgbClr val="122B4A"/>
    <a:srgbClr val="800000"/>
    <a:srgbClr val="00220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4" autoAdjust="0"/>
    <p:restoredTop sz="94660"/>
  </p:normalViewPr>
  <p:slideViewPr>
    <p:cSldViewPr>
      <p:cViewPr>
        <p:scale>
          <a:sx n="76" d="100"/>
          <a:sy n="76" d="100"/>
        </p:scale>
        <p:origin x="-58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2394-2495-4C0D-A840-CFFEF8CE3188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tmp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 CHIA, BẢNG CHIA 2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41401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LUYỆN THÊM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95" y="1905000"/>
            <a:ext cx="7443605" cy="19146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6821" y="1295400"/>
            <a:ext cx="6148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305" y="4217313"/>
            <a:ext cx="8337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23864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885477" cy="14530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76" y="914399"/>
            <a:ext cx="885477" cy="14530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914400"/>
            <a:ext cx="885477" cy="14530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90801"/>
            <a:ext cx="885477" cy="14530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76" y="2590800"/>
            <a:ext cx="885477" cy="14530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90801"/>
            <a:ext cx="885477" cy="1453019"/>
          </a:xfrm>
          <a:prstGeom prst="rect">
            <a:avLst/>
          </a:prstGeom>
        </p:spPr>
      </p:pic>
      <p:sp>
        <p:nvSpPr>
          <p:cNvPr id="11" name="AutoShape 24"/>
          <p:cNvSpPr>
            <a:spLocks/>
          </p:cNvSpPr>
          <p:nvPr/>
        </p:nvSpPr>
        <p:spPr bwMode="auto">
          <a:xfrm rot="10800000">
            <a:off x="3581401" y="712417"/>
            <a:ext cx="644047" cy="3478582"/>
          </a:xfrm>
          <a:prstGeom prst="leftBrace">
            <a:avLst>
              <a:gd name="adj1" fmla="val 8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4724400" y="19050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latin typeface="+mj-lt"/>
              </a:rPr>
              <a:t>3 được lấy 2 lần</a:t>
            </a: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3 x 2 = 6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V="1">
            <a:off x="304800" y="2451708"/>
            <a:ext cx="3598624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4" name="TextBox 13"/>
          <p:cNvSpPr txBox="1"/>
          <p:nvPr/>
        </p:nvSpPr>
        <p:spPr>
          <a:xfrm>
            <a:off x="5486400" y="2075031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00FF00"/>
                </a:solidFill>
                <a:latin typeface="+mj-lt"/>
              </a:rPr>
              <a:t>6 : 2 = 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AutoShape 24"/>
          <p:cNvSpPr>
            <a:spLocks/>
          </p:cNvSpPr>
          <p:nvPr/>
        </p:nvSpPr>
        <p:spPr bwMode="auto">
          <a:xfrm rot="10800000">
            <a:off x="3581401" y="712417"/>
            <a:ext cx="644047" cy="3478582"/>
          </a:xfrm>
          <a:prstGeom prst="leftBrace">
            <a:avLst>
              <a:gd name="adj1" fmla="val 8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/>
          </a:p>
        </p:txBody>
      </p:sp>
      <p:sp>
        <p:nvSpPr>
          <p:cNvPr id="17" name="Rounded Rectangle 16"/>
          <p:cNvSpPr/>
          <p:nvPr/>
        </p:nvSpPr>
        <p:spPr>
          <a:xfrm>
            <a:off x="3276600" y="4876800"/>
            <a:ext cx="23622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en-US" sz="1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PHÉP CHIA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04800"/>
            <a:ext cx="1066800" cy="12954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06366"/>
            <a:ext cx="1066800" cy="129383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04800"/>
            <a:ext cx="1066800" cy="129540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00200"/>
            <a:ext cx="1066800" cy="129540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01766"/>
            <a:ext cx="1066800" cy="129383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200"/>
            <a:ext cx="1066800" cy="12954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>
            <a:off x="4648200" y="2895600"/>
            <a:ext cx="1219200" cy="1219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2986414" y="2895600"/>
            <a:ext cx="1280786" cy="121763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" y="4113234"/>
            <a:ext cx="1066800" cy="12954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214" y="4114800"/>
            <a:ext cx="1066800" cy="129383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014" y="4113234"/>
            <a:ext cx="1066800" cy="12954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114800"/>
            <a:ext cx="1066800" cy="129540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114800"/>
            <a:ext cx="1066800" cy="1293834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114800"/>
            <a:ext cx="1066800" cy="1295400"/>
          </a:xfrm>
          <a:prstGeom prst="rect">
            <a:avLst/>
          </a:prstGeom>
        </p:spPr>
      </p:pic>
      <p:sp>
        <p:nvSpPr>
          <p:cNvPr id="64" name="Rounded Rectangle 63"/>
          <p:cNvSpPr/>
          <p:nvPr/>
        </p:nvSpPr>
        <p:spPr>
          <a:xfrm>
            <a:off x="2133600" y="5791200"/>
            <a:ext cx="5029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dirty="0" smtClean="0">
                <a:solidFill>
                  <a:srgbClr val="007033"/>
                </a:solidFill>
                <a:latin typeface="+mj-lt"/>
              </a:rPr>
              <a:t>6 : 3 = 2 ( bạn )</a:t>
            </a:r>
            <a:endParaRPr lang="en-US" sz="5400" b="1" dirty="0">
              <a:solidFill>
                <a:srgbClr val="007033"/>
              </a:solidFill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20822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build="allAtOnce"/>
      <p:bldP spid="12" grpId="1" build="allAtOnce"/>
      <p:bldP spid="13" grpId="0" animBg="1"/>
      <p:bldP spid="13" grpId="1" animBg="1"/>
      <p:bldP spid="14" grpId="0"/>
      <p:bldP spid="14" grpId="1"/>
      <p:bldP spid="15" grpId="0" animBg="1"/>
      <p:bldP spid="15" grpId="1" animBg="1"/>
      <p:bldP spid="17" grpId="0" animBg="1"/>
      <p:bldP spid="17" grpId="1" animBg="1"/>
      <p:bldP spid="49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7432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x 2 = 6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76800" y="14478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 : 2 = 3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76800" y="39624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 :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05200" y="2209800"/>
            <a:ext cx="1371600" cy="609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05200" y="3657600"/>
            <a:ext cx="1371600" cy="609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32308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BT1: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 (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):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096" y="920663"/>
            <a:ext cx="4665607" cy="235753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2 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2 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23693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20662"/>
            <a:ext cx="5398215" cy="235753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923693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947" y="3395658"/>
            <a:ext cx="400106" cy="66684"/>
          </a:xfrm>
          <a:prstGeom prst="rect">
            <a:avLst/>
          </a:prstGeom>
        </p:spPr>
      </p:pic>
      <p:pic>
        <p:nvPicPr>
          <p:cNvPr id="29" name="Picture 2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47" y="939450"/>
            <a:ext cx="2207423" cy="1727549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923692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103" y="1093414"/>
            <a:ext cx="2207423" cy="1727549"/>
          </a:xfrm>
          <a:prstGeom prst="rect">
            <a:avLst/>
          </a:prstGeom>
        </p:spPr>
      </p:pic>
      <p:pic>
        <p:nvPicPr>
          <p:cNvPr id="36" name="Picture 3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81" y="1235654"/>
            <a:ext cx="2207423" cy="1727549"/>
          </a:xfrm>
          <a:prstGeom prst="rect">
            <a:avLst/>
          </a:prstGeom>
        </p:spPr>
      </p:pic>
      <p:pic>
        <p:nvPicPr>
          <p:cNvPr id="37" name="Picture 3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0" y="1460275"/>
            <a:ext cx="6753700" cy="1362091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3692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73999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524000" y="1295400"/>
            <a:ext cx="5943600" cy="388620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3 x 4 = …          b, 4 x 5 = …</a:t>
            </a: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12 : 3 = …             20 : 4 = …</a:t>
            </a: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12 : 4 = …             20 : 5 = …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3200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35915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3200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3581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2732767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2743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9405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CHIA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914400"/>
            <a:ext cx="5715000" cy="2430210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762000" y="3344610"/>
            <a:ext cx="2590800" cy="1760790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4876800" y="3344610"/>
            <a:ext cx="2895600" cy="1760790"/>
          </a:xfrm>
          <a:prstGeom prst="flowChartAlternateProcess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685800" y="5562600"/>
            <a:ext cx="2743200" cy="3810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4 = 8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4953000" y="5486400"/>
            <a:ext cx="2743200" cy="381000"/>
          </a:xfrm>
          <a:prstGeom prst="flowChartTermina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4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52600" y="1447800"/>
            <a:ext cx="5257800" cy="2819400"/>
          </a:xfrm>
          <a:prstGeom prst="round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lain" startAt="2"/>
            </a:pPr>
            <a:r>
              <a:rPr lang="en-US" sz="32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   x      4     =   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514350" indent="-514350" algn="ctr">
              <a:buAutoNum type="arabicPlain" startAt="2"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8  :  2  =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2133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2117942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19800" y="2057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30218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CHIA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9906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1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3 = 6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x 4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 x 5 = 10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 x 6 = 12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7 = 14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8 = 16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x 9 = 18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 x 10 = 20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51054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2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3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2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7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18: 2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20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29718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2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3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2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7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18: 2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20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2971800" y="990600"/>
            <a:ext cx="3048000" cy="541020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1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 : ... = 2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 : 2 = …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: 2 = 4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5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: ... = 6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: 2 = ...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: 2 = 8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18: ... = 9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… : 2 = 10</a:t>
            </a:r>
          </a:p>
          <a:p>
            <a:pPr algn="ctr"/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0940" y="11678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340" y="1701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80140" y="21584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60940" y="2667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08540" y="31490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94340" y="3657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8014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08540" y="4572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70540" y="5130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8540" y="55874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67156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6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4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0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3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9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5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 animBg="1"/>
      <p:bldP spid="16" grpId="0" build="allAtOnce" animBg="1"/>
      <p:bldP spid="18" grpId="0" animBg="1"/>
      <p:bldP spid="18" grpId="1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228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814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</a:t>
            </a:r>
          </a:p>
          <a:p>
            <a:pPr marL="342900" indent="-342900">
              <a:buAutoNum type="arabicPlain" startAt="6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</a:t>
            </a:r>
          </a:p>
          <a:p>
            <a:pPr marL="342900" indent="-342900">
              <a:buAutoNum type="arabicPlain" startAt="4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46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 :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= 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2  =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38200" y="1752600"/>
            <a:ext cx="2133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 :  2  =</a:t>
            </a:r>
          </a:p>
          <a:p>
            <a:pPr marL="342900" indent="-342900">
              <a:buAutoNum type="arabicPlain" startAt="6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 :  2  =</a:t>
            </a:r>
          </a:p>
          <a:p>
            <a:pPr marL="342900" indent="-342900">
              <a:buAutoNum type="arabicPlain" startAt="4"/>
            </a:pP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:  2  =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86000" y="1981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288072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86000" y="3743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29200" y="2033392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53000" y="2895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29200" y="3743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48600" y="209367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48600" y="27533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600" y="3362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24800" y="401250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0283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2286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1739205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1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….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276600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: 2 = 6 (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Đ/S: 6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369466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</TotalTime>
  <Words>627</Words>
  <Application>Microsoft Office PowerPoint</Application>
  <PresentationFormat>On-screen Show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TOÁN PHÉP CHIA, BẢNG CHIA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dạng toán đã học:</dc:title>
  <dc:creator>admin</dc:creator>
  <cp:lastModifiedBy>PDcom</cp:lastModifiedBy>
  <cp:revision>107</cp:revision>
  <dcterms:created xsi:type="dcterms:W3CDTF">2020-03-31T14:04:33Z</dcterms:created>
  <dcterms:modified xsi:type="dcterms:W3CDTF">2020-04-27T07:18:10Z</dcterms:modified>
</cp:coreProperties>
</file>