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Lst>
  <p:notesMasterIdLst>
    <p:notesMasterId r:id="rId35"/>
  </p:notesMasterIdLst>
  <p:sldIdLst>
    <p:sldId id="258" r:id="rId5"/>
    <p:sldId id="259" r:id="rId6"/>
    <p:sldId id="261" r:id="rId7"/>
    <p:sldId id="321" r:id="rId8"/>
    <p:sldId id="262" r:id="rId9"/>
    <p:sldId id="307" r:id="rId10"/>
    <p:sldId id="310" r:id="rId11"/>
    <p:sldId id="311" r:id="rId12"/>
    <p:sldId id="11697" r:id="rId13"/>
    <p:sldId id="11693" r:id="rId14"/>
    <p:sldId id="314" r:id="rId15"/>
    <p:sldId id="315" r:id="rId16"/>
    <p:sldId id="11698" r:id="rId17"/>
    <p:sldId id="11699" r:id="rId18"/>
    <p:sldId id="324" r:id="rId19"/>
    <p:sldId id="309" r:id="rId20"/>
    <p:sldId id="332" r:id="rId21"/>
    <p:sldId id="333" r:id="rId22"/>
    <p:sldId id="335" r:id="rId23"/>
    <p:sldId id="336" r:id="rId24"/>
    <p:sldId id="337" r:id="rId25"/>
    <p:sldId id="340" r:id="rId26"/>
    <p:sldId id="338" r:id="rId27"/>
    <p:sldId id="325" r:id="rId28"/>
    <p:sldId id="319" r:id="rId29"/>
    <p:sldId id="11694" r:id="rId30"/>
    <p:sldId id="11695" r:id="rId31"/>
    <p:sldId id="11696" r:id="rId32"/>
    <p:sldId id="339" r:id="rId33"/>
    <p:sldId id="32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67" d="100"/>
          <a:sy n="67"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5</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E62389B-72D3-4DC3-A938-1BFA35D93D35}"/>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FA5481-898C-4E3E-9FAF-62222755B4CB}"/>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128487-489F-48C4-A852-73D799817322}"/>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81"/>
        <p:cNvGrpSpPr/>
        <p:nvPr/>
      </p:nvGrpSpPr>
      <p:grpSpPr>
        <a:xfrm>
          <a:off x="0" y="0"/>
          <a:ext cx="0" cy="0"/>
          <a:chOff x="0" y="0"/>
          <a:chExt cx="0" cy="0"/>
        </a:xfrm>
      </p:grpSpPr>
      <p:grpSp>
        <p:nvGrpSpPr>
          <p:cNvPr id="2582" name="Google Shape;2582;p27"/>
          <p:cNvGrpSpPr/>
          <p:nvPr/>
        </p:nvGrpSpPr>
        <p:grpSpPr>
          <a:xfrm>
            <a:off x="-398226" y="-79"/>
            <a:ext cx="12989235" cy="6857478"/>
            <a:chOff x="238125" y="490000"/>
            <a:chExt cx="7130600" cy="4735300"/>
          </a:xfrm>
        </p:grpSpPr>
        <p:sp>
          <p:nvSpPr>
            <p:cNvPr id="2583" name="Google Shape;2583;p27"/>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4" name="Google Shape;2584;p27"/>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5" name="Google Shape;2585;p27"/>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586" name="Google Shape;2586;p27"/>
          <p:cNvGrpSpPr/>
          <p:nvPr/>
        </p:nvGrpSpPr>
        <p:grpSpPr>
          <a:xfrm flipH="1">
            <a:off x="-112027" y="5866605"/>
            <a:ext cx="1354736" cy="1087307"/>
            <a:chOff x="3206750" y="1492575"/>
            <a:chExt cx="634550" cy="640625"/>
          </a:xfrm>
        </p:grpSpPr>
        <p:sp>
          <p:nvSpPr>
            <p:cNvPr id="2587" name="Google Shape;2587;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8" name="Google Shape;2588;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9" name="Google Shape;2589;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0" name="Google Shape;2590;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1" name="Google Shape;2591;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2" name="Google Shape;2592;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3" name="Google Shape;2593;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4" name="Google Shape;2594;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5" name="Google Shape;2595;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6" name="Google Shape;2596;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7" name="Google Shape;2597;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8" name="Google Shape;2598;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9" name="Google Shape;2599;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0" name="Google Shape;2600;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1" name="Google Shape;2601;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2" name="Google Shape;2602;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3" name="Google Shape;2603;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4" name="Google Shape;2604;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5" name="Google Shape;2605;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6" name="Google Shape;2606;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7" name="Google Shape;2607;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8" name="Google Shape;2608;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9" name="Google Shape;2609;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0" name="Google Shape;2610;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1" name="Google Shape;2611;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2" name="Google Shape;2612;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3" name="Google Shape;2613;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4" name="Google Shape;2614;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5" name="Google Shape;2615;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6" name="Google Shape;2616;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7" name="Google Shape;2617;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8" name="Google Shape;2618;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9" name="Google Shape;2619;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0" name="Google Shape;2620;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1" name="Google Shape;2621;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2" name="Google Shape;2622;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3" name="Google Shape;2623;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4" name="Google Shape;2624;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5" name="Google Shape;2625;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6" name="Google Shape;2626;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7" name="Google Shape;2627;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8" name="Google Shape;2628;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9" name="Google Shape;2629;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0" name="Google Shape;2630;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1" name="Google Shape;2631;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2" name="Google Shape;2632;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3" name="Google Shape;2633;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4" name="Google Shape;2634;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5" name="Google Shape;2635;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6" name="Google Shape;2636;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7" name="Google Shape;2637;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8" name="Google Shape;2638;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9" name="Google Shape;2639;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0" name="Google Shape;2640;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1" name="Google Shape;2641;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2" name="Google Shape;2642;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3" name="Google Shape;2643;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4" name="Google Shape;2644;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5" name="Google Shape;2645;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6" name="Google Shape;2646;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7" name="Google Shape;2647;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8" name="Google Shape;2648;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9" name="Google Shape;2649;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0" name="Google Shape;2650;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1" name="Google Shape;2651;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2" name="Google Shape;2652;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3" name="Google Shape;2653;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4" name="Google Shape;2654;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5" name="Google Shape;2655;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6" name="Google Shape;2656;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7" name="Google Shape;2657;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8" name="Google Shape;2658;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9" name="Google Shape;2659;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0" name="Google Shape;2660;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1" name="Google Shape;2661;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2" name="Google Shape;2662;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3" name="Google Shape;2663;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4" name="Google Shape;2664;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5" name="Google Shape;2665;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6" name="Google Shape;2666;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7" name="Google Shape;2667;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8" name="Google Shape;2668;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9" name="Google Shape;2669;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0" name="Google Shape;2670;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1" name="Google Shape;2671;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2" name="Google Shape;2672;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3" name="Google Shape;2673;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4" name="Google Shape;2674;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5" name="Google Shape;2675;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6" name="Google Shape;2676;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7" name="Google Shape;2677;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8" name="Google Shape;2678;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9" name="Google Shape;2679;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0" name="Google Shape;2680;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1" name="Google Shape;2681;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2" name="Google Shape;2682;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3" name="Google Shape;2683;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4" name="Google Shape;2684;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5" name="Google Shape;2685;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6" name="Google Shape;2686;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7" name="Google Shape;2687;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8" name="Google Shape;2688;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9" name="Google Shape;2689;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0" name="Google Shape;2690;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1" name="Google Shape;2691;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2" name="Google Shape;2692;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3" name="Google Shape;2693;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4" name="Google Shape;2694;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5" name="Google Shape;2695;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6" name="Google Shape;2696;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697" name="Google Shape;2697;p27"/>
          <p:cNvGrpSpPr/>
          <p:nvPr/>
        </p:nvGrpSpPr>
        <p:grpSpPr>
          <a:xfrm>
            <a:off x="10950145" y="5866622"/>
            <a:ext cx="1354736" cy="1087307"/>
            <a:chOff x="3206750" y="1492575"/>
            <a:chExt cx="634550" cy="640625"/>
          </a:xfrm>
        </p:grpSpPr>
        <p:sp>
          <p:nvSpPr>
            <p:cNvPr id="2698" name="Google Shape;2698;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9" name="Google Shape;2699;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0" name="Google Shape;2700;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1" name="Google Shape;2701;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2" name="Google Shape;2702;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3" name="Google Shape;2703;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4" name="Google Shape;2704;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5" name="Google Shape;2705;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6" name="Google Shape;2706;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7" name="Google Shape;2707;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8" name="Google Shape;2708;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9" name="Google Shape;2709;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0" name="Google Shape;2710;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1" name="Google Shape;2711;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2" name="Google Shape;2712;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3" name="Google Shape;2713;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4" name="Google Shape;2714;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5" name="Google Shape;2715;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6" name="Google Shape;2716;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7" name="Google Shape;2717;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8" name="Google Shape;2718;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9" name="Google Shape;2719;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0" name="Google Shape;2720;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1" name="Google Shape;2721;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2" name="Google Shape;2722;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3" name="Google Shape;2723;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4" name="Google Shape;2724;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5" name="Google Shape;2725;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6" name="Google Shape;2726;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7" name="Google Shape;2727;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8" name="Google Shape;2728;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9" name="Google Shape;2729;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0" name="Google Shape;2730;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1" name="Google Shape;2731;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2" name="Google Shape;2732;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3" name="Google Shape;2733;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4" name="Google Shape;2734;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5" name="Google Shape;2735;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6" name="Google Shape;2736;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7" name="Google Shape;2737;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8" name="Google Shape;2738;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9" name="Google Shape;2739;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0" name="Google Shape;2740;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1" name="Google Shape;2741;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2" name="Google Shape;2742;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3" name="Google Shape;2743;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4" name="Google Shape;2744;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5" name="Google Shape;2745;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6" name="Google Shape;2746;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7" name="Google Shape;2747;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8" name="Google Shape;2748;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9" name="Google Shape;2749;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0" name="Google Shape;2750;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1" name="Google Shape;2751;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2" name="Google Shape;2752;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3" name="Google Shape;2753;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4" name="Google Shape;2754;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5" name="Google Shape;2755;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6" name="Google Shape;2756;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7" name="Google Shape;2757;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8" name="Google Shape;2758;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9" name="Google Shape;2759;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0" name="Google Shape;2760;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1" name="Google Shape;2761;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2" name="Google Shape;2762;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3" name="Google Shape;2763;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4" name="Google Shape;2764;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5" name="Google Shape;2765;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6" name="Google Shape;2766;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7" name="Google Shape;2767;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8" name="Google Shape;2768;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9" name="Google Shape;2769;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0" name="Google Shape;2770;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1" name="Google Shape;2771;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2" name="Google Shape;2772;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3" name="Google Shape;2773;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4" name="Google Shape;2774;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5" name="Google Shape;2775;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6" name="Google Shape;2776;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7" name="Google Shape;2777;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8" name="Google Shape;2778;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9" name="Google Shape;2779;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0" name="Google Shape;2780;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1" name="Google Shape;2781;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2" name="Google Shape;2782;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3" name="Google Shape;2783;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4" name="Google Shape;2784;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5" name="Google Shape;2785;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6" name="Google Shape;2786;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7" name="Google Shape;2787;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8" name="Google Shape;2788;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9" name="Google Shape;2789;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0" name="Google Shape;2790;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1" name="Google Shape;2791;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2" name="Google Shape;2792;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3" name="Google Shape;2793;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4" name="Google Shape;2794;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5" name="Google Shape;2795;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6" name="Google Shape;2796;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7" name="Google Shape;2797;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8" name="Google Shape;2798;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9" name="Google Shape;2799;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0" name="Google Shape;2800;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1" name="Google Shape;2801;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2" name="Google Shape;2802;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3" name="Google Shape;2803;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4" name="Google Shape;2804;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5" name="Google Shape;2805;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6" name="Google Shape;2806;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7" name="Google Shape;2807;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08" name="Google Shape;2808;p27"/>
          <p:cNvSpPr/>
          <p:nvPr/>
        </p:nvSpPr>
        <p:spPr>
          <a:xfrm>
            <a:off x="250544" y="4909841"/>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09" name="Google Shape;2809;p27"/>
          <p:cNvSpPr/>
          <p:nvPr/>
        </p:nvSpPr>
        <p:spPr>
          <a:xfrm rot="-1998728">
            <a:off x="11661400" y="4915033"/>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0" name="Google Shape;2810;p27"/>
          <p:cNvSpPr/>
          <p:nvPr/>
        </p:nvSpPr>
        <p:spPr>
          <a:xfrm rot="-632712">
            <a:off x="386138" y="2886659"/>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1" name="Google Shape;2811;p27"/>
          <p:cNvSpPr/>
          <p:nvPr/>
        </p:nvSpPr>
        <p:spPr>
          <a:xfrm rot="-338711">
            <a:off x="11615331" y="3157314"/>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812" name="Google Shape;2812;p27"/>
          <p:cNvGrpSpPr/>
          <p:nvPr/>
        </p:nvGrpSpPr>
        <p:grpSpPr>
          <a:xfrm>
            <a:off x="-436712" y="-135091"/>
            <a:ext cx="13066122" cy="1882412"/>
            <a:chOff x="-382863" y="-148975"/>
            <a:chExt cx="11454974" cy="2075882"/>
          </a:xfrm>
        </p:grpSpPr>
        <p:grpSp>
          <p:nvGrpSpPr>
            <p:cNvPr id="2813" name="Google Shape;2813;p27"/>
            <p:cNvGrpSpPr/>
            <p:nvPr/>
          </p:nvGrpSpPr>
          <p:grpSpPr>
            <a:xfrm>
              <a:off x="-382863" y="-148975"/>
              <a:ext cx="2258296" cy="2075882"/>
              <a:chOff x="8940718" y="-72767"/>
              <a:chExt cx="2387710" cy="2194842"/>
            </a:xfrm>
          </p:grpSpPr>
          <p:grpSp>
            <p:nvGrpSpPr>
              <p:cNvPr id="2814" name="Google Shape;2814;p27"/>
              <p:cNvGrpSpPr/>
              <p:nvPr/>
            </p:nvGrpSpPr>
            <p:grpSpPr>
              <a:xfrm flipH="1">
                <a:off x="9124482" y="-72767"/>
                <a:ext cx="2203946" cy="1345811"/>
                <a:chOff x="3345050" y="251075"/>
                <a:chExt cx="492150" cy="300525"/>
              </a:xfrm>
            </p:grpSpPr>
            <p:sp>
              <p:nvSpPr>
                <p:cNvPr id="2815" name="Google Shape;2815;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16" name="Google Shape;2816;p27"/>
                <p:cNvGrpSpPr/>
                <p:nvPr/>
              </p:nvGrpSpPr>
              <p:grpSpPr>
                <a:xfrm>
                  <a:off x="3345050" y="251075"/>
                  <a:ext cx="492150" cy="300525"/>
                  <a:chOff x="3345050" y="251075"/>
                  <a:chExt cx="492150" cy="300525"/>
                </a:xfrm>
              </p:grpSpPr>
              <p:sp>
                <p:nvSpPr>
                  <p:cNvPr id="2817" name="Google Shape;2817;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8" name="Google Shape;2818;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9" name="Google Shape;2819;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0" name="Google Shape;2820;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1" name="Google Shape;2821;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2" name="Google Shape;2822;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3" name="Google Shape;2823;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4" name="Google Shape;2824;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5" name="Google Shape;2825;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6" name="Google Shape;2826;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7" name="Google Shape;2827;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8" name="Google Shape;2828;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9" name="Google Shape;2829;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0" name="Google Shape;2830;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31" name="Google Shape;2831;p27"/>
              <p:cNvGrpSpPr/>
              <p:nvPr/>
            </p:nvGrpSpPr>
            <p:grpSpPr>
              <a:xfrm rot="2230832" flipH="1">
                <a:off x="9088331" y="606874"/>
                <a:ext cx="1781038" cy="1087568"/>
                <a:chOff x="3345050" y="251075"/>
                <a:chExt cx="492150" cy="300525"/>
              </a:xfrm>
            </p:grpSpPr>
            <p:sp>
              <p:nvSpPr>
                <p:cNvPr id="2832" name="Google Shape;2832;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33" name="Google Shape;2833;p27"/>
                <p:cNvGrpSpPr/>
                <p:nvPr/>
              </p:nvGrpSpPr>
              <p:grpSpPr>
                <a:xfrm>
                  <a:off x="3345050" y="251075"/>
                  <a:ext cx="492150" cy="300525"/>
                  <a:chOff x="3345050" y="251075"/>
                  <a:chExt cx="492150" cy="300525"/>
                </a:xfrm>
              </p:grpSpPr>
              <p:sp>
                <p:nvSpPr>
                  <p:cNvPr id="2834" name="Google Shape;2834;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5" name="Google Shape;2835;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6" name="Google Shape;2836;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7" name="Google Shape;2837;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8" name="Google Shape;2838;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9" name="Google Shape;2839;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0" name="Google Shape;2840;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1" name="Google Shape;2841;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2" name="Google Shape;2842;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3" name="Google Shape;2843;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4" name="Google Shape;2844;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5" name="Google Shape;2845;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6" name="Google Shape;2846;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7" name="Google Shape;2847;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nvGrpSpPr>
            <p:cNvPr id="2848" name="Google Shape;2848;p27"/>
            <p:cNvGrpSpPr/>
            <p:nvPr/>
          </p:nvGrpSpPr>
          <p:grpSpPr>
            <a:xfrm>
              <a:off x="8813953" y="-148971"/>
              <a:ext cx="2258158" cy="2075745"/>
              <a:chOff x="8813953" y="-148971"/>
              <a:chExt cx="2258158" cy="2075745"/>
            </a:xfrm>
          </p:grpSpPr>
          <p:grpSp>
            <p:nvGrpSpPr>
              <p:cNvPr id="2849" name="Google Shape;2849;p27"/>
              <p:cNvGrpSpPr/>
              <p:nvPr/>
            </p:nvGrpSpPr>
            <p:grpSpPr>
              <a:xfrm>
                <a:off x="8813953" y="-148971"/>
                <a:ext cx="2084501" cy="1272874"/>
                <a:chOff x="3345050" y="251075"/>
                <a:chExt cx="492150" cy="300525"/>
              </a:xfrm>
            </p:grpSpPr>
            <p:sp>
              <p:nvSpPr>
                <p:cNvPr id="2850" name="Google Shape;2850;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51" name="Google Shape;2851;p27"/>
                <p:cNvGrpSpPr/>
                <p:nvPr/>
              </p:nvGrpSpPr>
              <p:grpSpPr>
                <a:xfrm>
                  <a:off x="3345050" y="251075"/>
                  <a:ext cx="492150" cy="300525"/>
                  <a:chOff x="3345050" y="251075"/>
                  <a:chExt cx="492150" cy="300525"/>
                </a:xfrm>
              </p:grpSpPr>
              <p:sp>
                <p:nvSpPr>
                  <p:cNvPr id="2852" name="Google Shape;2852;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3" name="Google Shape;2853;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4" name="Google Shape;2854;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5" name="Google Shape;2855;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6" name="Google Shape;2856;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7" name="Google Shape;2857;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8" name="Google Shape;2858;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9" name="Google Shape;2859;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0" name="Google Shape;2860;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1" name="Google Shape;2861;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2" name="Google Shape;2862;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3" name="Google Shape;2863;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4" name="Google Shape;2864;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5" name="Google Shape;2865;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66" name="Google Shape;2866;p27"/>
              <p:cNvGrpSpPr/>
              <p:nvPr/>
            </p:nvGrpSpPr>
            <p:grpSpPr>
              <a:xfrm rot="-2230875">
                <a:off x="9247993" y="493691"/>
                <a:ext cx="1684507" cy="1028622"/>
                <a:chOff x="3345050" y="251075"/>
                <a:chExt cx="492150" cy="300525"/>
              </a:xfrm>
            </p:grpSpPr>
            <p:sp>
              <p:nvSpPr>
                <p:cNvPr id="2867" name="Google Shape;2867;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68" name="Google Shape;2868;p27"/>
                <p:cNvGrpSpPr/>
                <p:nvPr/>
              </p:nvGrpSpPr>
              <p:grpSpPr>
                <a:xfrm>
                  <a:off x="3345050" y="251075"/>
                  <a:ext cx="492150" cy="300525"/>
                  <a:chOff x="3345050" y="251075"/>
                  <a:chExt cx="492150" cy="300525"/>
                </a:xfrm>
              </p:grpSpPr>
              <p:sp>
                <p:nvSpPr>
                  <p:cNvPr id="2869" name="Google Shape;2869;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0" name="Google Shape;2870;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1" name="Google Shape;2871;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2" name="Google Shape;2872;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3" name="Google Shape;2873;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4" name="Google Shape;2874;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5" name="Google Shape;2875;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6" name="Google Shape;2876;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7" name="Google Shape;2877;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8" name="Google Shape;2878;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9" name="Google Shape;2879;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0" name="Google Shape;2880;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1" name="Google Shape;2881;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2" name="Google Shape;2882;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spTree>
    <p:extLst>
      <p:ext uri="{BB962C8B-B14F-4D97-AF65-F5344CB8AC3E}">
        <p14:creationId xmlns:p14="http://schemas.microsoft.com/office/powerpoint/2010/main" val="3110884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9/15/2023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DB696D-3774-498F-AB11-CFBF8C471838}"/>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15/09/2023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1FB22D-0B54-43D1-BFCE-9347C638B90F}"/>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9F31D3-1751-459E-86AF-BEE653C300F4}"/>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6" name="页脚占位符 5">
            <a:extLst>
              <a:ext uri="{FF2B5EF4-FFF2-40B4-BE49-F238E27FC236}">
                <a16:creationId xmlns:a16="http://schemas.microsoft.com/office/drawing/2014/main"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ABA5B8-4F4C-48E5-A2CD-F0880A4E9CE8}"/>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8" name="页脚占位符 7">
            <a:extLst>
              <a:ext uri="{FF2B5EF4-FFF2-40B4-BE49-F238E27FC236}">
                <a16:creationId xmlns:a16="http://schemas.microsoft.com/office/drawing/2014/main"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0CE456-9BE6-4DEC-9423-921CB2F7C368}"/>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4" name="页脚占位符 3">
            <a:extLst>
              <a:ext uri="{FF2B5EF4-FFF2-40B4-BE49-F238E27FC236}">
                <a16:creationId xmlns:a16="http://schemas.microsoft.com/office/drawing/2014/main"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DD4D9D-8E23-4A24-9749-BBBD16E06CCF}"/>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3" name="页脚占位符 2">
            <a:extLst>
              <a:ext uri="{FF2B5EF4-FFF2-40B4-BE49-F238E27FC236}">
                <a16:creationId xmlns:a16="http://schemas.microsoft.com/office/drawing/2014/main"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7D6649-724E-47E8-A8AC-D930C6159807}"/>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6" name="页脚占位符 5">
            <a:extLst>
              <a:ext uri="{FF2B5EF4-FFF2-40B4-BE49-F238E27FC236}">
                <a16:creationId xmlns:a16="http://schemas.microsoft.com/office/drawing/2014/main"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C691A6-1DA9-4A3E-A06C-789DBB360936}"/>
              </a:ext>
            </a:extLst>
          </p:cNvPr>
          <p:cNvSpPr>
            <a:spLocks noGrp="1"/>
          </p:cNvSpPr>
          <p:nvPr>
            <p:ph type="dt" sz="half" idx="10"/>
          </p:nvPr>
        </p:nvSpPr>
        <p:spPr/>
        <p:txBody>
          <a:bodyPr/>
          <a:lstStyle/>
          <a:p>
            <a:fld id="{185F4D68-FBF2-4734-9EDB-94E79ABC807B}" type="datetimeFigureOut">
              <a:rPr lang="zh-CN" altLang="en-US" smtClean="0"/>
              <a:t>2023/9/15</a:t>
            </a:fld>
            <a:endParaRPr lang="zh-CN" altLang="en-US"/>
          </a:p>
        </p:txBody>
      </p:sp>
      <p:sp>
        <p:nvSpPr>
          <p:cNvPr id="6" name="页脚占位符 5">
            <a:extLst>
              <a:ext uri="{FF2B5EF4-FFF2-40B4-BE49-F238E27FC236}">
                <a16:creationId xmlns:a16="http://schemas.microsoft.com/office/drawing/2014/main"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6F202A4C-6BAB-7454-D507-9B5D10815FA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15/09/2023</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9/15/2023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9.xml"/><Relationship Id="rId5" Type="http://schemas.openxmlformats.org/officeDocument/2006/relationships/image" Target="../media/image29.png"/><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10.xml"/><Relationship Id="rId5" Type="http://schemas.openxmlformats.org/officeDocument/2006/relationships/image" Target="../media/image3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3.wav"/><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12.xml"/><Relationship Id="rId5" Type="http://schemas.openxmlformats.org/officeDocument/2006/relationships/image" Target="../media/image38.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microsoft.com/office/2007/relationships/hdphoto" Target="../media/hdphoto2.wdp"/><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g"/><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
        <p:nvSpPr>
          <p:cNvPr id="3" name="TextBox 2">
            <a:extLst>
              <a:ext uri="{FF2B5EF4-FFF2-40B4-BE49-F238E27FC236}">
                <a16:creationId xmlns:a16="http://schemas.microsoft.com/office/drawing/2014/main" id="{0EE654AB-1107-785D-7944-CD178AE37E46}"/>
              </a:ext>
            </a:extLst>
          </p:cNvPr>
          <p:cNvSpPr txBox="1"/>
          <p:nvPr/>
        </p:nvSpPr>
        <p:spPr>
          <a:xfrm>
            <a:off x="7462344" y="6274677"/>
            <a:ext cx="3836276" cy="461665"/>
          </a:xfrm>
          <a:prstGeom prst="rect">
            <a:avLst/>
          </a:prstGeom>
          <a:noFill/>
        </p:spPr>
        <p:txBody>
          <a:bodyPr wrap="square" rtlCol="0">
            <a:spAutoFit/>
          </a:bodyPr>
          <a:lstStyle/>
          <a:p>
            <a:r>
              <a:rPr lang="en-US" sz="2400" dirty="0" err="1">
                <a:latin typeface="UTM Duepuntozero" panose="02040603050506020204" pitchFamily="18" charset="0"/>
              </a:rPr>
              <a:t>Hương</a:t>
            </a:r>
            <a:r>
              <a:rPr lang="en-US" sz="2400" dirty="0">
                <a:latin typeface="UTM Duepuntozero" panose="02040603050506020204" pitchFamily="18" charset="0"/>
              </a:rPr>
              <a:t> </a:t>
            </a:r>
            <a:r>
              <a:rPr lang="en-US" sz="2400" dirty="0" err="1">
                <a:latin typeface="UTM Duepuntozero" panose="02040603050506020204" pitchFamily="18" charset="0"/>
              </a:rPr>
              <a:t>Thảo</a:t>
            </a:r>
            <a:r>
              <a:rPr lang="en-US" sz="2400" dirty="0">
                <a:latin typeface="UTM Duepuntozero" panose="02040603050506020204" pitchFamily="18" charset="0"/>
              </a:rPr>
              <a:t> – </a:t>
            </a:r>
            <a:r>
              <a:rPr lang="en-US" sz="2400" dirty="0" err="1">
                <a:latin typeface="UTM Duepuntozero" panose="02040603050506020204" pitchFamily="18" charset="0"/>
              </a:rPr>
              <a:t>Zalo</a:t>
            </a:r>
            <a:r>
              <a:rPr lang="en-US" sz="2400" dirty="0">
                <a:latin typeface="UTM Duepuntozero" panose="02040603050506020204" pitchFamily="18" charset="0"/>
              </a:rPr>
              <a:t> 0972.115.126</a:t>
            </a:r>
          </a:p>
        </p:txBody>
      </p:sp>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3">
            <a:extLst>
              <a:ext uri="{FF2B5EF4-FFF2-40B4-BE49-F238E27FC236}">
                <a16:creationId xmlns:a16="http://schemas.microsoft.com/office/drawing/2014/main"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905000" y="1066801"/>
            <a:ext cx="8229600" cy="5324535"/>
          </a:xfrm>
          <a:prstGeom prst="rect">
            <a:avLst/>
          </a:prstGeom>
          <a:noFill/>
        </p:spPr>
        <p:txBody>
          <a:bodyPr wrap="square" rtlCol="0">
            <a:spAutoFit/>
          </a:bodyPr>
          <a:lstStyle/>
          <a:p>
            <a:pPr algn="ctr"/>
            <a:r>
              <a:rPr lang="en-US" sz="4000" b="1" dirty="0">
                <a:latin typeface="Times New Roman" pitchFamily="18" charset="0"/>
                <a:cs typeface="Times New Roman" pitchFamily="18" charset="0"/>
              </a:rPr>
              <a:t>PHIẾU GIAO VIỆC</a:t>
            </a:r>
          </a:p>
          <a:p>
            <a:pPr>
              <a:lnSpc>
                <a:spcPct val="150000"/>
              </a:lnSpc>
            </a:pPr>
            <a:r>
              <a:rPr lang="en-US" sz="4000" dirty="0" err="1">
                <a:solidFill>
                  <a:srgbClr val="FF0000"/>
                </a:solidFill>
                <a:latin typeface="Times New Roman" pitchFamily="18" charset="0"/>
                <a:cs typeface="Times New Roman" pitchFamily="18" charset="0"/>
              </a:rPr>
              <a:t>Việc</a:t>
            </a:r>
            <a:r>
              <a:rPr lang="en-US" sz="4000" dirty="0">
                <a:solidFill>
                  <a:srgbClr val="FF0000"/>
                </a:solidFill>
                <a:latin typeface="Times New Roman" pitchFamily="18" charset="0"/>
                <a:cs typeface="Times New Roman" pitchFamily="18" charset="0"/>
              </a:rPr>
              <a:t> 1</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đoạn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nhóm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lỗi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âm</a:t>
            </a:r>
            <a:endParaRPr lang="en-US" sz="4000" dirty="0">
              <a:latin typeface="Times New Roman" pitchFamily="18" charset="0"/>
              <a:cs typeface="Times New Roman" pitchFamily="18" charset="0"/>
            </a:endParaRPr>
          </a:p>
          <a:p>
            <a:pPr>
              <a:lnSpc>
                <a:spcPct val="150000"/>
              </a:lnSpc>
            </a:pPr>
            <a:r>
              <a:rPr lang="en-US" sz="4000" dirty="0" err="1">
                <a:solidFill>
                  <a:srgbClr val="FF0000"/>
                </a:solidFill>
                <a:latin typeface="Times New Roman" pitchFamily="18" charset="0"/>
                <a:cs typeface="Times New Roman" pitchFamily="18" charset="0"/>
              </a:rPr>
              <a:t>Việc</a:t>
            </a:r>
            <a:r>
              <a:rPr lang="en-US" sz="4000" dirty="0">
                <a:solidFill>
                  <a:srgbClr val="FF0000"/>
                </a:solidFill>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ngắt</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nghỉ</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dài</a:t>
            </a:r>
            <a:endParaRPr lang="en-US" sz="4000" dirty="0" smtClean="0">
              <a:latin typeface="Times New Roman" pitchFamily="18" charset="0"/>
              <a:cs typeface="Times New Roman" pitchFamily="18" charset="0"/>
            </a:endParaRPr>
          </a:p>
          <a:p>
            <a:pPr>
              <a:lnSpc>
                <a:spcPct val="150000"/>
              </a:lnSpc>
            </a:pPr>
            <a:r>
              <a:rPr lang="en-US" sz="4000" dirty="0" err="1" smtClean="0">
                <a:solidFill>
                  <a:srgbClr val="FF0000"/>
                </a:solidFill>
                <a:latin typeface="Times New Roman" pitchFamily="18" charset="0"/>
                <a:cs typeface="Times New Roman" pitchFamily="18" charset="0"/>
              </a:rPr>
              <a:t>Việc</a:t>
            </a:r>
            <a:r>
              <a:rPr lang="en-US" sz="4000" dirty="0" smtClean="0">
                <a:solidFill>
                  <a:srgbClr val="FF0000"/>
                </a:solidFill>
                <a:latin typeface="Times New Roman" pitchFamily="18" charset="0"/>
                <a:cs typeface="Times New Roman" pitchFamily="18" charset="0"/>
              </a:rPr>
              <a:t> 3</a:t>
            </a:r>
            <a:r>
              <a:rPr lang="en-US" sz="4000" dirty="0">
                <a:latin typeface="Times New Roman" pitchFamily="18" charset="0"/>
                <a:cs typeface="Times New Roman" pitchFamily="18" charset="0"/>
              </a:rPr>
              <a:t>:Tìm </a:t>
            </a:r>
            <a:r>
              <a:rPr lang="en-US" sz="4000" dirty="0" err="1">
                <a:latin typeface="Times New Roman" pitchFamily="18" charset="0"/>
                <a:cs typeface="Times New Roman" pitchFamily="18" charset="0"/>
              </a:rPr>
              <a:t>hiểu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a:t>
            </a:r>
            <a:endParaRPr lang="en-US" sz="4000" dirty="0">
              <a:latin typeface="Times New Roman" pitchFamily="18" charset="0"/>
              <a:cs typeface="Times New Roman" pitchFamily="18" charset="0"/>
            </a:endParaRPr>
          </a:p>
          <a:p>
            <a:pPr>
              <a:lnSpc>
                <a:spcPct val="150000"/>
              </a:lnSpc>
            </a:pP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0515021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tắc kè</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5"/>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446550"/>
          </a:xfrm>
          <a:prstGeom prst="rect">
            <a:avLst/>
          </a:prstGeom>
          <a:noFill/>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Tắc kè quay trở lại bức tường thân yêu và vui vẻ đi tìm thức ăn vào buổi tối</a:t>
            </a:r>
            <a:endParaRPr kumimoji="0" lang="en-US" sz="44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9418255" y="2824697"/>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6812220" y="3557247"/>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6654120" y="3557247"/>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par>
                                <p:cTn id="23" presetID="22" presetClass="entr" presetSubtype="4"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par>
                                <p:cTn id="26" presetID="22" presetClass="entr" presetSubtype="4"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iải mã hiện tượng thằn lằn mọc lại đuôi - KhoaHoc.tv">
            <a:extLst>
              <a:ext uri="{FF2B5EF4-FFF2-40B4-BE49-F238E27FC236}">
                <a16:creationId xmlns:a16="http://schemas.microsoft.com/office/drawing/2014/main" id="{48872697-37AF-87BF-3FBD-B58307049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587" y="112982"/>
            <a:ext cx="7886827" cy="5915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F0CF74-1283-0205-088F-7342F68AB3AD}"/>
              </a:ext>
            </a:extLst>
          </p:cNvPr>
          <p:cNvSpPr txBox="1"/>
          <p:nvPr/>
        </p:nvSpPr>
        <p:spPr>
          <a:xfrm>
            <a:off x="1549854" y="6051645"/>
            <a:ext cx="9658350" cy="769441"/>
          </a:xfrm>
          <a:prstGeom prst="rect">
            <a:avLst/>
          </a:prstGeom>
          <a:noFill/>
        </p:spPr>
        <p:txBody>
          <a:bodyPr wrap="square">
            <a:spAutoFit/>
          </a:bodyPr>
          <a:lstStyle/>
          <a:p>
            <a:pPr algn="ctr"/>
            <a:r>
              <a:rPr lang="en-US" sz="4400" b="1">
                <a:solidFill>
                  <a:srgbClr val="C00000"/>
                </a:solidFill>
              </a:rPr>
              <a:t>Thằn lằn xanh</a:t>
            </a:r>
            <a:endParaRPr lang="en-US" sz="4000" b="1"/>
          </a:p>
        </p:txBody>
      </p:sp>
    </p:spTree>
    <p:extLst>
      <p:ext uri="{BB962C8B-B14F-4D97-AF65-F5344CB8AC3E}">
        <p14:creationId xmlns:p14="http://schemas.microsoft.com/office/powerpoint/2010/main" val="3108480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F0CF74-1283-0205-088F-7342F68AB3AD}"/>
              </a:ext>
            </a:extLst>
          </p:cNvPr>
          <p:cNvSpPr txBox="1"/>
          <p:nvPr/>
        </p:nvSpPr>
        <p:spPr>
          <a:xfrm>
            <a:off x="1266825" y="4907665"/>
            <a:ext cx="9658350" cy="769441"/>
          </a:xfrm>
          <a:prstGeom prst="rect">
            <a:avLst/>
          </a:prstGeom>
          <a:noFill/>
        </p:spPr>
        <p:txBody>
          <a:bodyPr wrap="square">
            <a:spAutoFit/>
          </a:bodyPr>
          <a:lstStyle/>
          <a:p>
            <a:pPr algn="ctr"/>
            <a:r>
              <a:rPr lang="en-US" sz="4400" b="1">
                <a:solidFill>
                  <a:srgbClr val="C00000"/>
                </a:solidFill>
              </a:rPr>
              <a:t>Tắc kè</a:t>
            </a:r>
            <a:endParaRPr lang="en-US" sz="4000" b="1"/>
          </a:p>
        </p:txBody>
      </p:sp>
      <p:pic>
        <p:nvPicPr>
          <p:cNvPr id="2052" name="Picture 4" descr="Cách đuổi tắc kè ra khỏi nhà nuôi chim yến">
            <a:extLst>
              <a:ext uri="{FF2B5EF4-FFF2-40B4-BE49-F238E27FC236}">
                <a16:creationId xmlns:a16="http://schemas.microsoft.com/office/drawing/2014/main" id="{A9EA5EF9-C487-65B7-B66D-7F0501EEB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228" y="434135"/>
            <a:ext cx="5692797" cy="37970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ức ăn của tắc kè - Cách nuôi tắc kè đầy đủ nhất từ A-Z">
            <a:extLst>
              <a:ext uri="{FF2B5EF4-FFF2-40B4-BE49-F238E27FC236}">
                <a16:creationId xmlns:a16="http://schemas.microsoft.com/office/drawing/2014/main" id="{A1A3BB99-9C65-CAFC-7F65-4243CCCB2C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00"/>
          <a:stretch/>
        </p:blipFill>
        <p:spPr bwMode="auto">
          <a:xfrm>
            <a:off x="228441" y="434136"/>
            <a:ext cx="6121786" cy="378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544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090930"/>
            <a:chOff x="170" y="-418"/>
            <a:chExt cx="6688" cy="1718"/>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err="1" smtClean="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Thi</a:t>
              </a:r>
              <a:r>
                <a:rPr lang="en-US" sz="3200" b="1" dirty="0" smtClean="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 </a:t>
              </a:r>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06187" y="2333434"/>
              <a:ext cx="6148873" cy="1779180"/>
            </a:xfrm>
            <a:prstGeom prst="rect">
              <a:avLst/>
            </a:prstGeom>
            <a:noFill/>
          </p:spPr>
          <p:txBody>
            <a:bodyPr wrap="square" rtlCol="0">
              <a:spAutoFit/>
            </a:bodyPr>
            <a:lstStyle/>
            <a:p>
              <a:r>
                <a:rPr kumimoji="0" lang="vi-VN" sz="4400" b="1" i="0" u="none" strike="noStrike" kern="1200" cap="none" spc="0" normalizeH="0" baseline="0" noProof="0" dirty="0">
                  <a:ln>
                    <a:noFill/>
                  </a:ln>
                  <a:solidFill>
                    <a:prstClr val="black"/>
                  </a:solidFill>
                  <a:effectLst/>
                  <a:uLnTx/>
                  <a:uFillTx/>
                  <a:latin typeface="+mj-lt"/>
                </a:rPr>
                <a:t>Mỗi loài vật có một tập tính </a:t>
              </a:r>
              <a:r>
                <a:rPr kumimoji="0" lang="vi-VN" sz="4400" b="1" i="0" u="none" strike="noStrike" kern="1200" cap="none" spc="0" normalizeH="0" baseline="0" noProof="0" dirty="0" smtClean="0">
                  <a:ln>
                    <a:noFill/>
                  </a:ln>
                  <a:solidFill>
                    <a:prstClr val="black"/>
                  </a:solidFill>
                  <a:effectLst/>
                  <a:uLnTx/>
                  <a:uFillTx/>
                  <a:latin typeface="+mj-lt"/>
                </a:rPr>
                <a:t>riêng</a:t>
              </a:r>
              <a:r>
                <a:rPr kumimoji="0" lang="en-US" sz="4400" b="1" i="0" u="none" strike="noStrike" kern="1200" cap="none" spc="0" normalizeH="0" baseline="0" noProof="0" dirty="0" smtClean="0">
                  <a:ln>
                    <a:noFill/>
                  </a:ln>
                  <a:solidFill>
                    <a:prstClr val="black"/>
                  </a:solidFill>
                  <a:effectLst/>
                  <a:uLnTx/>
                  <a:uFillTx/>
                  <a:latin typeface="+mj-lt"/>
                </a:rPr>
                <a:t>. </a:t>
              </a:r>
              <a:r>
                <a:rPr lang="nl-NL" sz="4400" b="1" dirty="0">
                  <a:latin typeface="Times New Roman" panose="02020603050405020304" pitchFamily="18" charset="0"/>
                  <a:cs typeface="Times New Roman" panose="02020603050405020304" pitchFamily="18" charset="0"/>
                </a:rPr>
                <a:t>Cần trân trọng những đặc tính của mình và biết lựa chọn hoàn cảnh sống phù </a:t>
              </a:r>
              <a:r>
                <a:rPr lang="nl-NL" sz="4400" b="1" dirty="0" smtClean="0">
                  <a:latin typeface="Times New Roman" panose="02020603050405020304" pitchFamily="18" charset="0"/>
                  <a:cs typeface="Times New Roman" panose="02020603050405020304" pitchFamily="18" charset="0"/>
                </a:rPr>
                <a:t>hợp </a:t>
              </a:r>
              <a:r>
                <a:rPr lang="nl-NL" sz="4400" b="1" dirty="0">
                  <a:latin typeface="Times New Roman" panose="02020603050405020304" pitchFamily="18" charset="0"/>
                  <a:cs typeface="Times New Roman" panose="02020603050405020304" pitchFamily="18" charset="0"/>
                </a:rPr>
                <a:t>với những đặc điểm ấy.</a:t>
              </a:r>
              <a:endParaRPr lang="en-US" sz="4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55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237015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2"/>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0696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0305" y="1209973"/>
            <a:ext cx="10919977" cy="3139321"/>
          </a:xfrm>
          <a:prstGeom prst="rect">
            <a:avLst/>
          </a:prstGeom>
          <a:noFill/>
        </p:spPr>
        <p:txBody>
          <a:bodyPr wrap="non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Chia </a:t>
            </a:r>
            <a:r>
              <a:rPr lang="en-US" sz="6600" b="0" cap="none" spc="0" dirty="0" err="1" smtClean="0">
                <a:ln w="0"/>
                <a:solidFill>
                  <a:schemeClr val="tx1"/>
                </a:solidFill>
                <a:effectLst>
                  <a:outerShdw blurRad="38100" dist="19050" dir="2700000" algn="tl" rotWithShape="0">
                    <a:schemeClr val="dk1">
                      <a:alpha val="40000"/>
                    </a:schemeClr>
                  </a:outerShdw>
                </a:effectLst>
              </a:rPr>
              <a:t>đoạn</a:t>
            </a:r>
            <a:endParaRPr lang="en-US" sz="6600" b="0" cap="none" spc="0" dirty="0" smtClean="0">
              <a:ln w="0"/>
              <a:solidFill>
                <a:schemeClr val="tx1"/>
              </a:solidFill>
              <a:effectLst>
                <a:outerShdw blurRad="38100" dist="19050" dir="2700000" algn="tl" rotWithShape="0">
                  <a:schemeClr val="dk1">
                    <a:alpha val="40000"/>
                  </a:schemeClr>
                </a:outerShdw>
              </a:effectLst>
            </a:endParaRPr>
          </a:p>
          <a:p>
            <a:pPr algn="ctr"/>
            <a:r>
              <a:rPr lang="en-US" sz="6600" dirty="0" err="1" smtClean="0">
                <a:ln w="0"/>
                <a:effectLst>
                  <a:outerShdw blurRad="38100" dist="19050" dir="2700000" algn="tl" rotWithShape="0">
                    <a:schemeClr val="dk1">
                      <a:alpha val="40000"/>
                    </a:schemeClr>
                  </a:outerShdw>
                </a:effectLst>
              </a:rPr>
              <a:t>Đoạn</a:t>
            </a:r>
            <a:r>
              <a:rPr lang="en-US" sz="6600" dirty="0" smtClean="0">
                <a:ln w="0"/>
                <a:effectLst>
                  <a:outerShdw blurRad="38100" dist="19050" dir="2700000" algn="tl" rotWithShape="0">
                    <a:schemeClr val="dk1">
                      <a:alpha val="40000"/>
                    </a:schemeClr>
                  </a:outerShdw>
                </a:effectLst>
              </a:rPr>
              <a:t> 1: </a:t>
            </a:r>
            <a:r>
              <a:rPr lang="en-US" sz="6600" dirty="0" err="1" smtClean="0">
                <a:ln w="0"/>
                <a:effectLst>
                  <a:outerShdw blurRad="38100" dist="19050" dir="2700000" algn="tl" rotWithShape="0">
                    <a:schemeClr val="dk1">
                      <a:alpha val="40000"/>
                    </a:schemeClr>
                  </a:outerShdw>
                </a:effectLst>
              </a:rPr>
              <a:t>từ</a:t>
            </a:r>
            <a:r>
              <a:rPr lang="en-US" sz="6600" dirty="0" smtClean="0">
                <a:ln w="0"/>
                <a:effectLst>
                  <a:outerShdw blurRad="38100" dist="19050" dir="2700000" algn="tl" rotWithShape="0">
                    <a:schemeClr val="dk1">
                      <a:alpha val="40000"/>
                    </a:schemeClr>
                  </a:outerShdw>
                </a:effectLst>
              </a:rPr>
              <a:t> </a:t>
            </a:r>
            <a:r>
              <a:rPr lang="en-US" sz="6600" dirty="0" err="1" smtClean="0">
                <a:ln w="0"/>
                <a:effectLst>
                  <a:outerShdw blurRad="38100" dist="19050" dir="2700000" algn="tl" rotWithShape="0">
                    <a:schemeClr val="dk1">
                      <a:alpha val="40000"/>
                    </a:schemeClr>
                  </a:outerShdw>
                </a:effectLst>
              </a:rPr>
              <a:t>đầu</a:t>
            </a:r>
            <a:r>
              <a:rPr lang="en-US" sz="6600" dirty="0" smtClean="0">
                <a:ln w="0"/>
                <a:effectLst>
                  <a:outerShdw blurRad="38100" dist="19050" dir="2700000" algn="tl" rotWithShape="0">
                    <a:schemeClr val="dk1">
                      <a:alpha val="40000"/>
                    </a:schemeClr>
                  </a:outerShdw>
                </a:effectLst>
              </a:rPr>
              <a:t> </a:t>
            </a:r>
            <a:r>
              <a:rPr lang="en-US" sz="6600" dirty="0" err="1" smtClean="0">
                <a:ln w="0"/>
                <a:effectLst>
                  <a:outerShdw blurRad="38100" dist="19050" dir="2700000" algn="tl" rotWithShape="0">
                    <a:schemeClr val="dk1">
                      <a:alpha val="40000"/>
                    </a:schemeClr>
                  </a:outerShdw>
                </a:effectLst>
              </a:rPr>
              <a:t>đến</a:t>
            </a:r>
            <a:r>
              <a:rPr lang="en-US" sz="6600" dirty="0" smtClean="0">
                <a:ln w="0"/>
                <a:effectLst>
                  <a:outerShdw blurRad="38100" dist="19050" dir="2700000" algn="tl" rotWithShape="0">
                    <a:schemeClr val="dk1">
                      <a:alpha val="40000"/>
                    </a:schemeClr>
                  </a:outerShdw>
                </a:effectLst>
              </a:rPr>
              <a:t> </a:t>
            </a:r>
            <a:r>
              <a:rPr lang="en-US" sz="6600" dirty="0" err="1" smtClean="0">
                <a:ln w="0"/>
                <a:effectLst>
                  <a:outerShdw blurRad="38100" dist="19050" dir="2700000" algn="tl" rotWithShape="0">
                    <a:schemeClr val="dk1">
                      <a:alpha val="40000"/>
                    </a:schemeClr>
                  </a:outerShdw>
                </a:effectLst>
              </a:rPr>
              <a:t>vui</a:t>
            </a:r>
            <a:r>
              <a:rPr lang="en-US" sz="6600" dirty="0" smtClean="0">
                <a:ln w="0"/>
                <a:effectLst>
                  <a:outerShdw blurRad="38100" dist="19050" dir="2700000" algn="tl" rotWithShape="0">
                    <a:schemeClr val="dk1">
                      <a:alpha val="40000"/>
                    </a:schemeClr>
                  </a:outerShdw>
                </a:effectLst>
              </a:rPr>
              <a:t> </a:t>
            </a:r>
            <a:r>
              <a:rPr lang="en-US" sz="6600" dirty="0" err="1" smtClean="0">
                <a:ln w="0"/>
                <a:effectLst>
                  <a:outerShdw blurRad="38100" dist="19050" dir="2700000" algn="tl" rotWithShape="0">
                    <a:schemeClr val="dk1">
                      <a:alpha val="40000"/>
                    </a:schemeClr>
                  </a:outerShdw>
                </a:effectLst>
              </a:rPr>
              <a:t>làm</a:t>
            </a:r>
            <a:r>
              <a:rPr lang="en-US" sz="6600" dirty="0" smtClean="0">
                <a:ln w="0"/>
                <a:effectLst>
                  <a:outerShdw blurRad="38100" dist="19050" dir="2700000" algn="tl" rotWithShape="0">
                    <a:schemeClr val="dk1">
                      <a:alpha val="40000"/>
                    </a:schemeClr>
                  </a:outerShdw>
                </a:effectLst>
              </a:rPr>
              <a:t> </a:t>
            </a:r>
            <a:r>
              <a:rPr lang="en-US" sz="6600" dirty="0" err="1" smtClean="0">
                <a:ln w="0"/>
                <a:effectLst>
                  <a:outerShdw blurRad="38100" dist="19050" dir="2700000" algn="tl" rotWithShape="0">
                    <a:schemeClr val="dk1">
                      <a:alpha val="40000"/>
                    </a:schemeClr>
                  </a:outerShdw>
                </a:effectLst>
              </a:rPr>
              <a:t>sao</a:t>
            </a:r>
            <a:endParaRPr lang="en-US" sz="6600" dirty="0">
              <a:ln w="0"/>
              <a:effectLst>
                <a:outerShdw blurRad="38100" dist="19050" dir="2700000" algn="tl" rotWithShape="0">
                  <a:schemeClr val="dk1">
                    <a:alpha val="40000"/>
                  </a:schemeClr>
                </a:outerShdw>
              </a:effectLst>
            </a:endParaRPr>
          </a:p>
          <a:p>
            <a:r>
              <a:rPr lang="en-US" sz="6600" dirty="0" err="1" smtClean="0">
                <a:ln w="0"/>
                <a:effectLst>
                  <a:outerShdw blurRad="38100" dist="19050" dir="2700000" algn="tl" rotWithShape="0">
                    <a:schemeClr val="dk1">
                      <a:alpha val="40000"/>
                    </a:schemeClr>
                  </a:outerShdw>
                </a:effectLst>
              </a:rPr>
              <a:t>Đoạn</a:t>
            </a:r>
            <a:r>
              <a:rPr lang="en-US" sz="6600" dirty="0" smtClean="0">
                <a:ln w="0"/>
                <a:effectLst>
                  <a:outerShdw blurRad="38100" dist="19050" dir="2700000" algn="tl" rotWithShape="0">
                    <a:schemeClr val="dk1">
                      <a:alpha val="40000"/>
                    </a:schemeClr>
                  </a:outerShdw>
                </a:effectLst>
              </a:rPr>
              <a:t> 2: </a:t>
            </a:r>
            <a:r>
              <a:rPr lang="en-US" sz="6600" dirty="0" err="1" smtClean="0">
                <a:ln w="0"/>
                <a:effectLst>
                  <a:outerShdw blurRad="38100" dist="19050" dir="2700000" algn="tl" rotWithShape="0">
                    <a:schemeClr val="dk1">
                      <a:alpha val="40000"/>
                    </a:schemeClr>
                  </a:outerShdw>
                </a:effectLst>
              </a:rPr>
              <a:t>Còn</a:t>
            </a:r>
            <a:r>
              <a:rPr lang="en-US" sz="6600" dirty="0" smtClean="0">
                <a:ln w="0"/>
                <a:effectLst>
                  <a:outerShdw blurRad="38100" dist="19050" dir="2700000" algn="tl" rotWithShape="0">
                    <a:schemeClr val="dk1">
                      <a:alpha val="40000"/>
                    </a:schemeClr>
                  </a:outerShdw>
                </a:effectLst>
              </a:rPr>
              <a:t> </a:t>
            </a:r>
            <a:r>
              <a:rPr lang="en-US" sz="6600" dirty="0" err="1" smtClean="0">
                <a:ln w="0"/>
                <a:effectLst>
                  <a:outerShdw blurRad="38100" dist="19050" dir="2700000" algn="tl" rotWithShape="0">
                    <a:schemeClr val="dk1">
                      <a:alpha val="40000"/>
                    </a:schemeClr>
                  </a:outerShdw>
                </a:effectLst>
              </a:rPr>
              <a:t>lại</a:t>
            </a:r>
            <a:r>
              <a:rPr lang="en-US" sz="6600" dirty="0" smtClean="0">
                <a:ln w="0"/>
                <a:effectLst>
                  <a:outerShdw blurRad="38100" dist="19050" dir="2700000" algn="tl" rotWithShape="0">
                    <a:schemeClr val="dk1">
                      <a:alpha val="40000"/>
                    </a:schemeClr>
                  </a:outerShdw>
                </a:effectLst>
              </a:rPr>
              <a:t> </a:t>
            </a:r>
            <a:endParaRPr lang="en-US" sz="6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972241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254</TotalTime>
  <Words>1598</Words>
  <Application>Microsoft Office PowerPoint</Application>
  <PresentationFormat>Widescreen</PresentationFormat>
  <Paragraphs>95</Paragraphs>
  <Slides>30</Slides>
  <Notes>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Arial</vt:lpstr>
      <vt:lpstr>Calibri</vt:lpstr>
      <vt:lpstr>Calibri Light</vt:lpstr>
      <vt:lpstr>等线</vt:lpstr>
      <vt:lpstr>等线 Light</vt:lpstr>
      <vt:lpstr>inpin heiti</vt:lpstr>
      <vt:lpstr>SVN-Poky's</vt:lpstr>
      <vt:lpstr>Times New Roman</vt:lpstr>
      <vt:lpstr>UTM Duepuntozero</vt:lpstr>
      <vt:lpstr>zihun27hao-budingti</vt:lpstr>
      <vt:lpstr>Office 主题​​</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2023-07-01T11:12:33Z</dcterms:created>
  <dcterms:modified xsi:type="dcterms:W3CDTF">2023-09-15T10:29:40Z</dcterms:modified>
</cp:coreProperties>
</file>