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handoutMasterIdLst>
    <p:handoutMasterId r:id="rId20"/>
  </p:handoutMasterIdLst>
  <p:sldIdLst>
    <p:sldId id="301" r:id="rId2"/>
    <p:sldId id="302" r:id="rId3"/>
    <p:sldId id="312" r:id="rId4"/>
    <p:sldId id="320" r:id="rId5"/>
    <p:sldId id="303" r:id="rId6"/>
    <p:sldId id="322" r:id="rId7"/>
    <p:sldId id="307" r:id="rId8"/>
    <p:sldId id="321" r:id="rId9"/>
    <p:sldId id="326" r:id="rId10"/>
    <p:sldId id="316" r:id="rId11"/>
    <p:sldId id="323" r:id="rId12"/>
    <p:sldId id="317" r:id="rId13"/>
    <p:sldId id="311" r:id="rId14"/>
    <p:sldId id="324" r:id="rId15"/>
    <p:sldId id="308" r:id="rId16"/>
    <p:sldId id="309" r:id="rId17"/>
    <p:sldId id="327" r:id="rId18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510" y="-42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F2978-53BF-46A2-BC32-412D9C76F253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58C13-6858-4C44-A23D-10DE3FE39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35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C77A5-0CEB-47AC-9373-2C4BE4497AA6}" type="slidenum">
              <a:rPr lang="en-US"/>
              <a:pPr/>
              <a:t>2</a:t>
            </a:fld>
            <a:endParaRPr lang="en-US"/>
          </a:p>
        </p:txBody>
      </p:sp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6F25AEC-484C-4AED-9355-B865E7084080}" type="slidenum">
              <a:rPr lang="en-US" sz="1200">
                <a:cs typeface="Arial" charset="0"/>
              </a:rPr>
              <a:pPr algn="r" eaLnBrk="1" hangingPunct="1"/>
              <a:t>2</a:t>
            </a:fld>
            <a:endParaRPr lang="en-US" sz="1200">
              <a:cs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91235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8E821-72DD-4211-9532-FA4D12CEEB4B}" type="slidenum">
              <a:rPr lang="en-US"/>
              <a:pPr/>
              <a:t>5</a:t>
            </a:fld>
            <a:endParaRPr lang="en-US"/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196D9F-0049-4255-ABF9-14F07DDE9286}" type="slidenum">
              <a:rPr lang="en-US" sz="1200">
                <a:cs typeface="Arial" charset="0"/>
              </a:rPr>
              <a:pPr algn="r" eaLnBrk="1" hangingPunct="1"/>
              <a:t>5</a:t>
            </a:fld>
            <a:endParaRPr lang="en-US" sz="120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18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4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1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7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8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6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2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2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5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5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2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AB535-E4C4-42BE-8A18-6C6A72E0B78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5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.w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bai1.doc" TargetMode="Externa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1.flv" TargetMode="External"/><Relationship Id="rId2" Type="http://schemas.openxmlformats.org/officeDocument/2006/relationships/hyperlink" Target="M&#232;o%20con%20&#273;i%20h&#7885;c.docx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WordArt 6"/>
          <p:cNvSpPr>
            <a:spLocks noChangeArrowheads="1" noChangeShapeType="1" noTextEdit="1"/>
          </p:cNvSpPr>
          <p:nvPr/>
        </p:nvSpPr>
        <p:spPr bwMode="auto">
          <a:xfrm>
            <a:off x="1207294" y="1295400"/>
            <a:ext cx="9491186" cy="6248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000" b="1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3731" name="WordArt 9"/>
          <p:cNvSpPr>
            <a:spLocks noChangeArrowheads="1" noChangeShapeType="1" noTextEdit="1"/>
          </p:cNvSpPr>
          <p:nvPr/>
        </p:nvSpPr>
        <p:spPr bwMode="auto">
          <a:xfrm>
            <a:off x="4080034" y="25146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b="1" kern="10">
                <a:solidFill>
                  <a:srgbClr val="0066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Tin Học</a:t>
            </a:r>
            <a:endParaRPr lang="en-US" sz="2000" b="1" kern="10">
              <a:solidFill>
                <a:srgbClr val="0066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3732" name="WordArt 10"/>
          <p:cNvSpPr>
            <a:spLocks noChangeArrowheads="1" noChangeShapeType="1" noTextEdit="1"/>
          </p:cNvSpPr>
          <p:nvPr/>
        </p:nvSpPr>
        <p:spPr bwMode="auto">
          <a:xfrm>
            <a:off x="4377214" y="3505200"/>
            <a:ext cx="2480786" cy="476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Lớp </a:t>
            </a:r>
            <a:r>
              <a:rPr lang="en-US" sz="3200" b="1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</a:p>
        </p:txBody>
      </p:sp>
      <p:pic>
        <p:nvPicPr>
          <p:cNvPr id="73734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24765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6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9353550" y="-1924050"/>
            <a:ext cx="609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0" y="0"/>
            <a:ext cx="1485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720" y="990600"/>
            <a:ext cx="79248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39" name="Group 28"/>
          <p:cNvGrpSpPr>
            <a:grpSpLocks/>
          </p:cNvGrpSpPr>
          <p:nvPr/>
        </p:nvGrpSpPr>
        <p:grpSpPr bwMode="auto">
          <a:xfrm>
            <a:off x="0" y="0"/>
            <a:ext cx="11887200" cy="6858000"/>
            <a:chOff x="-48" y="0"/>
            <a:chExt cx="5808" cy="4320"/>
          </a:xfrm>
        </p:grpSpPr>
        <p:pic>
          <p:nvPicPr>
            <p:cNvPr id="73740" name="Picture 29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63"/>
              <a:ext cx="5760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41" name="Picture 30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42" name="Picture 31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75" y="2127"/>
              <a:ext cx="4320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43" name="Picture 32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75" y="2135"/>
              <a:ext cx="4320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3747" name="Picture 19" descr="lang 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80" y="5818188"/>
            <a:ext cx="2179320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8" name="Picture 20" descr="lang 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8188"/>
            <a:ext cx="2179320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042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8120" y="138556"/>
            <a:ext cx="11490960" cy="886691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Sao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0998" y="1248714"/>
            <a:ext cx="9905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799" y="1771934"/>
            <a:ext cx="9461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giống</a:t>
            </a:r>
            <a:r>
              <a:rPr lang="en-US" sz="2800" dirty="0" smtClean="0"/>
              <a:t> 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sao</a:t>
            </a:r>
            <a:r>
              <a:rPr lang="en-US" sz="2800" dirty="0" smtClean="0"/>
              <a:t> </a:t>
            </a:r>
            <a:r>
              <a:rPr lang="en-US" sz="2800" dirty="0" err="1" smtClean="0"/>
              <a:t>chép</a:t>
            </a:r>
            <a:r>
              <a:rPr lang="en-US" sz="2800" dirty="0" smtClean="0"/>
              <a:t> </a:t>
            </a:r>
            <a:r>
              <a:rPr lang="en-US" sz="2800" dirty="0" err="1" smtClean="0"/>
              <a:t>văn</a:t>
            </a:r>
            <a:r>
              <a:rPr lang="en-US" sz="2800" dirty="0" smtClean="0"/>
              <a:t> </a:t>
            </a:r>
            <a:r>
              <a:rPr lang="en-US" sz="2800" dirty="0" err="1" smtClean="0"/>
              <a:t>bản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trang</a:t>
            </a:r>
            <a:r>
              <a:rPr lang="en-US" sz="2800" dirty="0" smtClean="0"/>
              <a:t> </a:t>
            </a:r>
            <a:r>
              <a:rPr lang="en-US" sz="2800" dirty="0" err="1" smtClean="0"/>
              <a:t>trình</a:t>
            </a:r>
            <a:r>
              <a:rPr lang="en-US" sz="2800" dirty="0" smtClean="0"/>
              <a:t> </a:t>
            </a:r>
            <a:r>
              <a:rPr lang="en-US" sz="2800" dirty="0" err="1" smtClean="0"/>
              <a:t>chiếu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5075" y="2295154"/>
            <a:ext cx="9905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vào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199" y="2832021"/>
            <a:ext cx="9461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giống</a:t>
            </a:r>
            <a:r>
              <a:rPr lang="en-US" sz="2800" dirty="0" smtClean="0"/>
              <a:t> 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sao</a:t>
            </a:r>
            <a:r>
              <a:rPr lang="en-US" sz="2800" dirty="0" smtClean="0"/>
              <a:t> </a:t>
            </a:r>
            <a:r>
              <a:rPr lang="en-US" sz="2800" dirty="0" err="1" smtClean="0"/>
              <a:t>chép</a:t>
            </a:r>
            <a:r>
              <a:rPr lang="en-US" sz="2800" dirty="0" smtClean="0"/>
              <a:t> </a:t>
            </a:r>
            <a:r>
              <a:rPr lang="en-US" sz="2800" dirty="0" err="1" smtClean="0"/>
              <a:t>văn</a:t>
            </a:r>
            <a:r>
              <a:rPr lang="en-US" sz="2800" dirty="0" smtClean="0"/>
              <a:t> </a:t>
            </a:r>
            <a:r>
              <a:rPr lang="en-US" sz="2800" dirty="0" err="1" smtClean="0"/>
              <a:t>bản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trang</a:t>
            </a:r>
            <a:r>
              <a:rPr lang="en-US" sz="2800" dirty="0" smtClean="0"/>
              <a:t> </a:t>
            </a:r>
            <a:r>
              <a:rPr lang="en-US" sz="2800" dirty="0" err="1" smtClean="0"/>
              <a:t>trình</a:t>
            </a:r>
            <a:r>
              <a:rPr lang="en-US" sz="2800" dirty="0" smtClean="0"/>
              <a:t> </a:t>
            </a:r>
            <a:r>
              <a:rPr lang="en-US" sz="2800" dirty="0" err="1" smtClean="0"/>
              <a:t>chiếu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200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8120" y="138556"/>
            <a:ext cx="11490960" cy="886691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Sao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2133600"/>
            <a:ext cx="1021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70C0"/>
                </a:solidFill>
              </a:rPr>
              <a:t>Như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vậy</a:t>
            </a:r>
            <a:r>
              <a:rPr lang="en-US" sz="3600" dirty="0" smtClean="0">
                <a:solidFill>
                  <a:srgbClr val="0070C0"/>
                </a:solidFill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</a:rPr>
              <a:t>em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có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thể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sao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chép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nội</a:t>
            </a:r>
            <a:r>
              <a:rPr lang="en-US" sz="3600" dirty="0" smtClean="0">
                <a:solidFill>
                  <a:srgbClr val="0070C0"/>
                </a:solidFill>
              </a:rPr>
              <a:t> dung </a:t>
            </a:r>
            <a:r>
              <a:rPr lang="en-US" sz="3600" dirty="0" err="1" smtClean="0">
                <a:solidFill>
                  <a:srgbClr val="0070C0"/>
                </a:solidFill>
              </a:rPr>
              <a:t>văn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bản</a:t>
            </a:r>
            <a:r>
              <a:rPr lang="en-US" sz="3600" dirty="0" smtClean="0">
                <a:solidFill>
                  <a:srgbClr val="0070C0"/>
                </a:solidFill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</a:rPr>
              <a:t>tranh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ảnh</a:t>
            </a:r>
            <a:r>
              <a:rPr lang="en-US" sz="3600" dirty="0" smtClean="0">
                <a:solidFill>
                  <a:srgbClr val="0070C0"/>
                </a:solidFill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</a:rPr>
              <a:t>bảng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biểu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từ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trang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soạn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thảo</a:t>
            </a:r>
            <a:r>
              <a:rPr lang="en-US" sz="3600" dirty="0" smtClean="0">
                <a:solidFill>
                  <a:srgbClr val="0070C0"/>
                </a:solidFill>
              </a:rPr>
              <a:t> Word </a:t>
            </a:r>
            <a:r>
              <a:rPr lang="en-US" sz="3600" dirty="0" err="1" smtClean="0">
                <a:solidFill>
                  <a:srgbClr val="0070C0"/>
                </a:solidFill>
              </a:rPr>
              <a:t>vào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trang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trình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chiếu</a:t>
            </a:r>
            <a:r>
              <a:rPr lang="en-US" sz="3600" dirty="0" smtClean="0">
                <a:solidFill>
                  <a:srgbClr val="0070C0"/>
                </a:solidFill>
              </a:rPr>
              <a:t> PowerPoint </a:t>
            </a:r>
            <a:r>
              <a:rPr lang="en-US" sz="3600" dirty="0" err="1" smtClean="0">
                <a:solidFill>
                  <a:srgbClr val="0070C0"/>
                </a:solidFill>
              </a:rPr>
              <a:t>và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cũng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có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thể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sao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chép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ảnh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đã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vẽ</a:t>
            </a:r>
            <a:r>
              <a:rPr lang="en-US" sz="3600" dirty="0" smtClean="0">
                <a:solidFill>
                  <a:srgbClr val="0070C0"/>
                </a:solidFill>
              </a:rPr>
              <a:t> ở </a:t>
            </a:r>
            <a:r>
              <a:rPr lang="en-US" sz="3600" dirty="0" err="1" smtClean="0">
                <a:solidFill>
                  <a:srgbClr val="0070C0"/>
                </a:solidFill>
              </a:rPr>
              <a:t>phần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mềm</a:t>
            </a:r>
            <a:r>
              <a:rPr lang="en-US" sz="3600" dirty="0" smtClean="0">
                <a:solidFill>
                  <a:srgbClr val="0070C0"/>
                </a:solidFill>
              </a:rPr>
              <a:t> Paint </a:t>
            </a:r>
            <a:r>
              <a:rPr lang="en-US" sz="3600" dirty="0" err="1" smtClean="0">
                <a:solidFill>
                  <a:srgbClr val="0070C0"/>
                </a:solidFill>
              </a:rPr>
              <a:t>vào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trang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trình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chiếu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PowerPoint. 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0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2065" r:id="rId2" imgW="11125080" imgH="6477120"/>
        </mc:Choice>
        <mc:Fallback>
          <p:control r:id="rId2" imgW="11125080" imgH="64771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28600"/>
                  <a:ext cx="11125200" cy="6477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693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3352800"/>
            <a:ext cx="2559586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82" y="2441812"/>
            <a:ext cx="437792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"/>
            <a:ext cx="4973637" cy="458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670" y="4978912"/>
            <a:ext cx="3954463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638800"/>
            <a:ext cx="513556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57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11000" cy="705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1584960" y="2879725"/>
            <a:ext cx="8915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cũ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thao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tác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sao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chép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nội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dung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văn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bản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tranh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ảnh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bảng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biểu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phần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mềm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Word (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ảnh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phần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mềm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Paint)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trang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trình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chiếu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nếu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máy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)</a:t>
            </a:r>
          </a:p>
        </p:txBody>
      </p:sp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4761072" y="1423989"/>
            <a:ext cx="4853940" cy="9810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DẶN DÒ</a:t>
            </a:r>
          </a:p>
        </p:txBody>
      </p:sp>
      <p:pic>
        <p:nvPicPr>
          <p:cNvPr id="50181" name="Picture 5" descr="jlg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0" y="715963"/>
            <a:ext cx="2971800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1250633" y="338138"/>
            <a:ext cx="1684020" cy="1306512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33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01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6" descr="C:\Users\NGOCTHANH\Desktop\anh dep\725049hhwhm87hw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364"/>
            <a:ext cx="118872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5" descr="chu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180" y="0"/>
            <a:ext cx="138684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6" descr="blulin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118872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7" descr="blulin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28353" y="3328353"/>
            <a:ext cx="6854825" cy="19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8" descr="blulin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73864"/>
            <a:ext cx="118872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9" descr="blulin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85493" y="3342641"/>
            <a:ext cx="6854825" cy="19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WordArt 13"/>
          <p:cNvSpPr>
            <a:spLocks noChangeArrowheads="1" noChangeShapeType="1" noTextEdit="1"/>
          </p:cNvSpPr>
          <p:nvPr/>
        </p:nvSpPr>
        <p:spPr bwMode="auto">
          <a:xfrm>
            <a:off x="594360" y="1981200"/>
            <a:ext cx="1068324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 cap="sq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Kính chúc quý </a:t>
            </a:r>
            <a:r>
              <a:rPr lang="vi-VN" sz="3600" b="1" kern="10" dirty="0" smtClean="0">
                <a:ln w="9525" cap="sq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thầy</a:t>
            </a:r>
            <a:r>
              <a:rPr lang="en-US" sz="3600" b="1" kern="10" dirty="0" smtClean="0">
                <a:ln w="9525" cap="sq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 cap="sq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vi-VN" sz="3600" b="1" kern="10" dirty="0" smtClean="0">
                <a:ln w="9525" cap="sq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9525" cap="sq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sức khỏe, thành công !</a:t>
            </a:r>
          </a:p>
          <a:p>
            <a:pPr algn="ctr"/>
            <a:r>
              <a:rPr lang="vi-VN" sz="3600" b="1" kern="10" dirty="0">
                <a:ln w="9525" cap="sq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Chúc các em học giỏi !</a:t>
            </a:r>
            <a:endParaRPr lang="en-US" sz="3600" b="1" kern="10" dirty="0">
              <a:ln w="9525" cap="sq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5785" name="Picture 16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18872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 descr="ros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4" y="3429000"/>
            <a:ext cx="313483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8618220" y="609600"/>
            <a:ext cx="70580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5646420" y="990600"/>
            <a:ext cx="70580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3368040" y="609601"/>
            <a:ext cx="72644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7330440" y="457200"/>
            <a:ext cx="70580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6880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0" grpId="0" animBg="1"/>
      <p:bldP spid="3091" grpId="0" animBg="1"/>
      <p:bldP spid="3092" grpId="0" animBg="1"/>
      <p:bldP spid="30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824811"/>
            <a:ext cx="10668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- 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1: </a:t>
            </a:r>
            <a:r>
              <a:rPr lang="en-US" sz="3200" dirty="0" err="1" smtClean="0"/>
              <a:t>Mở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 smtClean="0"/>
              <a:t>soạn</a:t>
            </a:r>
            <a:r>
              <a:rPr lang="en-US" sz="3200" dirty="0" smtClean="0"/>
              <a:t> </a:t>
            </a:r>
            <a:r>
              <a:rPr lang="en-US" sz="3200" dirty="0" err="1" smtClean="0"/>
              <a:t>thảo</a:t>
            </a:r>
            <a:r>
              <a:rPr lang="en-US" sz="3200" dirty="0" smtClean="0"/>
              <a:t> Word</a:t>
            </a:r>
          </a:p>
          <a:p>
            <a:pPr algn="just"/>
            <a:r>
              <a:rPr lang="en-US" sz="3200" dirty="0" smtClean="0"/>
              <a:t>- 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2: </a:t>
            </a:r>
            <a:r>
              <a:rPr lang="en-US" sz="3200" dirty="0" err="1" smtClean="0"/>
              <a:t>Chọn</a:t>
            </a:r>
            <a:r>
              <a:rPr lang="en-US" sz="3200" dirty="0" smtClean="0"/>
              <a:t> </a:t>
            </a:r>
            <a:r>
              <a:rPr lang="en-US" sz="3200" dirty="0" err="1" smtClean="0"/>
              <a:t>đoạn</a:t>
            </a:r>
            <a:r>
              <a:rPr lang="en-US" sz="3200" dirty="0" smtClean="0"/>
              <a:t> </a:t>
            </a:r>
            <a:r>
              <a:rPr lang="en-US" sz="3200" dirty="0" err="1" smtClean="0"/>
              <a:t>văn</a:t>
            </a:r>
            <a:r>
              <a:rPr lang="en-US" sz="3200" dirty="0" smtClean="0"/>
              <a:t> </a:t>
            </a:r>
            <a:r>
              <a:rPr lang="en-US" sz="3200" dirty="0" err="1" smtClean="0"/>
              <a:t>bản</a:t>
            </a:r>
            <a:r>
              <a:rPr lang="en-US" sz="3200" dirty="0" smtClean="0"/>
              <a:t> </a:t>
            </a:r>
            <a:r>
              <a:rPr lang="en-US" sz="3200" dirty="0" err="1" smtClean="0"/>
              <a:t>cần</a:t>
            </a:r>
            <a:r>
              <a:rPr lang="en-US" sz="3200" dirty="0" smtClean="0"/>
              <a:t> </a:t>
            </a:r>
            <a:r>
              <a:rPr lang="en-US" sz="3200" dirty="0" err="1" smtClean="0"/>
              <a:t>sao</a:t>
            </a:r>
            <a:r>
              <a:rPr lang="en-US" sz="3200" dirty="0" smtClean="0"/>
              <a:t> </a:t>
            </a:r>
            <a:r>
              <a:rPr lang="en-US" sz="3200" dirty="0" err="1" smtClean="0"/>
              <a:t>chép</a:t>
            </a:r>
            <a:r>
              <a:rPr lang="en-US" sz="3200" dirty="0" smtClean="0"/>
              <a:t> (</a:t>
            </a:r>
            <a:r>
              <a:rPr lang="en-US" sz="3200" dirty="0" err="1" smtClean="0"/>
              <a:t>bôi</a:t>
            </a:r>
            <a:r>
              <a:rPr lang="en-US" sz="3200" dirty="0" smtClean="0"/>
              <a:t> </a:t>
            </a:r>
            <a:r>
              <a:rPr lang="en-US" sz="3200" dirty="0" err="1" smtClean="0"/>
              <a:t>đen</a:t>
            </a:r>
            <a:r>
              <a:rPr lang="en-US" sz="3200" dirty="0" smtClean="0"/>
              <a:t>). </a:t>
            </a:r>
            <a:r>
              <a:rPr lang="en-US" sz="3200" dirty="0" err="1" smtClean="0"/>
              <a:t>Nháy</a:t>
            </a:r>
            <a:r>
              <a:rPr lang="en-US" sz="3200" dirty="0" smtClean="0"/>
              <a:t> </a:t>
            </a:r>
            <a:r>
              <a:rPr lang="en-US" sz="3200" dirty="0" err="1" smtClean="0"/>
              <a:t>chuột</a:t>
            </a:r>
            <a:r>
              <a:rPr lang="en-US" sz="3200" dirty="0" smtClean="0"/>
              <a:t> </a:t>
            </a:r>
            <a:r>
              <a:rPr lang="en-US" sz="3200" dirty="0" err="1" smtClean="0"/>
              <a:t>phải</a:t>
            </a:r>
            <a:r>
              <a:rPr lang="en-US" sz="3200" dirty="0" smtClean="0"/>
              <a:t> </a:t>
            </a:r>
            <a:r>
              <a:rPr lang="en-US" sz="3200" dirty="0" err="1" smtClean="0"/>
              <a:t>chọn</a:t>
            </a:r>
            <a:r>
              <a:rPr lang="en-US" sz="3200" dirty="0" smtClean="0"/>
              <a:t> Copy 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dirty="0" err="1" smtClean="0"/>
              <a:t>nhấn</a:t>
            </a:r>
            <a:r>
              <a:rPr lang="en-US" sz="3200" dirty="0" smtClean="0"/>
              <a:t> </a:t>
            </a:r>
            <a:r>
              <a:rPr lang="en-US" sz="3200" dirty="0" err="1" smtClean="0"/>
              <a:t>tổ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phím</a:t>
            </a:r>
            <a:r>
              <a:rPr lang="en-US" sz="3200" dirty="0" smtClean="0"/>
              <a:t> Ctrl + C 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dirty="0" err="1" smtClean="0"/>
              <a:t>nháy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nút</a:t>
            </a:r>
            <a:r>
              <a:rPr lang="en-US" sz="3200" dirty="0" smtClean="0"/>
              <a:t> Copy</a:t>
            </a:r>
          </a:p>
          <a:p>
            <a:pPr algn="just"/>
            <a:r>
              <a:rPr lang="en-US" sz="3200" dirty="0" smtClean="0"/>
              <a:t>- 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3: </a:t>
            </a:r>
            <a:r>
              <a:rPr lang="en-US" sz="3200" dirty="0" err="1" smtClean="0"/>
              <a:t>Chọn</a:t>
            </a:r>
            <a:r>
              <a:rPr lang="en-US" sz="3200" dirty="0" smtClean="0"/>
              <a:t> </a:t>
            </a:r>
            <a:r>
              <a:rPr lang="en-US" sz="3200" dirty="0" err="1" smtClean="0"/>
              <a:t>nút</a:t>
            </a:r>
            <a:r>
              <a:rPr lang="en-US" sz="3200" dirty="0" smtClean="0"/>
              <a:t>      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thu</a:t>
            </a:r>
            <a:r>
              <a:rPr lang="en-US" sz="3200" dirty="0" smtClean="0"/>
              <a:t> </a:t>
            </a:r>
            <a:r>
              <a:rPr lang="en-US" sz="3200" dirty="0" err="1" smtClean="0"/>
              <a:t>nhỏ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 smtClean="0"/>
              <a:t>soạn</a:t>
            </a:r>
            <a:r>
              <a:rPr lang="en-US" sz="3200" dirty="0" smtClean="0"/>
              <a:t> </a:t>
            </a:r>
            <a:r>
              <a:rPr lang="en-US" sz="3200" dirty="0" err="1" smtClean="0"/>
              <a:t>thảo</a:t>
            </a:r>
            <a:endParaRPr lang="en-US" sz="3200" dirty="0" smtClean="0"/>
          </a:p>
          <a:p>
            <a:pPr algn="just"/>
            <a:r>
              <a:rPr lang="en-US" sz="3200" dirty="0" smtClean="0"/>
              <a:t>- 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4:  </a:t>
            </a:r>
            <a:r>
              <a:rPr lang="en-US" sz="3200" dirty="0" err="1" smtClean="0"/>
              <a:t>Mở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 smtClean="0"/>
              <a:t>trình</a:t>
            </a:r>
            <a:r>
              <a:rPr lang="en-US" sz="3200" dirty="0" smtClean="0"/>
              <a:t> </a:t>
            </a:r>
            <a:r>
              <a:rPr lang="en-US" sz="3200" dirty="0" err="1" smtClean="0"/>
              <a:t>chiếu</a:t>
            </a:r>
            <a:r>
              <a:rPr lang="en-US" sz="3200" dirty="0" smtClean="0"/>
              <a:t> PowerPoint</a:t>
            </a:r>
          </a:p>
          <a:p>
            <a:pPr algn="just"/>
            <a:r>
              <a:rPr lang="en-US" sz="3200" dirty="0" smtClean="0"/>
              <a:t>- 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5: </a:t>
            </a:r>
            <a:r>
              <a:rPr lang="en-US" sz="3200" dirty="0" err="1" smtClean="0"/>
              <a:t>Chọn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 smtClean="0"/>
              <a:t>trình</a:t>
            </a:r>
            <a:r>
              <a:rPr lang="en-US" sz="3200" dirty="0" smtClean="0"/>
              <a:t> </a:t>
            </a:r>
            <a:r>
              <a:rPr lang="en-US" sz="3200" dirty="0" err="1" smtClean="0"/>
              <a:t>chiếu</a:t>
            </a:r>
            <a:r>
              <a:rPr lang="en-US" sz="3200" dirty="0" smtClean="0"/>
              <a:t>. </a:t>
            </a:r>
            <a:r>
              <a:rPr lang="en-US" sz="3200" dirty="0" err="1" smtClean="0"/>
              <a:t>Nháy</a:t>
            </a:r>
            <a:r>
              <a:rPr lang="en-US" sz="3200" dirty="0" smtClean="0"/>
              <a:t> </a:t>
            </a:r>
            <a:r>
              <a:rPr lang="en-US" sz="3200" dirty="0" err="1" smtClean="0"/>
              <a:t>chuột</a:t>
            </a:r>
            <a:r>
              <a:rPr lang="en-US" sz="3200" dirty="0" smtClean="0"/>
              <a:t> </a:t>
            </a:r>
            <a:r>
              <a:rPr lang="en-US" sz="3200" dirty="0" err="1" smtClean="0"/>
              <a:t>phải</a:t>
            </a:r>
            <a:r>
              <a:rPr lang="en-US" sz="3200" dirty="0" smtClean="0"/>
              <a:t> </a:t>
            </a:r>
            <a:r>
              <a:rPr lang="en-US" sz="3200" dirty="0" err="1" smtClean="0"/>
              <a:t>chọn</a:t>
            </a:r>
            <a:r>
              <a:rPr lang="en-US" sz="3200" dirty="0" smtClean="0"/>
              <a:t> Paste 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dirty="0" err="1" smtClean="0"/>
              <a:t>nhấn</a:t>
            </a:r>
            <a:r>
              <a:rPr lang="en-US" sz="3200" dirty="0" smtClean="0"/>
              <a:t> </a:t>
            </a:r>
            <a:r>
              <a:rPr lang="en-US" sz="3200" dirty="0" err="1" smtClean="0"/>
              <a:t>tổ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phím</a:t>
            </a:r>
            <a:r>
              <a:rPr lang="en-US" sz="3200" dirty="0" smtClean="0"/>
              <a:t> Ctrl + V 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dirty="0" err="1" smtClean="0"/>
              <a:t>nháy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nút</a:t>
            </a:r>
            <a:r>
              <a:rPr lang="en-US" sz="3200" dirty="0" smtClean="0"/>
              <a:t> Paste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5416" y="1320921"/>
            <a:ext cx="9905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916" y="3880983"/>
            <a:ext cx="460375" cy="41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916" y="3276600"/>
            <a:ext cx="1247143" cy="56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296" y="5342334"/>
            <a:ext cx="875504" cy="108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9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0" y="0"/>
            <a:ext cx="11944985" cy="762000"/>
            <a:chOff x="-18" y="22"/>
            <a:chExt cx="5788" cy="743"/>
          </a:xfrm>
        </p:grpSpPr>
        <p:sp>
          <p:nvSpPr>
            <p:cNvPr id="59395" name="Line 3"/>
            <p:cNvSpPr>
              <a:spLocks noChangeShapeType="1"/>
            </p:cNvSpPr>
            <p:nvPr/>
          </p:nvSpPr>
          <p:spPr bwMode="auto">
            <a:xfrm>
              <a:off x="0" y="732"/>
              <a:ext cx="576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396" name="Group 4"/>
            <p:cNvGrpSpPr>
              <a:grpSpLocks/>
            </p:cNvGrpSpPr>
            <p:nvPr/>
          </p:nvGrpSpPr>
          <p:grpSpPr bwMode="auto">
            <a:xfrm>
              <a:off x="-18" y="22"/>
              <a:ext cx="5788" cy="743"/>
              <a:chOff x="-18" y="22"/>
              <a:chExt cx="5788" cy="743"/>
            </a:xfrm>
          </p:grpSpPr>
          <p:sp>
            <p:nvSpPr>
              <p:cNvPr id="59397" name="Line 5"/>
              <p:cNvSpPr>
                <a:spLocks noChangeShapeType="1"/>
              </p:cNvSpPr>
              <p:nvPr/>
            </p:nvSpPr>
            <p:spPr bwMode="auto">
              <a:xfrm>
                <a:off x="0" y="765"/>
                <a:ext cx="576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9398" name="Picture 6" descr="POINSET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185" y="-181"/>
                <a:ext cx="698" cy="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399" name="Picture 7" descr="POINSET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882" y="-168"/>
                <a:ext cx="698" cy="1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9403" name="Group 11"/>
          <p:cNvGrpSpPr>
            <a:grpSpLocks/>
          </p:cNvGrpSpPr>
          <p:nvPr/>
        </p:nvGrpSpPr>
        <p:grpSpPr bwMode="auto">
          <a:xfrm>
            <a:off x="2278380" y="914400"/>
            <a:ext cx="6637020" cy="1371600"/>
            <a:chOff x="528" y="921"/>
            <a:chExt cx="3168" cy="528"/>
          </a:xfrm>
        </p:grpSpPr>
        <p:sp>
          <p:nvSpPr>
            <p:cNvPr id="59404" name="AutoShape 12">
              <a:hlinkClick r:id="rId4" action="ppaction://hlinkfile"/>
            </p:cNvPr>
            <p:cNvSpPr>
              <a:spLocks noChangeArrowheads="1"/>
            </p:cNvSpPr>
            <p:nvPr/>
          </p:nvSpPr>
          <p:spPr bwMode="auto">
            <a:xfrm>
              <a:off x="528" y="921"/>
              <a:ext cx="3168" cy="528"/>
            </a:xfrm>
            <a:prstGeom prst="cloudCallout">
              <a:avLst>
                <a:gd name="adj1" fmla="val -43843"/>
                <a:gd name="adj2" fmla="val 50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99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b="1">
                <a:latin typeface=".VnArial Narrow" pitchFamily="34" charset="0"/>
                <a:cs typeface="Arial" charset="0"/>
              </a:endParaRPr>
            </a:p>
          </p:txBody>
        </p:sp>
        <p:sp>
          <p:nvSpPr>
            <p:cNvPr id="5940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290" y="1034"/>
              <a:ext cx="1638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b="1" i="1" kern="10" dirty="0" err="1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.VnTime"/>
                </a:rPr>
                <a:t>KiÓm</a:t>
              </a:r>
              <a:r>
                <a:rPr lang="en-US" sz="3200" b="1" i="1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.VnTime"/>
                </a:rPr>
                <a:t> </a:t>
              </a:r>
              <a:r>
                <a:rPr lang="en-US" sz="3200" b="1" i="1" kern="10" dirty="0" err="1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.VnTime"/>
                </a:rPr>
                <a:t>tra</a:t>
              </a:r>
              <a:r>
                <a:rPr lang="en-US" sz="3200" b="1" i="1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.VnTime"/>
                </a:rPr>
                <a:t> </a:t>
              </a:r>
              <a:r>
                <a:rPr lang="en-US" sz="3200" b="1" i="1" kern="10" dirty="0" err="1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.VnTime"/>
                </a:rPr>
                <a:t>bµi</a:t>
              </a:r>
              <a:r>
                <a:rPr lang="en-US" sz="3200" b="1" i="1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.VnTime"/>
                </a:rPr>
                <a:t> </a:t>
              </a:r>
              <a:r>
                <a:rPr lang="en-US" sz="3200" b="1" i="1" kern="10" dirty="0" err="1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.VnTime"/>
                </a:rPr>
                <a:t>cò</a:t>
              </a:r>
              <a:endParaRPr lang="en-US" sz="3200" b="1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48125" y="2634530"/>
            <a:ext cx="1082807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Insert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    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		.      C. 		  D.			E.</a:t>
            </a: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38" y="3965243"/>
            <a:ext cx="129460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62400"/>
            <a:ext cx="121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15" y="3802077"/>
            <a:ext cx="1130593" cy="138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39189" y="2158738"/>
            <a:ext cx="10225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Home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228" y="3851742"/>
            <a:ext cx="1273608" cy="136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537" y="3876864"/>
            <a:ext cx="1871725" cy="86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2640842" y="3974959"/>
            <a:ext cx="762000" cy="770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17220" y="3954669"/>
            <a:ext cx="762000" cy="770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74420" y="2606477"/>
            <a:ext cx="7745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Oval 23"/>
          <p:cNvSpPr/>
          <p:nvPr/>
        </p:nvSpPr>
        <p:spPr>
          <a:xfrm>
            <a:off x="7217537" y="3954669"/>
            <a:ext cx="762000" cy="770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76148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1" grpId="0" animBg="1"/>
      <p:bldP spid="21" grpId="1" animBg="1"/>
      <p:bldP spid="22" grpId="0" animBg="1"/>
      <p:bldP spid="22" grpId="1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8300" y="6299818"/>
            <a:ext cx="990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26888" cy="682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1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1582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3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674620" y="1200150"/>
            <a:ext cx="633984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91" name="AutoShape 19"/>
          <p:cNvSpPr>
            <a:spLocks noChangeArrowheads="1"/>
          </p:cNvSpPr>
          <p:nvPr/>
        </p:nvSpPr>
        <p:spPr bwMode="auto">
          <a:xfrm>
            <a:off x="396240" y="1447800"/>
            <a:ext cx="891540" cy="611188"/>
          </a:xfrm>
          <a:custGeom>
            <a:avLst/>
            <a:gdLst>
              <a:gd name="T0" fmla="*/ 342900 w 685800"/>
              <a:gd name="T1" fmla="*/ 0 h 611188"/>
              <a:gd name="T2" fmla="*/ 1 w 685800"/>
              <a:gd name="T3" fmla="*/ 233452 h 611188"/>
              <a:gd name="T4" fmla="*/ 130976 w 685800"/>
              <a:gd name="T5" fmla="*/ 611186 h 611188"/>
              <a:gd name="T6" fmla="*/ 554824 w 685800"/>
              <a:gd name="T7" fmla="*/ 611186 h 611188"/>
              <a:gd name="T8" fmla="*/ 685799 w 685800"/>
              <a:gd name="T9" fmla="*/ 233452 h 611188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11926 w 685800"/>
              <a:gd name="T16" fmla="*/ 233454 h 611188"/>
              <a:gd name="T17" fmla="*/ 473874 w 685800"/>
              <a:gd name="T18" fmla="*/ 466903 h 6111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5800" h="611188">
                <a:moveTo>
                  <a:pt x="1" y="233452"/>
                </a:moveTo>
                <a:lnTo>
                  <a:pt x="261954" y="233454"/>
                </a:lnTo>
                <a:lnTo>
                  <a:pt x="342900" y="0"/>
                </a:lnTo>
                <a:lnTo>
                  <a:pt x="423846" y="233454"/>
                </a:lnTo>
                <a:lnTo>
                  <a:pt x="685799" y="233452"/>
                </a:lnTo>
                <a:lnTo>
                  <a:pt x="473874" y="377733"/>
                </a:lnTo>
                <a:lnTo>
                  <a:pt x="554824" y="611186"/>
                </a:lnTo>
                <a:lnTo>
                  <a:pt x="342900" y="466903"/>
                </a:lnTo>
                <a:lnTo>
                  <a:pt x="130976" y="611186"/>
                </a:lnTo>
                <a:lnTo>
                  <a:pt x="211926" y="377733"/>
                </a:lnTo>
                <a:close/>
              </a:path>
            </a:pathLst>
          </a:cu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971800" y="1981200"/>
            <a:ext cx="64389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sz="4800">
                <a:solidFill>
                  <a:srgbClr val="FF3300"/>
                </a:solidFill>
                <a:latin typeface=".VnCommercial Script" pitchFamily="34" charset="0"/>
              </a:rPr>
              <a:t>M«n: Tin häc</a:t>
            </a:r>
            <a:endParaRPr lang="en-US" sz="4800">
              <a:solidFill>
                <a:srgbClr val="FF3300"/>
              </a:solidFill>
            </a:endParaRPr>
          </a:p>
        </p:txBody>
      </p:sp>
      <p:pic>
        <p:nvPicPr>
          <p:cNvPr id="19466" name="Picture 10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8188"/>
            <a:ext cx="2179320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80" y="5818188"/>
            <a:ext cx="2179320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68" name="Group 12"/>
          <p:cNvGrpSpPr>
            <a:grpSpLocks/>
          </p:cNvGrpSpPr>
          <p:nvPr/>
        </p:nvGrpSpPr>
        <p:grpSpPr bwMode="auto">
          <a:xfrm>
            <a:off x="0" y="1"/>
            <a:ext cx="11944985" cy="1179513"/>
            <a:chOff x="-18" y="22"/>
            <a:chExt cx="5788" cy="743"/>
          </a:xfrm>
        </p:grpSpPr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>
              <a:off x="0" y="732"/>
              <a:ext cx="576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70" name="Group 14"/>
            <p:cNvGrpSpPr>
              <a:grpSpLocks/>
            </p:cNvGrpSpPr>
            <p:nvPr/>
          </p:nvGrpSpPr>
          <p:grpSpPr bwMode="auto">
            <a:xfrm>
              <a:off x="-18" y="22"/>
              <a:ext cx="5788" cy="743"/>
              <a:chOff x="-18" y="22"/>
              <a:chExt cx="5788" cy="743"/>
            </a:xfrm>
          </p:grpSpPr>
          <p:sp>
            <p:nvSpPr>
              <p:cNvPr id="19471" name="Line 15"/>
              <p:cNvSpPr>
                <a:spLocks noChangeShapeType="1"/>
              </p:cNvSpPr>
              <p:nvPr/>
            </p:nvSpPr>
            <p:spPr bwMode="auto">
              <a:xfrm>
                <a:off x="0" y="765"/>
                <a:ext cx="576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472" name="Picture 16" descr="POINSET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185" y="-181"/>
                <a:ext cx="698" cy="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73" name="Picture 17" descr="POINSET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882" y="-168"/>
                <a:ext cx="698" cy="1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9475" name="WordArt 19"/>
          <p:cNvSpPr>
            <a:spLocks noChangeArrowheads="1" noChangeShapeType="1" noTextEdit="1"/>
          </p:cNvSpPr>
          <p:nvPr/>
        </p:nvSpPr>
        <p:spPr bwMode="auto">
          <a:xfrm>
            <a:off x="578882" y="3101551"/>
            <a:ext cx="1059942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71"/>
              </a:avLst>
            </a:prstTxWarp>
          </a:bodyPr>
          <a:lstStyle/>
          <a:p>
            <a:pPr algn="ctr"/>
            <a:r>
              <a:rPr lang="en-US" sz="40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BÀI 2: SAO CHÉP NỘI DUNG TỪ PHẦN MỀM KHÁC</a:t>
            </a:r>
            <a:endParaRPr lang="en-US" sz="40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396240" y="4166076"/>
            <a:ext cx="138684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2931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5" grpId="1"/>
      <p:bldP spid="194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" y="138556"/>
            <a:ext cx="11490960" cy="886691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 ngày 2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  tháng 0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 năm 2018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Sao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1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5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3268980" y="2133601"/>
            <a:ext cx="861822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Arial" charset="0"/>
              </a:rPr>
              <a:t> </a:t>
            </a:r>
          </a:p>
        </p:txBody>
      </p:sp>
      <p:sp>
        <p:nvSpPr>
          <p:cNvPr id="62496" name="Text Box 32"/>
          <p:cNvSpPr txBox="1">
            <a:spLocks noChangeArrowheads="1"/>
          </p:cNvSpPr>
          <p:nvPr/>
        </p:nvSpPr>
        <p:spPr bwMode="auto">
          <a:xfrm>
            <a:off x="3298550" y="792163"/>
            <a:ext cx="505206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30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8120" y="138556"/>
            <a:ext cx="11490960" cy="886691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Sao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998" y="1248714"/>
            <a:ext cx="9905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ight Arrow 1">
            <a:hlinkClick r:id="rId2" action="ppaction://hlinkfile"/>
          </p:cNvPr>
          <p:cNvSpPr/>
          <p:nvPr/>
        </p:nvSpPr>
        <p:spPr>
          <a:xfrm>
            <a:off x="10591800" y="6243282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>
            <a:hlinkClick r:id="rId3" action="ppaction://hlinkfile"/>
          </p:cNvPr>
          <p:cNvSpPr/>
          <p:nvPr/>
        </p:nvSpPr>
        <p:spPr>
          <a:xfrm>
            <a:off x="10287000" y="1248714"/>
            <a:ext cx="1066800" cy="7324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8120" y="138556"/>
            <a:ext cx="11490960" cy="886691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Sao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000539"/>
            <a:ext cx="1066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- 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1: </a:t>
            </a:r>
            <a:r>
              <a:rPr lang="en-US" sz="3200" dirty="0" err="1" smtClean="0"/>
              <a:t>Mở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 smtClean="0"/>
              <a:t>soạn</a:t>
            </a:r>
            <a:r>
              <a:rPr lang="en-US" sz="3200" dirty="0" smtClean="0"/>
              <a:t> </a:t>
            </a:r>
            <a:r>
              <a:rPr lang="en-US" sz="3200" dirty="0" err="1" smtClean="0"/>
              <a:t>thảo</a:t>
            </a:r>
            <a:r>
              <a:rPr lang="en-US" sz="3200" dirty="0" smtClean="0"/>
              <a:t> Word </a:t>
            </a:r>
            <a:r>
              <a:rPr lang="en-US" sz="3200" dirty="0" err="1" smtClean="0"/>
              <a:t>chứa</a:t>
            </a:r>
            <a:r>
              <a:rPr lang="en-US" sz="3200" dirty="0" smtClean="0"/>
              <a:t> </a:t>
            </a:r>
            <a:r>
              <a:rPr lang="en-US" sz="3200" dirty="0" err="1" smtClean="0"/>
              <a:t>nội</a:t>
            </a:r>
            <a:r>
              <a:rPr lang="en-US" sz="3200" dirty="0" smtClean="0"/>
              <a:t> dung </a:t>
            </a:r>
            <a:r>
              <a:rPr lang="en-US" sz="3200" dirty="0" err="1" smtClean="0"/>
              <a:t>cần</a:t>
            </a:r>
            <a:r>
              <a:rPr lang="en-US" sz="3200" dirty="0" smtClean="0"/>
              <a:t> </a:t>
            </a:r>
            <a:r>
              <a:rPr lang="en-US" sz="3200" dirty="0" err="1" smtClean="0"/>
              <a:t>sao</a:t>
            </a:r>
            <a:r>
              <a:rPr lang="en-US" sz="3200" dirty="0" smtClean="0"/>
              <a:t> </a:t>
            </a:r>
            <a:r>
              <a:rPr lang="en-US" sz="3200" dirty="0" err="1" smtClean="0"/>
              <a:t>chép</a:t>
            </a:r>
            <a:r>
              <a:rPr lang="en-US" sz="3200" dirty="0" smtClean="0"/>
              <a:t>.</a:t>
            </a:r>
          </a:p>
          <a:p>
            <a:pPr algn="just"/>
            <a:r>
              <a:rPr lang="en-US" sz="3200" dirty="0" smtClean="0"/>
              <a:t>- 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2: </a:t>
            </a:r>
            <a:r>
              <a:rPr lang="en-US" sz="3200" dirty="0" err="1" smtClean="0"/>
              <a:t>Chọn</a:t>
            </a:r>
            <a:r>
              <a:rPr lang="en-US" sz="3200" dirty="0" smtClean="0"/>
              <a:t> </a:t>
            </a:r>
            <a:r>
              <a:rPr lang="en-US" sz="3200" dirty="0" err="1" smtClean="0"/>
              <a:t>đoạn</a:t>
            </a:r>
            <a:r>
              <a:rPr lang="en-US" sz="3200" dirty="0" smtClean="0"/>
              <a:t> </a:t>
            </a:r>
            <a:r>
              <a:rPr lang="en-US" sz="3200" dirty="0" err="1" smtClean="0"/>
              <a:t>văn</a:t>
            </a:r>
            <a:r>
              <a:rPr lang="en-US" sz="3200" dirty="0" smtClean="0"/>
              <a:t> </a:t>
            </a:r>
            <a:r>
              <a:rPr lang="en-US" sz="3200" dirty="0" err="1" smtClean="0"/>
              <a:t>bản</a:t>
            </a:r>
            <a:r>
              <a:rPr lang="en-US" sz="3200" dirty="0" smtClean="0"/>
              <a:t> </a:t>
            </a:r>
            <a:r>
              <a:rPr lang="en-US" sz="3200" dirty="0" err="1" smtClean="0"/>
              <a:t>cần</a:t>
            </a:r>
            <a:r>
              <a:rPr lang="en-US" sz="3200" dirty="0" smtClean="0"/>
              <a:t> </a:t>
            </a:r>
            <a:r>
              <a:rPr lang="en-US" sz="3200" dirty="0" err="1" smtClean="0"/>
              <a:t>sao</a:t>
            </a:r>
            <a:r>
              <a:rPr lang="en-US" sz="3200" dirty="0" smtClean="0"/>
              <a:t> </a:t>
            </a:r>
            <a:r>
              <a:rPr lang="en-US" sz="3200" dirty="0" err="1" smtClean="0"/>
              <a:t>chép</a:t>
            </a:r>
            <a:r>
              <a:rPr lang="en-US" sz="3200" dirty="0" smtClean="0"/>
              <a:t> (</a:t>
            </a:r>
            <a:r>
              <a:rPr lang="en-US" sz="3200" dirty="0" err="1" smtClean="0"/>
              <a:t>bôi</a:t>
            </a:r>
            <a:r>
              <a:rPr lang="en-US" sz="3200" dirty="0" smtClean="0"/>
              <a:t> </a:t>
            </a:r>
            <a:r>
              <a:rPr lang="en-US" sz="3200" dirty="0" err="1" smtClean="0"/>
              <a:t>đen</a:t>
            </a:r>
            <a:r>
              <a:rPr lang="en-US" sz="3200" dirty="0" smtClean="0"/>
              <a:t>). </a:t>
            </a:r>
            <a:r>
              <a:rPr lang="en-US" sz="3200" dirty="0" err="1" smtClean="0"/>
              <a:t>Nháy</a:t>
            </a:r>
            <a:r>
              <a:rPr lang="en-US" sz="3200" dirty="0" smtClean="0"/>
              <a:t> </a:t>
            </a:r>
            <a:r>
              <a:rPr lang="en-US" sz="3200" dirty="0" err="1" smtClean="0"/>
              <a:t>chuột</a:t>
            </a:r>
            <a:r>
              <a:rPr lang="en-US" sz="3200" dirty="0" smtClean="0"/>
              <a:t> </a:t>
            </a:r>
            <a:r>
              <a:rPr lang="en-US" sz="3200" dirty="0" err="1" smtClean="0"/>
              <a:t>phải</a:t>
            </a:r>
            <a:r>
              <a:rPr lang="en-US" sz="3200" dirty="0" smtClean="0"/>
              <a:t> </a:t>
            </a:r>
            <a:r>
              <a:rPr lang="en-US" sz="3200" dirty="0" err="1" smtClean="0"/>
              <a:t>chọn</a:t>
            </a:r>
            <a:r>
              <a:rPr lang="en-US" sz="3200" dirty="0" smtClean="0"/>
              <a:t> Copy </a:t>
            </a:r>
          </a:p>
          <a:p>
            <a:pPr algn="just"/>
            <a:r>
              <a:rPr lang="en-US" sz="3200" dirty="0" smtClean="0"/>
              <a:t>- 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3: </a:t>
            </a:r>
            <a:r>
              <a:rPr lang="en-US" sz="3200" dirty="0" err="1" smtClean="0"/>
              <a:t>Chọn</a:t>
            </a:r>
            <a:r>
              <a:rPr lang="en-US" sz="3200" dirty="0" smtClean="0"/>
              <a:t> </a:t>
            </a:r>
            <a:r>
              <a:rPr lang="en-US" sz="3200" dirty="0" err="1" smtClean="0"/>
              <a:t>nút</a:t>
            </a:r>
            <a:r>
              <a:rPr lang="en-US" sz="3200" dirty="0" smtClean="0"/>
              <a:t>      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thu</a:t>
            </a:r>
            <a:r>
              <a:rPr lang="en-US" sz="3200" dirty="0" smtClean="0"/>
              <a:t> </a:t>
            </a:r>
            <a:r>
              <a:rPr lang="en-US" sz="3200" dirty="0" err="1" smtClean="0"/>
              <a:t>nhỏ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 smtClean="0"/>
              <a:t>soạn</a:t>
            </a:r>
            <a:r>
              <a:rPr lang="en-US" sz="3200" dirty="0" smtClean="0"/>
              <a:t> </a:t>
            </a:r>
            <a:r>
              <a:rPr lang="en-US" sz="3200" dirty="0" err="1" smtClean="0"/>
              <a:t>thảo</a:t>
            </a:r>
            <a:endParaRPr lang="en-US" sz="3200" dirty="0" smtClean="0"/>
          </a:p>
          <a:p>
            <a:pPr algn="just"/>
            <a:r>
              <a:rPr lang="en-US" sz="3200" dirty="0" smtClean="0"/>
              <a:t>- 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4:  </a:t>
            </a:r>
            <a:r>
              <a:rPr lang="en-US" sz="3200" dirty="0" err="1" smtClean="0"/>
              <a:t>Mở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 smtClean="0"/>
              <a:t>trình</a:t>
            </a:r>
            <a:r>
              <a:rPr lang="en-US" sz="3200" dirty="0" smtClean="0"/>
              <a:t> </a:t>
            </a:r>
            <a:r>
              <a:rPr lang="en-US" sz="3200" dirty="0" err="1" smtClean="0"/>
              <a:t>chiếu</a:t>
            </a:r>
            <a:r>
              <a:rPr lang="en-US" sz="3200" dirty="0" smtClean="0"/>
              <a:t> PowerPoint</a:t>
            </a:r>
          </a:p>
          <a:p>
            <a:pPr algn="just"/>
            <a:r>
              <a:rPr lang="en-US" sz="3200" dirty="0" smtClean="0"/>
              <a:t>- 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5: </a:t>
            </a:r>
            <a:r>
              <a:rPr lang="en-US" sz="3200" dirty="0" err="1" smtClean="0"/>
              <a:t>Chọn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 smtClean="0"/>
              <a:t>trình</a:t>
            </a:r>
            <a:r>
              <a:rPr lang="en-US" sz="3200" dirty="0" smtClean="0"/>
              <a:t> </a:t>
            </a:r>
            <a:r>
              <a:rPr lang="en-US" sz="3200" dirty="0" err="1" smtClean="0"/>
              <a:t>chiếu</a:t>
            </a:r>
            <a:r>
              <a:rPr lang="en-US" sz="3200" dirty="0" smtClean="0"/>
              <a:t>. </a:t>
            </a:r>
            <a:r>
              <a:rPr lang="en-US" sz="3200" dirty="0" err="1" smtClean="0"/>
              <a:t>Nháy</a:t>
            </a:r>
            <a:r>
              <a:rPr lang="en-US" sz="3200" dirty="0" smtClean="0"/>
              <a:t> </a:t>
            </a:r>
            <a:r>
              <a:rPr lang="en-US" sz="3200" dirty="0" err="1" smtClean="0"/>
              <a:t>chuột</a:t>
            </a:r>
            <a:r>
              <a:rPr lang="en-US" sz="3200" dirty="0" smtClean="0"/>
              <a:t> </a:t>
            </a:r>
            <a:r>
              <a:rPr lang="en-US" sz="3200" dirty="0" err="1" smtClean="0"/>
              <a:t>phải</a:t>
            </a:r>
            <a:r>
              <a:rPr lang="en-US" sz="3200" dirty="0" smtClean="0"/>
              <a:t> </a:t>
            </a:r>
            <a:r>
              <a:rPr lang="en-US" sz="3200" dirty="0" err="1" smtClean="0"/>
              <a:t>chọn</a:t>
            </a:r>
            <a:r>
              <a:rPr lang="en-US" sz="3200" dirty="0" smtClean="0"/>
              <a:t> Paste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5416" y="1320921"/>
            <a:ext cx="9905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05" y="4079881"/>
            <a:ext cx="460375" cy="41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21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8120" y="138556"/>
            <a:ext cx="11490960" cy="886691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Sao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824811"/>
            <a:ext cx="10668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- 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1: </a:t>
            </a:r>
            <a:r>
              <a:rPr lang="en-US" sz="3200" dirty="0" err="1" smtClean="0"/>
              <a:t>Mở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 smtClean="0"/>
              <a:t>soạn</a:t>
            </a:r>
            <a:r>
              <a:rPr lang="en-US" sz="3200" dirty="0" smtClean="0"/>
              <a:t> </a:t>
            </a:r>
            <a:r>
              <a:rPr lang="en-US" sz="3200" dirty="0" err="1" smtClean="0"/>
              <a:t>thảo</a:t>
            </a:r>
            <a:r>
              <a:rPr lang="en-US" sz="3200" dirty="0" smtClean="0"/>
              <a:t> Word</a:t>
            </a:r>
          </a:p>
          <a:p>
            <a:pPr algn="just"/>
            <a:r>
              <a:rPr lang="en-US" sz="3200" dirty="0" smtClean="0"/>
              <a:t>- 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2: </a:t>
            </a:r>
            <a:r>
              <a:rPr lang="en-US" sz="3200" dirty="0" err="1" smtClean="0"/>
              <a:t>Chọn</a:t>
            </a:r>
            <a:r>
              <a:rPr lang="en-US" sz="3200" dirty="0" smtClean="0"/>
              <a:t> </a:t>
            </a:r>
            <a:r>
              <a:rPr lang="en-US" sz="3200" dirty="0" err="1" smtClean="0"/>
              <a:t>đoạn</a:t>
            </a:r>
            <a:r>
              <a:rPr lang="en-US" sz="3200" dirty="0" smtClean="0"/>
              <a:t> </a:t>
            </a:r>
            <a:r>
              <a:rPr lang="en-US" sz="3200" dirty="0" err="1" smtClean="0"/>
              <a:t>văn</a:t>
            </a:r>
            <a:r>
              <a:rPr lang="en-US" sz="3200" dirty="0" smtClean="0"/>
              <a:t> </a:t>
            </a:r>
            <a:r>
              <a:rPr lang="en-US" sz="3200" dirty="0" err="1" smtClean="0"/>
              <a:t>bản</a:t>
            </a:r>
            <a:r>
              <a:rPr lang="en-US" sz="3200" dirty="0" smtClean="0"/>
              <a:t> </a:t>
            </a:r>
            <a:r>
              <a:rPr lang="en-US" sz="3200" dirty="0" err="1" smtClean="0"/>
              <a:t>cần</a:t>
            </a:r>
            <a:r>
              <a:rPr lang="en-US" sz="3200" dirty="0" smtClean="0"/>
              <a:t> </a:t>
            </a:r>
            <a:r>
              <a:rPr lang="en-US" sz="3200" dirty="0" err="1" smtClean="0"/>
              <a:t>sao</a:t>
            </a:r>
            <a:r>
              <a:rPr lang="en-US" sz="3200" dirty="0" smtClean="0"/>
              <a:t> </a:t>
            </a:r>
            <a:r>
              <a:rPr lang="en-US" sz="3200" dirty="0" err="1" smtClean="0"/>
              <a:t>chép</a:t>
            </a:r>
            <a:r>
              <a:rPr lang="en-US" sz="3200" dirty="0" smtClean="0"/>
              <a:t> (</a:t>
            </a:r>
            <a:r>
              <a:rPr lang="en-US" sz="3200" dirty="0" err="1" smtClean="0"/>
              <a:t>bôi</a:t>
            </a:r>
            <a:r>
              <a:rPr lang="en-US" sz="3200" dirty="0" smtClean="0"/>
              <a:t> </a:t>
            </a:r>
            <a:r>
              <a:rPr lang="en-US" sz="3200" dirty="0" err="1" smtClean="0"/>
              <a:t>đen</a:t>
            </a:r>
            <a:r>
              <a:rPr lang="en-US" sz="3200" dirty="0" smtClean="0"/>
              <a:t>). </a:t>
            </a:r>
            <a:r>
              <a:rPr lang="en-US" sz="3200" dirty="0" err="1" smtClean="0"/>
              <a:t>Nháy</a:t>
            </a:r>
            <a:r>
              <a:rPr lang="en-US" sz="3200" dirty="0" smtClean="0"/>
              <a:t> </a:t>
            </a:r>
            <a:r>
              <a:rPr lang="en-US" sz="3200" dirty="0" err="1" smtClean="0"/>
              <a:t>chuột</a:t>
            </a:r>
            <a:r>
              <a:rPr lang="en-US" sz="3200" dirty="0" smtClean="0"/>
              <a:t> </a:t>
            </a:r>
            <a:r>
              <a:rPr lang="en-US" sz="3200" dirty="0" err="1" smtClean="0"/>
              <a:t>phải</a:t>
            </a:r>
            <a:r>
              <a:rPr lang="en-US" sz="3200" dirty="0" smtClean="0"/>
              <a:t> </a:t>
            </a:r>
            <a:r>
              <a:rPr lang="en-US" sz="3200" dirty="0" err="1" smtClean="0"/>
              <a:t>chọn</a:t>
            </a:r>
            <a:r>
              <a:rPr lang="en-US" sz="3200" dirty="0" smtClean="0"/>
              <a:t> Copy 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dirty="0" err="1" smtClean="0"/>
              <a:t>nhấn</a:t>
            </a:r>
            <a:r>
              <a:rPr lang="en-US" sz="3200" dirty="0" smtClean="0"/>
              <a:t> </a:t>
            </a:r>
            <a:r>
              <a:rPr lang="en-US" sz="3200" dirty="0" err="1" smtClean="0"/>
              <a:t>tổ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phím</a:t>
            </a:r>
            <a:r>
              <a:rPr lang="en-US" sz="3200" dirty="0" smtClean="0"/>
              <a:t> Ctrl + C 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dirty="0" err="1" smtClean="0"/>
              <a:t>nháy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nút</a:t>
            </a:r>
            <a:r>
              <a:rPr lang="en-US" sz="3200" dirty="0" smtClean="0"/>
              <a:t> Copy</a:t>
            </a:r>
          </a:p>
          <a:p>
            <a:pPr algn="just"/>
            <a:r>
              <a:rPr lang="en-US" sz="3200" dirty="0" smtClean="0"/>
              <a:t>- 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3: </a:t>
            </a:r>
            <a:r>
              <a:rPr lang="en-US" sz="3200" dirty="0" err="1" smtClean="0"/>
              <a:t>Chọn</a:t>
            </a:r>
            <a:r>
              <a:rPr lang="en-US" sz="3200" dirty="0" smtClean="0"/>
              <a:t> </a:t>
            </a:r>
            <a:r>
              <a:rPr lang="en-US" sz="3200" dirty="0" err="1" smtClean="0"/>
              <a:t>nút</a:t>
            </a:r>
            <a:r>
              <a:rPr lang="en-US" sz="3200" dirty="0" smtClean="0"/>
              <a:t>      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thu</a:t>
            </a:r>
            <a:r>
              <a:rPr lang="en-US" sz="3200" dirty="0" smtClean="0"/>
              <a:t> </a:t>
            </a:r>
            <a:r>
              <a:rPr lang="en-US" sz="3200" dirty="0" err="1" smtClean="0"/>
              <a:t>nhỏ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 smtClean="0"/>
              <a:t>soạn</a:t>
            </a:r>
            <a:r>
              <a:rPr lang="en-US" sz="3200" dirty="0" smtClean="0"/>
              <a:t> </a:t>
            </a:r>
            <a:r>
              <a:rPr lang="en-US" sz="3200" dirty="0" err="1" smtClean="0"/>
              <a:t>thảo</a:t>
            </a:r>
            <a:endParaRPr lang="en-US" sz="3200" dirty="0" smtClean="0"/>
          </a:p>
          <a:p>
            <a:pPr algn="just"/>
            <a:r>
              <a:rPr lang="en-US" sz="3200" dirty="0" smtClean="0"/>
              <a:t>- 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4:  </a:t>
            </a:r>
            <a:r>
              <a:rPr lang="en-US" sz="3200" dirty="0" err="1" smtClean="0"/>
              <a:t>Mở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 smtClean="0"/>
              <a:t>trình</a:t>
            </a:r>
            <a:r>
              <a:rPr lang="en-US" sz="3200" dirty="0" smtClean="0"/>
              <a:t> </a:t>
            </a:r>
            <a:r>
              <a:rPr lang="en-US" sz="3200" dirty="0" err="1" smtClean="0"/>
              <a:t>chiếu</a:t>
            </a:r>
            <a:r>
              <a:rPr lang="en-US" sz="3200" dirty="0" smtClean="0"/>
              <a:t> PowerPoint</a:t>
            </a:r>
          </a:p>
          <a:p>
            <a:pPr algn="just"/>
            <a:r>
              <a:rPr lang="en-US" sz="3200" dirty="0" smtClean="0"/>
              <a:t>- 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5: </a:t>
            </a:r>
            <a:r>
              <a:rPr lang="en-US" sz="3200" dirty="0" err="1" smtClean="0"/>
              <a:t>Chọn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 smtClean="0"/>
              <a:t>trình</a:t>
            </a:r>
            <a:r>
              <a:rPr lang="en-US" sz="3200" dirty="0" smtClean="0"/>
              <a:t> </a:t>
            </a:r>
            <a:r>
              <a:rPr lang="en-US" sz="3200" dirty="0" err="1" smtClean="0"/>
              <a:t>chiếu</a:t>
            </a:r>
            <a:r>
              <a:rPr lang="en-US" sz="3200" dirty="0" smtClean="0"/>
              <a:t>. </a:t>
            </a:r>
            <a:r>
              <a:rPr lang="en-US" sz="3200" dirty="0" err="1" smtClean="0"/>
              <a:t>Nháy</a:t>
            </a:r>
            <a:r>
              <a:rPr lang="en-US" sz="3200" dirty="0" smtClean="0"/>
              <a:t> </a:t>
            </a:r>
            <a:r>
              <a:rPr lang="en-US" sz="3200" dirty="0" err="1" smtClean="0"/>
              <a:t>chuột</a:t>
            </a:r>
            <a:r>
              <a:rPr lang="en-US" sz="3200" dirty="0" smtClean="0"/>
              <a:t> </a:t>
            </a:r>
            <a:r>
              <a:rPr lang="en-US" sz="3200" dirty="0" err="1" smtClean="0"/>
              <a:t>phải</a:t>
            </a:r>
            <a:r>
              <a:rPr lang="en-US" sz="3200" dirty="0" smtClean="0"/>
              <a:t> </a:t>
            </a:r>
            <a:r>
              <a:rPr lang="en-US" sz="3200" dirty="0" err="1" smtClean="0"/>
              <a:t>chọn</a:t>
            </a:r>
            <a:r>
              <a:rPr lang="en-US" sz="3200" dirty="0" smtClean="0"/>
              <a:t> Paste 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dirty="0" err="1" smtClean="0"/>
              <a:t>nhấn</a:t>
            </a:r>
            <a:r>
              <a:rPr lang="en-US" sz="3200" dirty="0" smtClean="0"/>
              <a:t> </a:t>
            </a:r>
            <a:r>
              <a:rPr lang="en-US" sz="3200" dirty="0" err="1" smtClean="0"/>
              <a:t>tổ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phím</a:t>
            </a:r>
            <a:r>
              <a:rPr lang="en-US" sz="3200" dirty="0" smtClean="0"/>
              <a:t> Ctrl + V 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dirty="0" err="1" smtClean="0"/>
              <a:t>nháy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nút</a:t>
            </a:r>
            <a:r>
              <a:rPr lang="en-US" sz="3200" dirty="0" smtClean="0"/>
              <a:t> Paste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5416" y="1320921"/>
            <a:ext cx="9905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916" y="3880983"/>
            <a:ext cx="460375" cy="41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916" y="3276600"/>
            <a:ext cx="1247143" cy="56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296" y="5342334"/>
            <a:ext cx="875504" cy="108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2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3562</TotalTime>
  <Words>620</Words>
  <Application>Microsoft Office PowerPoint</Application>
  <PresentationFormat>Custom</PresentationFormat>
  <Paragraphs>53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NGOẠI KHÓA NGÀY BÁC HỒ GỬI THƯ LẦN CUỐI CHO NGÀNH GIÁO DỤC</dc:title>
  <dc:creator>VINH TIN</dc:creator>
  <cp:lastModifiedBy>WIN7PRO</cp:lastModifiedBy>
  <cp:revision>347</cp:revision>
  <cp:lastPrinted>2018-02-23T14:44:19Z</cp:lastPrinted>
  <dcterms:created xsi:type="dcterms:W3CDTF">2014-10-11T13:38:36Z</dcterms:created>
  <dcterms:modified xsi:type="dcterms:W3CDTF">2022-02-07T02:15:39Z</dcterms:modified>
</cp:coreProperties>
</file>