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62" r:id="rId16"/>
    <p:sldId id="363" r:id="rId17"/>
    <p:sldId id="359" r:id="rId18"/>
    <p:sldId id="360" r:id="rId19"/>
    <p:sldId id="364" r:id="rId20"/>
    <p:sldId id="329" r:id="rId21"/>
    <p:sldId id="312" r:id="rId22"/>
    <p:sldId id="351" r:id="rId23"/>
  </p:sldIdLst>
  <p:sldSz cx="12161838" cy="6858000"/>
  <p:notesSz cx="6858000" cy="9144000"/>
  <p:embeddedFontLst>
    <p:embeddedFont>
      <p:font typeface="Quicksand Light" charset="0"/>
      <p:regular r:id="rId25"/>
      <p:bold r:id="rId26"/>
    </p:embeddedFont>
    <p:embeddedFont>
      <p:font typeface="Arial-Rounded" pitchFamily="34" charset="0"/>
      <p:regular r:id="rId27"/>
    </p:embeddedFont>
    <p:embeddedFont>
      <p:font typeface="UTM Showcard" pitchFamily="18" charset="0"/>
      <p:regular r:id="rId28"/>
    </p:embeddedFont>
    <p:embeddedFont>
      <p:font typeface="Fira Sans Condensed Medium" charset="0"/>
      <p:regular r:id="rId29"/>
      <p:bold r:id="rId30"/>
      <p:italic r:id="rId31"/>
      <p:boldItalic r:id="rId32"/>
    </p:embeddedFont>
    <p:embeddedFont>
      <p:font typeface="Nunito Sans" charset="0"/>
      <p:regular r:id="rId33"/>
      <p:bold r:id="rId34"/>
      <p:italic r:id="rId35"/>
      <p:boldItalic r:id="rId36"/>
    </p:embeddedFont>
    <p:embeddedFont>
      <p:font typeface="Quicksand" charset="0"/>
      <p:regular r:id="rId37"/>
      <p:bold r:id="rId38"/>
    </p:embeddedFont>
    <p:embeddedFont>
      <p:font typeface="Nunito" charset="0"/>
      <p:regular r:id="rId39"/>
      <p:bold r:id="rId40"/>
      <p:italic r:id="rId41"/>
      <p:boldItalic r:id="rId42"/>
    </p:embeddedFont>
    <p:embeddedFont>
      <p:font typeface="Fira Sans Extra Condensed Medium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7" autoAdjust="0"/>
  </p:normalViewPr>
  <p:slideViewPr>
    <p:cSldViewPr>
      <p:cViewPr>
        <p:scale>
          <a:sx n="65" d="100"/>
          <a:sy n="65" d="100"/>
        </p:scale>
        <p:origin x="-402" y="-2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A B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số để đi đến câu hỏi</a:t>
            </a:r>
          </a:p>
          <a:p>
            <a:r>
              <a:rPr lang="en-US" baseline="0" smtClean="0"/>
              <a:t>Tại slide câu hỏi, click vào ngôi nhà để quay về lật mảnh ghép</a:t>
            </a:r>
          </a:p>
          <a:p>
            <a:r>
              <a:rPr lang="en-US" baseline="0" smtClean="0"/>
              <a:t>Khi lật hết mảnh ghép, enter để ra từ khoá, click vào ngôi nhà để đi đến bài học.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2" y="3127764"/>
            <a:ext cx="1972825" cy="2038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70" y="3405836"/>
            <a:ext cx="1792141" cy="1570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2" y="3548635"/>
            <a:ext cx="1425854" cy="1427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8742" y="5310436"/>
            <a:ext cx="178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err="1" smtClean="0"/>
              <a:t>Khung</a:t>
            </a:r>
            <a:r>
              <a:rPr lang="en-GB" sz="2400" smtClean="0"/>
              <a:t> </a:t>
            </a:r>
            <a:endParaRPr lang="en-GB" sz="2400" smtClean="0"/>
          </a:p>
          <a:p>
            <a:pPr algn="ctr"/>
            <a:r>
              <a:rPr lang="en-GB" sz="2400" smtClean="0"/>
              <a:t>cửa </a:t>
            </a:r>
            <a:r>
              <a:rPr lang="en-GB" sz="2400" dirty="0" err="1" smtClean="0"/>
              <a:t>sổ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07197" y="5310435"/>
            <a:ext cx="276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Biển</a:t>
            </a:r>
            <a:r>
              <a:rPr lang="en-GB" sz="2400" dirty="0" smtClean="0"/>
              <a:t> </a:t>
            </a:r>
            <a:r>
              <a:rPr lang="en-GB" sz="2400" err="1" smtClean="0"/>
              <a:t>báo</a:t>
            </a:r>
            <a:r>
              <a:rPr lang="en-GB" sz="2400" smtClean="0"/>
              <a:t> </a:t>
            </a:r>
            <a:endParaRPr lang="en-GB" sz="2400"/>
          </a:p>
          <a:p>
            <a:pPr algn="ctr"/>
            <a:r>
              <a:rPr lang="en-GB" sz="2400" smtClean="0"/>
              <a:t>giao </a:t>
            </a:r>
            <a:r>
              <a:rPr lang="en-GB" sz="2400" dirty="0" err="1" smtClean="0"/>
              <a:t>thông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77785" y="5310436"/>
            <a:ext cx="115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Đĩa</a:t>
            </a:r>
            <a:r>
              <a:rPr lang="en-GB" sz="2400" dirty="0" smtClean="0"/>
              <a:t> DVD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3" y="3238779"/>
            <a:ext cx="1572015" cy="1566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25" y="3202707"/>
            <a:ext cx="2487706" cy="1500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6" y="3387585"/>
            <a:ext cx="1507282" cy="14939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9049" y="5171775"/>
            <a:ext cx="29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Bánh</a:t>
            </a:r>
            <a:r>
              <a:rPr lang="en-GB" sz="3200" dirty="0" smtClean="0"/>
              <a:t> </a:t>
            </a:r>
            <a:r>
              <a:rPr lang="en-GB" sz="3200" dirty="0" err="1" smtClean="0"/>
              <a:t>xe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4833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Bảng</a:t>
            </a:r>
            <a:r>
              <a:rPr lang="en-GB" sz="3200" dirty="0" smtClean="0"/>
              <a:t> </a:t>
            </a:r>
            <a:r>
              <a:rPr lang="en-GB" sz="3200" dirty="0" err="1" smtClean="0"/>
              <a:t>lớp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245642" y="5171775"/>
            <a:ext cx="22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Cái</a:t>
            </a:r>
            <a:r>
              <a:rPr lang="en-GB" sz="3200" dirty="0" smtClean="0"/>
              <a:t> </a:t>
            </a:r>
            <a:r>
              <a:rPr lang="en-GB" sz="3200" dirty="0" err="1" smtClean="0"/>
              <a:t>bánh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" y="3536699"/>
            <a:ext cx="2118536" cy="2118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3638847"/>
            <a:ext cx="1926728" cy="1922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60" y="3710674"/>
            <a:ext cx="1961472" cy="194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719" y="5943600"/>
            <a:ext cx="231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Bìa</a:t>
            </a:r>
            <a:r>
              <a:rPr lang="en-GB" sz="2800" dirty="0" smtClean="0"/>
              <a:t> </a:t>
            </a:r>
            <a:r>
              <a:rPr lang="en-GB" sz="2800" dirty="0" err="1" smtClean="0"/>
              <a:t>sách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58691" y="5878877"/>
            <a:ext cx="16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Ê-</a:t>
            </a:r>
            <a:r>
              <a:rPr lang="en-GB" sz="2800" dirty="0" err="1" smtClean="0"/>
              <a:t>kê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331652" y="5943600"/>
            <a:ext cx="204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 tem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3566319" y="1676400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11430000" cy="1323439"/>
            <a:chOff x="597668" y="433944"/>
            <a:chExt cx="11430000" cy="1323439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106918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Em </a:t>
              </a: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hãy xếp các que tính để được hình bên dưới.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17307" y="1864927"/>
            <a:ext cx="2082674" cy="430534"/>
          </a:xfrm>
          <a:prstGeom prst="rect">
            <a:avLst/>
          </a:prstGeom>
        </p:spPr>
        <p:txBody>
          <a:bodyPr vert="horz" lIns="121679" tIns="60840" rIns="121679" bIns="60840" rtlCol="0" anchor="b">
            <a:normAutofit fontScale="97500" lnSpcReduction="10000"/>
          </a:bodyPr>
          <a:lstStyle/>
          <a:p>
            <a:pPr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900" b="1" dirty="0">
                <a:solidFill>
                  <a:schemeClr val="bg1"/>
                </a:solidFill>
                <a:latin typeface="Lato"/>
                <a:ea typeface="+mj-ea"/>
                <a:cs typeface="+mj-cs"/>
              </a:rPr>
              <a:t>Cho 5 que </a:t>
            </a:r>
            <a:r>
              <a:rPr lang="en-US" sz="1900" b="1" dirty="0" err="1">
                <a:solidFill>
                  <a:schemeClr val="bg1"/>
                </a:solidFill>
                <a:latin typeface="Lato"/>
                <a:ea typeface="+mj-ea"/>
                <a:cs typeface="+mj-cs"/>
              </a:rPr>
              <a:t>tính</a:t>
            </a:r>
            <a:endParaRPr lang="en-US" sz="1900" b="1" dirty="0">
              <a:solidFill>
                <a:schemeClr val="bg1"/>
              </a:solidFill>
              <a:latin typeface="Lato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480520" y="3018103"/>
            <a:ext cx="1755871" cy="20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2171" y="4374756"/>
            <a:ext cx="1760294" cy="199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060435" y="3494359"/>
            <a:ext cx="1755871" cy="20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473498" y="5431993"/>
            <a:ext cx="1755871" cy="20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07570" y="5462770"/>
            <a:ext cx="1755871" cy="2000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</a:t>
              </a:r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hãy xếp 5 que tính thành một hình có 2 hình tam giác.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0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519" y="268308"/>
            <a:ext cx="11506200" cy="1413367"/>
            <a:chOff x="597668" y="519034"/>
            <a:chExt cx="11506200" cy="1413367"/>
          </a:xfrm>
        </p:grpSpPr>
        <p:sp>
          <p:nvSpPr>
            <p:cNvPr id="14" name="Oval 1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5820" y="608962"/>
              <a:ext cx="1076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Em </a:t>
              </a:r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hãy xếp 5 que tính thành một hình có 2 hình tam giác.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28519" y="17237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99719" y="1749152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99719" y="4020638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28519" y="400052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9719" y="404899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6"/>
          <p:cNvSpPr txBox="1">
            <a:spLocks/>
          </p:cNvSpPr>
          <p:nvPr/>
        </p:nvSpPr>
        <p:spPr>
          <a:xfrm>
            <a:off x="1650810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A. 4 </a:t>
            </a:r>
            <a:endParaRPr lang="en-US" sz="5400" dirty="0">
              <a:solidFill>
                <a:schemeClr val="tx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4068933" y="5834649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B</a:t>
            </a: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. 5 </a:t>
            </a:r>
            <a:endParaRPr lang="en-US" sz="5400" dirty="0">
              <a:solidFill>
                <a:schemeClr val="tx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6692020" y="5833961"/>
            <a:ext cx="2002219" cy="78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679" tIns="60840" rIns="121679" bIns="60840" rtlCol="0" anchor="b">
            <a:normAutofit fontScale="82500" lnSpcReduction="20000"/>
          </a:bodyPr>
          <a:lstStyle/>
          <a:p>
            <a:pPr algn="just" defTabSz="912838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C</a:t>
            </a:r>
            <a:r>
              <a:rPr lang="en-US" sz="5400" dirty="0">
                <a:solidFill>
                  <a:schemeClr val="tx1"/>
                </a:solidFill>
                <a:latin typeface="Lato"/>
                <a:ea typeface="+mj-ea"/>
                <a:cs typeface="+mj-cs"/>
              </a:rPr>
              <a:t>. 6 </a:t>
            </a:r>
            <a:endParaRPr lang="en-US" sz="5400" dirty="0">
              <a:solidFill>
                <a:schemeClr val="tx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73112" y="5608171"/>
            <a:ext cx="1585047" cy="12253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GB" sz="54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26519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0719" y="2700695"/>
            <a:ext cx="1828800" cy="1828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83552" y="3562757"/>
            <a:ext cx="18288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</a:t>
            </a:r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lớp/trong nhà </a:t>
            </a:r>
          </a:p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</a:t>
            </a:r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dạng hình chữ nhật.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520</Words>
  <Application>Microsoft Office PowerPoint</Application>
  <PresentationFormat>Custom</PresentationFormat>
  <Paragraphs>110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Quicksand Light</vt:lpstr>
      <vt:lpstr>Arial-Rounded</vt:lpstr>
      <vt:lpstr>UTM Showcard</vt:lpstr>
      <vt:lpstr>Fira Sans Condensed Medium</vt:lpstr>
      <vt:lpstr>Nunito Sans</vt:lpstr>
      <vt:lpstr>Quicksand</vt:lpstr>
      <vt:lpstr>Lato</vt:lpstr>
      <vt:lpstr>Nunito</vt:lpstr>
      <vt:lpstr>Fira Sans Extra Condensed Medium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PC</cp:lastModifiedBy>
  <cp:revision>117</cp:revision>
  <dcterms:modified xsi:type="dcterms:W3CDTF">2021-10-31T16:14:23Z</dcterms:modified>
</cp:coreProperties>
</file>