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202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870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2719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3" name="Google Shape;2356;p30">
            <a:extLst>
              <a:ext uri="{FF2B5EF4-FFF2-40B4-BE49-F238E27FC236}">
                <a16:creationId xmlns:a16="http://schemas.microsoft.com/office/drawing/2014/main" id="{FF3093F1-70FF-4A92-A939-256BC49F43A6}"/>
              </a:ext>
            </a:extLst>
          </p:cNvPr>
          <p:cNvGrpSpPr/>
          <p:nvPr userDrawn="1"/>
        </p:nvGrpSpPr>
        <p:grpSpPr>
          <a:xfrm>
            <a:off x="896619" y="1566374"/>
            <a:ext cx="9867486" cy="4807426"/>
            <a:chOff x="741115" y="853968"/>
            <a:chExt cx="7691377" cy="4021392"/>
          </a:xfrm>
          <a:solidFill>
            <a:schemeClr val="accent3"/>
          </a:solidFill>
        </p:grpSpPr>
        <p:sp>
          <p:nvSpPr>
            <p:cNvPr id="294" name="Google Shape;2357;p30">
              <a:extLst>
                <a:ext uri="{FF2B5EF4-FFF2-40B4-BE49-F238E27FC236}">
                  <a16:creationId xmlns:a16="http://schemas.microsoft.com/office/drawing/2014/main" id="{378B6936-B094-4FA3-9256-C7AF5859717D}"/>
                </a:ext>
              </a:extLst>
            </p:cNvPr>
            <p:cNvSpPr/>
            <p:nvPr/>
          </p:nvSpPr>
          <p:spPr>
            <a:xfrm>
              <a:off x="3121100" y="853968"/>
              <a:ext cx="3397427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95" name="Google Shape;2358;p30">
              <a:extLst>
                <a:ext uri="{FF2B5EF4-FFF2-40B4-BE49-F238E27FC236}">
                  <a16:creationId xmlns:a16="http://schemas.microsoft.com/office/drawing/2014/main" id="{FAD56BA3-21A7-4CCC-B7DB-AC61435A3A7D}"/>
                </a:ext>
              </a:extLst>
            </p:cNvPr>
            <p:cNvGrpSpPr/>
            <p:nvPr/>
          </p:nvGrpSpPr>
          <p:grpSpPr>
            <a:xfrm>
              <a:off x="741115" y="1203950"/>
              <a:ext cx="7691377" cy="3671410"/>
              <a:chOff x="741115" y="1203950"/>
              <a:chExt cx="7691377" cy="3671410"/>
            </a:xfrm>
            <a:grpFill/>
          </p:grpSpPr>
          <p:sp>
            <p:nvSpPr>
              <p:cNvPr id="296" name="Google Shape;2359;p30">
                <a:extLst>
                  <a:ext uri="{FF2B5EF4-FFF2-40B4-BE49-F238E27FC236}">
                    <a16:creationId xmlns:a16="http://schemas.microsoft.com/office/drawing/2014/main" id="{545757E5-2BB3-4409-8989-EF99146A7AC6}"/>
                  </a:ext>
                </a:extLst>
              </p:cNvPr>
              <p:cNvSpPr/>
              <p:nvPr/>
            </p:nvSpPr>
            <p:spPr>
              <a:xfrm>
                <a:off x="741115" y="1503410"/>
                <a:ext cx="7691377" cy="33719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7" name="Google Shape;2360;p30">
                <a:extLst>
                  <a:ext uri="{FF2B5EF4-FFF2-40B4-BE49-F238E27FC236}">
                    <a16:creationId xmlns:a16="http://schemas.microsoft.com/office/drawing/2014/main" id="{697B9033-8630-487B-BB45-593826617AE1}"/>
                  </a:ext>
                </a:extLst>
              </p:cNvPr>
              <p:cNvSpPr/>
              <p:nvPr/>
            </p:nvSpPr>
            <p:spPr>
              <a:xfrm>
                <a:off x="1766314" y="1203950"/>
                <a:ext cx="2028300" cy="156548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8" name="Google Shape;2361;p30">
                <a:extLst>
                  <a:ext uri="{FF2B5EF4-FFF2-40B4-BE49-F238E27FC236}">
                    <a16:creationId xmlns:a16="http://schemas.microsoft.com/office/drawing/2014/main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72B040B-9D26-4535-81AC-224AA70D44B5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id="{1F1FE917-12C4-4F03-BFC9-63C483556F98}"/>
                </a:ext>
              </a:extLst>
            </p:cNvPr>
            <p:cNvSpPr/>
            <p:nvPr/>
          </p:nvSpPr>
          <p:spPr>
            <a:xfrm>
              <a:off x="3307961" y="6403010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709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65;p26">
            <a:extLst>
              <a:ext uri="{FF2B5EF4-FFF2-40B4-BE49-F238E27FC236}">
                <a16:creationId xmlns:a16="http://schemas.microsoft.com/office/drawing/2014/main" id="{106E0AA7-7E27-451B-A779-C16D0C6F7959}"/>
              </a:ext>
            </a:extLst>
          </p:cNvPr>
          <p:cNvSpPr/>
          <p:nvPr userDrawn="1"/>
        </p:nvSpPr>
        <p:spPr>
          <a:xfrm rot="126755">
            <a:off x="3091462" y="1090110"/>
            <a:ext cx="5550035" cy="47307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 dirty="0"/>
          </a:p>
        </p:txBody>
      </p:sp>
      <p:sp>
        <p:nvSpPr>
          <p:cNvPr id="98" name="Google Shape;1766;p26">
            <a:extLst>
              <a:ext uri="{FF2B5EF4-FFF2-40B4-BE49-F238E27FC236}">
                <a16:creationId xmlns:a16="http://schemas.microsoft.com/office/drawing/2014/main" id="{96C763DA-0530-4345-8869-27D84192065D}"/>
              </a:ext>
            </a:extLst>
          </p:cNvPr>
          <p:cNvSpPr/>
          <p:nvPr userDrawn="1"/>
        </p:nvSpPr>
        <p:spPr>
          <a:xfrm rot="-135875">
            <a:off x="2811048" y="772938"/>
            <a:ext cx="1284031" cy="1336800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sp>
        <p:nvSpPr>
          <p:cNvPr id="99" name="Google Shape;1767;p26">
            <a:extLst>
              <a:ext uri="{FF2B5EF4-FFF2-40B4-BE49-F238E27FC236}">
                <a16:creationId xmlns:a16="http://schemas.microsoft.com/office/drawing/2014/main" id="{68C3693C-60D7-4DAB-95E4-7D0140ED723C}"/>
              </a:ext>
            </a:extLst>
          </p:cNvPr>
          <p:cNvSpPr/>
          <p:nvPr userDrawn="1"/>
        </p:nvSpPr>
        <p:spPr>
          <a:xfrm rot="4829593">
            <a:off x="7640070" y="1029487"/>
            <a:ext cx="1546974" cy="1109544"/>
          </a:xfrm>
          <a:custGeom>
            <a:avLst/>
            <a:gdLst/>
            <a:ahLst/>
            <a:cxnLst/>
            <a:rect l="l" t="t" r="r" b="b"/>
            <a:pathLst>
              <a:path w="25370" h="21060" extrusionOk="0">
                <a:moveTo>
                  <a:pt x="20833" y="1"/>
                </a:moveTo>
                <a:lnTo>
                  <a:pt x="1" y="14443"/>
                </a:lnTo>
                <a:cubicBezTo>
                  <a:pt x="1" y="14443"/>
                  <a:pt x="1097" y="14443"/>
                  <a:pt x="1513" y="14972"/>
                </a:cubicBezTo>
                <a:cubicBezTo>
                  <a:pt x="1891" y="15540"/>
                  <a:pt x="1551" y="16371"/>
                  <a:pt x="1551" y="16371"/>
                </a:cubicBezTo>
                <a:cubicBezTo>
                  <a:pt x="1551" y="16371"/>
                  <a:pt x="2647" y="16371"/>
                  <a:pt x="3063" y="16938"/>
                </a:cubicBezTo>
                <a:cubicBezTo>
                  <a:pt x="3479" y="17543"/>
                  <a:pt x="3139" y="18867"/>
                  <a:pt x="3139" y="18867"/>
                </a:cubicBezTo>
                <a:cubicBezTo>
                  <a:pt x="3139" y="18867"/>
                  <a:pt x="4349" y="19018"/>
                  <a:pt x="4613" y="19396"/>
                </a:cubicBezTo>
                <a:cubicBezTo>
                  <a:pt x="4878" y="19774"/>
                  <a:pt x="4727" y="21060"/>
                  <a:pt x="4727" y="21060"/>
                </a:cubicBezTo>
                <a:lnTo>
                  <a:pt x="25370" y="6768"/>
                </a:lnTo>
                <a:cubicBezTo>
                  <a:pt x="23442" y="6579"/>
                  <a:pt x="23782" y="4575"/>
                  <a:pt x="23782" y="4575"/>
                </a:cubicBezTo>
                <a:cubicBezTo>
                  <a:pt x="23782" y="4575"/>
                  <a:pt x="22912" y="4235"/>
                  <a:pt x="22459" y="3819"/>
                </a:cubicBezTo>
                <a:cubicBezTo>
                  <a:pt x="22043" y="3403"/>
                  <a:pt x="22345" y="2156"/>
                  <a:pt x="22345" y="2156"/>
                </a:cubicBezTo>
                <a:cubicBezTo>
                  <a:pt x="22345" y="2156"/>
                  <a:pt x="21173" y="2118"/>
                  <a:pt x="20795" y="1626"/>
                </a:cubicBezTo>
                <a:cubicBezTo>
                  <a:pt x="20455" y="1135"/>
                  <a:pt x="20833" y="1"/>
                  <a:pt x="208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00"/>
          </a:p>
        </p:txBody>
      </p:sp>
      <p:grpSp>
        <p:nvGrpSpPr>
          <p:cNvPr id="138" name="Google Shape;939;p32">
            <a:extLst>
              <a:ext uri="{FF2B5EF4-FFF2-40B4-BE49-F238E27FC236}">
                <a16:creationId xmlns:a16="http://schemas.microsoft.com/office/drawing/2014/main" id="{4E1A926E-6662-419E-9E55-EA22A881A7F7}"/>
              </a:ext>
            </a:extLst>
          </p:cNvPr>
          <p:cNvGrpSpPr/>
          <p:nvPr userDrawn="1"/>
        </p:nvGrpSpPr>
        <p:grpSpPr>
          <a:xfrm>
            <a:off x="2204474" y="3950454"/>
            <a:ext cx="1973864" cy="2020086"/>
            <a:chOff x="2718975" y="493050"/>
            <a:chExt cx="2013175" cy="2066600"/>
          </a:xfrm>
        </p:grpSpPr>
        <p:sp>
          <p:nvSpPr>
            <p:cNvPr id="139" name="Google Shape;940;p32">
              <a:extLst>
                <a:ext uri="{FF2B5EF4-FFF2-40B4-BE49-F238E27FC236}">
                  <a16:creationId xmlns:a16="http://schemas.microsoft.com/office/drawing/2014/main" id="{86F0682C-B277-4309-975F-A0C04F8F30C6}"/>
                </a:ext>
              </a:extLst>
            </p:cNvPr>
            <p:cNvSpPr/>
            <p:nvPr/>
          </p:nvSpPr>
          <p:spPr>
            <a:xfrm>
              <a:off x="3297025" y="2415950"/>
              <a:ext cx="962925" cy="143700"/>
            </a:xfrm>
            <a:custGeom>
              <a:avLst/>
              <a:gdLst/>
              <a:ahLst/>
              <a:cxnLst/>
              <a:rect l="l" t="t" r="r" b="b"/>
              <a:pathLst>
                <a:path w="38517" h="5748" extrusionOk="0">
                  <a:moveTo>
                    <a:pt x="19326" y="1"/>
                  </a:moveTo>
                  <a:cubicBezTo>
                    <a:pt x="8672" y="1"/>
                    <a:pt x="1" y="1379"/>
                    <a:pt x="1" y="2925"/>
                  </a:cubicBezTo>
                  <a:cubicBezTo>
                    <a:pt x="1" y="4471"/>
                    <a:pt x="8672" y="5748"/>
                    <a:pt x="19326" y="5748"/>
                  </a:cubicBezTo>
                  <a:cubicBezTo>
                    <a:pt x="29946" y="5748"/>
                    <a:pt x="38516" y="4471"/>
                    <a:pt x="38516" y="2925"/>
                  </a:cubicBezTo>
                  <a:cubicBezTo>
                    <a:pt x="38516" y="1379"/>
                    <a:pt x="29946" y="1"/>
                    <a:pt x="19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941;p32">
              <a:extLst>
                <a:ext uri="{FF2B5EF4-FFF2-40B4-BE49-F238E27FC236}">
                  <a16:creationId xmlns:a16="http://schemas.microsoft.com/office/drawing/2014/main" id="{FE326C58-C67D-4FF9-963A-4D9950D4B3B3}"/>
                </a:ext>
              </a:extLst>
            </p:cNvPr>
            <p:cNvSpPr/>
            <p:nvPr/>
          </p:nvSpPr>
          <p:spPr>
            <a:xfrm>
              <a:off x="3853250" y="2190975"/>
              <a:ext cx="381500" cy="366800"/>
            </a:xfrm>
            <a:custGeom>
              <a:avLst/>
              <a:gdLst/>
              <a:ahLst/>
              <a:cxnLst/>
              <a:rect l="l" t="t" r="r" b="b"/>
              <a:pathLst>
                <a:path w="15260" h="14672" extrusionOk="0">
                  <a:moveTo>
                    <a:pt x="4963" y="1"/>
                  </a:moveTo>
                  <a:cubicBezTo>
                    <a:pt x="4854" y="1"/>
                    <a:pt x="4745" y="9"/>
                    <a:pt x="4639" y="26"/>
                  </a:cubicBezTo>
                  <a:cubicBezTo>
                    <a:pt x="3362" y="161"/>
                    <a:pt x="2387" y="732"/>
                    <a:pt x="1681" y="1438"/>
                  </a:cubicBezTo>
                  <a:cubicBezTo>
                    <a:pt x="1144" y="1975"/>
                    <a:pt x="572" y="2816"/>
                    <a:pt x="303" y="3824"/>
                  </a:cubicBezTo>
                  <a:cubicBezTo>
                    <a:pt x="1" y="4664"/>
                    <a:pt x="303" y="5773"/>
                    <a:pt x="1144" y="6345"/>
                  </a:cubicBezTo>
                  <a:lnTo>
                    <a:pt x="10789" y="13738"/>
                  </a:lnTo>
                  <a:lnTo>
                    <a:pt x="11629" y="14444"/>
                  </a:lnTo>
                  <a:cubicBezTo>
                    <a:pt x="11764" y="14595"/>
                    <a:pt x="11940" y="14671"/>
                    <a:pt x="12117" y="14671"/>
                  </a:cubicBezTo>
                  <a:cubicBezTo>
                    <a:pt x="12293" y="14671"/>
                    <a:pt x="12470" y="14595"/>
                    <a:pt x="12604" y="14444"/>
                  </a:cubicBezTo>
                  <a:lnTo>
                    <a:pt x="12739" y="14310"/>
                  </a:lnTo>
                  <a:lnTo>
                    <a:pt x="15125" y="12495"/>
                  </a:lnTo>
                  <a:cubicBezTo>
                    <a:pt x="15259" y="12361"/>
                    <a:pt x="15259" y="11924"/>
                    <a:pt x="14990" y="11924"/>
                  </a:cubicBezTo>
                  <a:lnTo>
                    <a:pt x="13175" y="11655"/>
                  </a:lnTo>
                  <a:lnTo>
                    <a:pt x="13041" y="11655"/>
                  </a:lnTo>
                  <a:lnTo>
                    <a:pt x="6857" y="1135"/>
                  </a:lnTo>
                  <a:cubicBezTo>
                    <a:pt x="6505" y="401"/>
                    <a:pt x="5716" y="1"/>
                    <a:pt x="496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942;p32">
              <a:extLst>
                <a:ext uri="{FF2B5EF4-FFF2-40B4-BE49-F238E27FC236}">
                  <a16:creationId xmlns:a16="http://schemas.microsoft.com/office/drawing/2014/main" id="{93F05A58-172A-4C8D-ADA3-0C77ADDADAF0}"/>
                </a:ext>
              </a:extLst>
            </p:cNvPr>
            <p:cNvSpPr/>
            <p:nvPr/>
          </p:nvSpPr>
          <p:spPr>
            <a:xfrm>
              <a:off x="3975925" y="2373950"/>
              <a:ext cx="195800" cy="181500"/>
            </a:xfrm>
            <a:custGeom>
              <a:avLst/>
              <a:gdLst/>
              <a:ahLst/>
              <a:cxnLst/>
              <a:rect l="l" t="t" r="r" b="b"/>
              <a:pathLst>
                <a:path w="7832" h="7260" extrusionOk="0">
                  <a:moveTo>
                    <a:pt x="1816" y="0"/>
                  </a:moveTo>
                  <a:cubicBezTo>
                    <a:pt x="1547" y="135"/>
                    <a:pt x="1412" y="404"/>
                    <a:pt x="1110" y="538"/>
                  </a:cubicBezTo>
                  <a:cubicBezTo>
                    <a:pt x="841" y="975"/>
                    <a:pt x="572" y="1378"/>
                    <a:pt x="270" y="1681"/>
                  </a:cubicBezTo>
                  <a:cubicBezTo>
                    <a:pt x="135" y="1681"/>
                    <a:pt x="135" y="1815"/>
                    <a:pt x="1" y="1950"/>
                  </a:cubicBezTo>
                  <a:lnTo>
                    <a:pt x="5882" y="6419"/>
                  </a:lnTo>
                  <a:lnTo>
                    <a:pt x="6722" y="7125"/>
                  </a:lnTo>
                  <a:cubicBezTo>
                    <a:pt x="6857" y="7260"/>
                    <a:pt x="6991" y="7260"/>
                    <a:pt x="7159" y="7260"/>
                  </a:cubicBezTo>
                  <a:cubicBezTo>
                    <a:pt x="7294" y="7260"/>
                    <a:pt x="7563" y="7260"/>
                    <a:pt x="7697" y="7125"/>
                  </a:cubicBezTo>
                  <a:lnTo>
                    <a:pt x="7832" y="6991"/>
                  </a:lnTo>
                  <a:cubicBezTo>
                    <a:pt x="6588" y="5310"/>
                    <a:pt x="4202" y="2521"/>
                    <a:pt x="1816" y="0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943;p32">
              <a:extLst>
                <a:ext uri="{FF2B5EF4-FFF2-40B4-BE49-F238E27FC236}">
                  <a16:creationId xmlns:a16="http://schemas.microsoft.com/office/drawing/2014/main" id="{AEA51228-7E6A-4ED4-9C9B-D2E2CC0BD1D6}"/>
                </a:ext>
              </a:extLst>
            </p:cNvPr>
            <p:cNvSpPr/>
            <p:nvPr/>
          </p:nvSpPr>
          <p:spPr>
            <a:xfrm>
              <a:off x="3366775" y="2190975"/>
              <a:ext cx="381475" cy="366800"/>
            </a:xfrm>
            <a:custGeom>
              <a:avLst/>
              <a:gdLst/>
              <a:ahLst/>
              <a:cxnLst/>
              <a:rect l="l" t="t" r="r" b="b"/>
              <a:pathLst>
                <a:path w="15259" h="14672" extrusionOk="0">
                  <a:moveTo>
                    <a:pt x="10330" y="1"/>
                  </a:moveTo>
                  <a:cubicBezTo>
                    <a:pt x="9576" y="1"/>
                    <a:pt x="8784" y="401"/>
                    <a:pt x="8403" y="1135"/>
                  </a:cubicBezTo>
                  <a:lnTo>
                    <a:pt x="2252" y="11655"/>
                  </a:lnTo>
                  <a:lnTo>
                    <a:pt x="2118" y="11655"/>
                  </a:lnTo>
                  <a:lnTo>
                    <a:pt x="269" y="11924"/>
                  </a:lnTo>
                  <a:cubicBezTo>
                    <a:pt x="0" y="11924"/>
                    <a:pt x="0" y="12361"/>
                    <a:pt x="135" y="12495"/>
                  </a:cubicBezTo>
                  <a:lnTo>
                    <a:pt x="2387" y="14175"/>
                  </a:lnTo>
                  <a:lnTo>
                    <a:pt x="2656" y="14444"/>
                  </a:lnTo>
                  <a:cubicBezTo>
                    <a:pt x="2807" y="14595"/>
                    <a:pt x="2983" y="14671"/>
                    <a:pt x="3155" y="14671"/>
                  </a:cubicBezTo>
                  <a:cubicBezTo>
                    <a:pt x="3328" y="14671"/>
                    <a:pt x="3496" y="14595"/>
                    <a:pt x="3630" y="14444"/>
                  </a:cubicBezTo>
                  <a:lnTo>
                    <a:pt x="4470" y="13738"/>
                  </a:lnTo>
                  <a:lnTo>
                    <a:pt x="14284" y="6345"/>
                  </a:lnTo>
                  <a:cubicBezTo>
                    <a:pt x="14990" y="5773"/>
                    <a:pt x="15259" y="4664"/>
                    <a:pt x="14990" y="3824"/>
                  </a:cubicBezTo>
                  <a:cubicBezTo>
                    <a:pt x="14721" y="2984"/>
                    <a:pt x="14284" y="2278"/>
                    <a:pt x="13881" y="1707"/>
                  </a:cubicBezTo>
                  <a:cubicBezTo>
                    <a:pt x="13041" y="866"/>
                    <a:pt x="12032" y="161"/>
                    <a:pt x="10654" y="26"/>
                  </a:cubicBezTo>
                  <a:cubicBezTo>
                    <a:pt x="10548" y="9"/>
                    <a:pt x="10440" y="1"/>
                    <a:pt x="10330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944;p32">
              <a:extLst>
                <a:ext uri="{FF2B5EF4-FFF2-40B4-BE49-F238E27FC236}">
                  <a16:creationId xmlns:a16="http://schemas.microsoft.com/office/drawing/2014/main" id="{DD28A33D-03B5-4CF8-872C-9932FEF06FED}"/>
                </a:ext>
              </a:extLst>
            </p:cNvPr>
            <p:cNvSpPr/>
            <p:nvPr/>
          </p:nvSpPr>
          <p:spPr>
            <a:xfrm>
              <a:off x="3426425" y="2377300"/>
              <a:ext cx="199150" cy="178150"/>
            </a:xfrm>
            <a:custGeom>
              <a:avLst/>
              <a:gdLst/>
              <a:ahLst/>
              <a:cxnLst/>
              <a:rect l="l" t="t" r="r" b="b"/>
              <a:pathLst>
                <a:path w="7966" h="7126" extrusionOk="0">
                  <a:moveTo>
                    <a:pt x="6151" y="1"/>
                  </a:moveTo>
                  <a:cubicBezTo>
                    <a:pt x="3933" y="2387"/>
                    <a:pt x="1412" y="5042"/>
                    <a:pt x="1" y="6722"/>
                  </a:cubicBezTo>
                  <a:lnTo>
                    <a:pt x="270" y="6991"/>
                  </a:lnTo>
                  <a:cubicBezTo>
                    <a:pt x="404" y="7126"/>
                    <a:pt x="706" y="7126"/>
                    <a:pt x="841" y="7126"/>
                  </a:cubicBezTo>
                  <a:cubicBezTo>
                    <a:pt x="975" y="7126"/>
                    <a:pt x="1110" y="7126"/>
                    <a:pt x="1244" y="6991"/>
                  </a:cubicBezTo>
                  <a:lnTo>
                    <a:pt x="2084" y="6285"/>
                  </a:lnTo>
                  <a:lnTo>
                    <a:pt x="7966" y="1816"/>
                  </a:lnTo>
                  <a:cubicBezTo>
                    <a:pt x="7697" y="1681"/>
                    <a:pt x="7563" y="1412"/>
                    <a:pt x="7428" y="1110"/>
                  </a:cubicBezTo>
                  <a:lnTo>
                    <a:pt x="6991" y="706"/>
                  </a:lnTo>
                  <a:cubicBezTo>
                    <a:pt x="6722" y="404"/>
                    <a:pt x="6454" y="135"/>
                    <a:pt x="6151" y="1"/>
                  </a:cubicBez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945;p32">
              <a:extLst>
                <a:ext uri="{FF2B5EF4-FFF2-40B4-BE49-F238E27FC236}">
                  <a16:creationId xmlns:a16="http://schemas.microsoft.com/office/drawing/2014/main" id="{7E473B28-F0B1-4222-BFBD-D3DC90AB3D26}"/>
                </a:ext>
              </a:extLst>
            </p:cNvPr>
            <p:cNvSpPr/>
            <p:nvPr/>
          </p:nvSpPr>
          <p:spPr>
            <a:xfrm>
              <a:off x="33667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118" y="1"/>
                  </a:moveTo>
                  <a:lnTo>
                    <a:pt x="269" y="270"/>
                  </a:lnTo>
                  <a:cubicBezTo>
                    <a:pt x="0" y="270"/>
                    <a:pt x="0" y="707"/>
                    <a:pt x="135" y="841"/>
                  </a:cubicBezTo>
                  <a:lnTo>
                    <a:pt x="2656" y="2790"/>
                  </a:lnTo>
                  <a:cubicBezTo>
                    <a:pt x="2807" y="2941"/>
                    <a:pt x="2983" y="3017"/>
                    <a:pt x="3155" y="3017"/>
                  </a:cubicBezTo>
                  <a:cubicBezTo>
                    <a:pt x="3328" y="3017"/>
                    <a:pt x="3496" y="2941"/>
                    <a:pt x="3630" y="2790"/>
                  </a:cubicBezTo>
                  <a:lnTo>
                    <a:pt x="4470" y="2084"/>
                  </a:lnTo>
                  <a:lnTo>
                    <a:pt x="211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946;p32">
              <a:extLst>
                <a:ext uri="{FF2B5EF4-FFF2-40B4-BE49-F238E27FC236}">
                  <a16:creationId xmlns:a16="http://schemas.microsoft.com/office/drawing/2014/main" id="{ADD02867-7745-483B-A79E-3BC899B1DF55}"/>
                </a:ext>
              </a:extLst>
            </p:cNvPr>
            <p:cNvSpPr/>
            <p:nvPr/>
          </p:nvSpPr>
          <p:spPr>
            <a:xfrm>
              <a:off x="4122975" y="2482325"/>
              <a:ext cx="111775" cy="75450"/>
            </a:xfrm>
            <a:custGeom>
              <a:avLst/>
              <a:gdLst/>
              <a:ahLst/>
              <a:cxnLst/>
              <a:rect l="l" t="t" r="r" b="b"/>
              <a:pathLst>
                <a:path w="4471" h="3018" extrusionOk="0">
                  <a:moveTo>
                    <a:pt x="2386" y="1"/>
                  </a:moveTo>
                  <a:lnTo>
                    <a:pt x="0" y="2084"/>
                  </a:lnTo>
                  <a:lnTo>
                    <a:pt x="840" y="2790"/>
                  </a:lnTo>
                  <a:cubicBezTo>
                    <a:pt x="975" y="2941"/>
                    <a:pt x="1151" y="3017"/>
                    <a:pt x="1328" y="3017"/>
                  </a:cubicBezTo>
                  <a:cubicBezTo>
                    <a:pt x="1504" y="3017"/>
                    <a:pt x="1681" y="2941"/>
                    <a:pt x="1815" y="2790"/>
                  </a:cubicBezTo>
                  <a:lnTo>
                    <a:pt x="4336" y="841"/>
                  </a:lnTo>
                  <a:cubicBezTo>
                    <a:pt x="4470" y="707"/>
                    <a:pt x="4470" y="270"/>
                    <a:pt x="4201" y="270"/>
                  </a:cubicBezTo>
                  <a:lnTo>
                    <a:pt x="238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947;p32">
              <a:extLst>
                <a:ext uri="{FF2B5EF4-FFF2-40B4-BE49-F238E27FC236}">
                  <a16:creationId xmlns:a16="http://schemas.microsoft.com/office/drawing/2014/main" id="{ECBECAB9-3A80-4E81-9F61-F5AB5A32E080}"/>
                </a:ext>
              </a:extLst>
            </p:cNvPr>
            <p:cNvSpPr/>
            <p:nvPr/>
          </p:nvSpPr>
          <p:spPr>
            <a:xfrm>
              <a:off x="3559175" y="1745975"/>
              <a:ext cx="473075" cy="611225"/>
            </a:xfrm>
            <a:custGeom>
              <a:avLst/>
              <a:gdLst/>
              <a:ahLst/>
              <a:cxnLst/>
              <a:rect l="l" t="t" r="r" b="b"/>
              <a:pathLst>
                <a:path w="18923" h="24449" extrusionOk="0">
                  <a:moveTo>
                    <a:pt x="9163" y="1"/>
                  </a:moveTo>
                  <a:cubicBezTo>
                    <a:pt x="7538" y="1"/>
                    <a:pt x="5920" y="545"/>
                    <a:pt x="4639" y="1593"/>
                  </a:cubicBezTo>
                  <a:lnTo>
                    <a:pt x="4504" y="1593"/>
                  </a:lnTo>
                  <a:cubicBezTo>
                    <a:pt x="2387" y="3274"/>
                    <a:pt x="1412" y="5929"/>
                    <a:pt x="1816" y="8449"/>
                  </a:cubicBezTo>
                  <a:cubicBezTo>
                    <a:pt x="2253" y="11373"/>
                    <a:pt x="1984" y="14331"/>
                    <a:pt x="975" y="16986"/>
                  </a:cubicBezTo>
                  <a:lnTo>
                    <a:pt x="438" y="18532"/>
                  </a:lnTo>
                  <a:cubicBezTo>
                    <a:pt x="1" y="19641"/>
                    <a:pt x="438" y="21053"/>
                    <a:pt x="1412" y="21758"/>
                  </a:cubicBezTo>
                  <a:lnTo>
                    <a:pt x="4639" y="23977"/>
                  </a:lnTo>
                  <a:cubicBezTo>
                    <a:pt x="4969" y="24224"/>
                    <a:pt x="5411" y="24449"/>
                    <a:pt x="5874" y="24449"/>
                  </a:cubicBezTo>
                  <a:cubicBezTo>
                    <a:pt x="5977" y="24449"/>
                    <a:pt x="6081" y="24438"/>
                    <a:pt x="6185" y="24413"/>
                  </a:cubicBezTo>
                  <a:lnTo>
                    <a:pt x="12066" y="24279"/>
                  </a:lnTo>
                  <a:cubicBezTo>
                    <a:pt x="12470" y="24279"/>
                    <a:pt x="13041" y="24145"/>
                    <a:pt x="13444" y="23708"/>
                  </a:cubicBezTo>
                  <a:lnTo>
                    <a:pt x="17511" y="20918"/>
                  </a:lnTo>
                  <a:cubicBezTo>
                    <a:pt x="18486" y="20212"/>
                    <a:pt x="18922" y="18801"/>
                    <a:pt x="18351" y="17692"/>
                  </a:cubicBezTo>
                  <a:lnTo>
                    <a:pt x="17376" y="15305"/>
                  </a:lnTo>
                  <a:cubicBezTo>
                    <a:pt x="16536" y="13222"/>
                    <a:pt x="16099" y="10701"/>
                    <a:pt x="16267" y="8315"/>
                  </a:cubicBezTo>
                  <a:lnTo>
                    <a:pt x="16267" y="7475"/>
                  </a:lnTo>
                  <a:cubicBezTo>
                    <a:pt x="16402" y="4820"/>
                    <a:pt x="14990" y="2299"/>
                    <a:pt x="12604" y="887"/>
                  </a:cubicBezTo>
                  <a:cubicBezTo>
                    <a:pt x="11540" y="291"/>
                    <a:pt x="10350" y="1"/>
                    <a:pt x="916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948;p32">
              <a:extLst>
                <a:ext uri="{FF2B5EF4-FFF2-40B4-BE49-F238E27FC236}">
                  <a16:creationId xmlns:a16="http://schemas.microsoft.com/office/drawing/2014/main" id="{B7C06D9E-3A47-4324-B8FE-4A51A2CAA9AA}"/>
                </a:ext>
              </a:extLst>
            </p:cNvPr>
            <p:cNvSpPr/>
            <p:nvPr/>
          </p:nvSpPr>
          <p:spPr>
            <a:xfrm>
              <a:off x="3597825" y="2020200"/>
              <a:ext cx="14325" cy="111775"/>
            </a:xfrm>
            <a:custGeom>
              <a:avLst/>
              <a:gdLst/>
              <a:ahLst/>
              <a:cxnLst/>
              <a:rect l="l" t="t" r="r" b="b"/>
              <a:pathLst>
                <a:path w="573" h="4471" extrusionOk="0">
                  <a:moveTo>
                    <a:pt x="572" y="1"/>
                  </a:moveTo>
                  <a:cubicBezTo>
                    <a:pt x="572" y="1547"/>
                    <a:pt x="270" y="3093"/>
                    <a:pt x="1" y="4471"/>
                  </a:cubicBezTo>
                  <a:lnTo>
                    <a:pt x="1" y="4471"/>
                  </a:lnTo>
                  <a:cubicBezTo>
                    <a:pt x="270" y="3093"/>
                    <a:pt x="572" y="1547"/>
                    <a:pt x="572" y="1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949;p32">
              <a:extLst>
                <a:ext uri="{FF2B5EF4-FFF2-40B4-BE49-F238E27FC236}">
                  <a16:creationId xmlns:a16="http://schemas.microsoft.com/office/drawing/2014/main" id="{0E41DDDB-0B85-4B64-AD7C-5B42DC471236}"/>
                </a:ext>
              </a:extLst>
            </p:cNvPr>
            <p:cNvSpPr/>
            <p:nvPr/>
          </p:nvSpPr>
          <p:spPr>
            <a:xfrm>
              <a:off x="3595030" y="1907045"/>
              <a:ext cx="59700" cy="252100"/>
            </a:xfrm>
            <a:custGeom>
              <a:avLst/>
              <a:gdLst/>
              <a:ahLst/>
              <a:cxnLst/>
              <a:rect l="l" t="t" r="r" b="b"/>
              <a:pathLst>
                <a:path w="2388" h="10084" extrusionOk="0">
                  <a:moveTo>
                    <a:pt x="438" y="1"/>
                  </a:moveTo>
                  <a:cubicBezTo>
                    <a:pt x="270" y="1"/>
                    <a:pt x="135" y="303"/>
                    <a:pt x="135" y="1009"/>
                  </a:cubicBezTo>
                  <a:cubicBezTo>
                    <a:pt x="135" y="1278"/>
                    <a:pt x="135" y="1681"/>
                    <a:pt x="270" y="2118"/>
                  </a:cubicBezTo>
                  <a:cubicBezTo>
                    <a:pt x="438" y="2959"/>
                    <a:pt x="438" y="3799"/>
                    <a:pt x="572" y="4639"/>
                  </a:cubicBezTo>
                  <a:cubicBezTo>
                    <a:pt x="572" y="6185"/>
                    <a:pt x="270" y="7731"/>
                    <a:pt x="1" y="9109"/>
                  </a:cubicBezTo>
                  <a:cubicBezTo>
                    <a:pt x="270" y="9243"/>
                    <a:pt x="1816" y="9949"/>
                    <a:pt x="1950" y="9949"/>
                  </a:cubicBezTo>
                  <a:cubicBezTo>
                    <a:pt x="2118" y="10084"/>
                    <a:pt x="2253" y="10084"/>
                    <a:pt x="2387" y="10084"/>
                  </a:cubicBezTo>
                  <a:cubicBezTo>
                    <a:pt x="1816" y="2690"/>
                    <a:pt x="841" y="1"/>
                    <a:pt x="43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950;p32">
              <a:extLst>
                <a:ext uri="{FF2B5EF4-FFF2-40B4-BE49-F238E27FC236}">
                  <a16:creationId xmlns:a16="http://schemas.microsoft.com/office/drawing/2014/main" id="{B8270323-2185-4ABB-9F1A-91DD7D23EB43}"/>
                </a:ext>
              </a:extLst>
            </p:cNvPr>
            <p:cNvSpPr/>
            <p:nvPr/>
          </p:nvSpPr>
          <p:spPr>
            <a:xfrm>
              <a:off x="3965850" y="1984925"/>
              <a:ext cx="31100" cy="147050"/>
            </a:xfrm>
            <a:custGeom>
              <a:avLst/>
              <a:gdLst/>
              <a:ahLst/>
              <a:cxnLst/>
              <a:rect l="l" t="t" r="r" b="b"/>
              <a:pathLst>
                <a:path w="1244" h="5882" extrusionOk="0">
                  <a:moveTo>
                    <a:pt x="0" y="0"/>
                  </a:moveTo>
                  <a:cubicBezTo>
                    <a:pt x="0" y="1983"/>
                    <a:pt x="404" y="3933"/>
                    <a:pt x="1109" y="5747"/>
                  </a:cubicBezTo>
                  <a:lnTo>
                    <a:pt x="1109" y="5747"/>
                  </a:lnTo>
                  <a:lnTo>
                    <a:pt x="1244" y="5882"/>
                  </a:lnTo>
                  <a:lnTo>
                    <a:pt x="1109" y="5747"/>
                  </a:lnTo>
                  <a:cubicBezTo>
                    <a:pt x="404" y="3933"/>
                    <a:pt x="0" y="1983"/>
                    <a:pt x="0" y="0"/>
                  </a:cubicBezTo>
                  <a:close/>
                </a:path>
              </a:pathLst>
            </a:custGeom>
            <a:solidFill>
              <a:srgbClr val="CACC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951;p32">
              <a:extLst>
                <a:ext uri="{FF2B5EF4-FFF2-40B4-BE49-F238E27FC236}">
                  <a16:creationId xmlns:a16="http://schemas.microsoft.com/office/drawing/2014/main" id="{BE578E9C-33B5-45A4-911F-23A5E521093B}"/>
                </a:ext>
              </a:extLst>
            </p:cNvPr>
            <p:cNvSpPr/>
            <p:nvPr/>
          </p:nvSpPr>
          <p:spPr>
            <a:xfrm>
              <a:off x="3877625" y="1852175"/>
              <a:ext cx="115975" cy="308375"/>
            </a:xfrm>
            <a:custGeom>
              <a:avLst/>
              <a:gdLst/>
              <a:ahLst/>
              <a:cxnLst/>
              <a:rect l="l" t="t" r="r" b="b"/>
              <a:pathLst>
                <a:path w="4639" h="12335" extrusionOk="0">
                  <a:moveTo>
                    <a:pt x="841" y="0"/>
                  </a:moveTo>
                  <a:cubicBezTo>
                    <a:pt x="303" y="0"/>
                    <a:pt x="0" y="269"/>
                    <a:pt x="169" y="1109"/>
                  </a:cubicBezTo>
                  <a:cubicBezTo>
                    <a:pt x="841" y="4336"/>
                    <a:pt x="1143" y="8537"/>
                    <a:pt x="1278" y="12335"/>
                  </a:cubicBezTo>
                  <a:cubicBezTo>
                    <a:pt x="1546" y="12167"/>
                    <a:pt x="1849" y="12032"/>
                    <a:pt x="2252" y="12032"/>
                  </a:cubicBezTo>
                  <a:cubicBezTo>
                    <a:pt x="2252" y="11898"/>
                    <a:pt x="4504" y="11192"/>
                    <a:pt x="4638" y="11057"/>
                  </a:cubicBezTo>
                  <a:cubicBezTo>
                    <a:pt x="3933" y="9243"/>
                    <a:pt x="3529" y="7293"/>
                    <a:pt x="3529" y="5310"/>
                  </a:cubicBezTo>
                  <a:cubicBezTo>
                    <a:pt x="3361" y="4907"/>
                    <a:pt x="3361" y="4470"/>
                    <a:pt x="3529" y="4067"/>
                  </a:cubicBezTo>
                  <a:lnTo>
                    <a:pt x="3529" y="3227"/>
                  </a:lnTo>
                  <a:lnTo>
                    <a:pt x="3529" y="2924"/>
                  </a:lnTo>
                  <a:cubicBezTo>
                    <a:pt x="3529" y="1244"/>
                    <a:pt x="1849" y="0"/>
                    <a:pt x="8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952;p32">
              <a:extLst>
                <a:ext uri="{FF2B5EF4-FFF2-40B4-BE49-F238E27FC236}">
                  <a16:creationId xmlns:a16="http://schemas.microsoft.com/office/drawing/2014/main" id="{4C518626-E4A3-4EB8-9670-E68DE27C7024}"/>
                </a:ext>
              </a:extLst>
            </p:cNvPr>
            <p:cNvSpPr/>
            <p:nvPr/>
          </p:nvSpPr>
          <p:spPr>
            <a:xfrm>
              <a:off x="3486075" y="2128600"/>
              <a:ext cx="622625" cy="372375"/>
            </a:xfrm>
            <a:custGeom>
              <a:avLst/>
              <a:gdLst/>
              <a:ahLst/>
              <a:cxnLst/>
              <a:rect l="l" t="t" r="r" b="b"/>
              <a:pathLst>
                <a:path w="24905" h="14895" extrusionOk="0">
                  <a:moveTo>
                    <a:pt x="20300" y="0"/>
                  </a:moveTo>
                  <a:cubicBezTo>
                    <a:pt x="17304" y="1203"/>
                    <a:pt x="14432" y="1916"/>
                    <a:pt x="11618" y="1916"/>
                  </a:cubicBezTo>
                  <a:cubicBezTo>
                    <a:pt x="9161" y="1916"/>
                    <a:pt x="6749" y="1372"/>
                    <a:pt x="4336" y="135"/>
                  </a:cubicBezTo>
                  <a:lnTo>
                    <a:pt x="1" y="9108"/>
                  </a:lnTo>
                  <a:cubicBezTo>
                    <a:pt x="62" y="9108"/>
                    <a:pt x="527" y="8879"/>
                    <a:pt x="1241" y="8879"/>
                  </a:cubicBezTo>
                  <a:cubicBezTo>
                    <a:pt x="2095" y="8879"/>
                    <a:pt x="3305" y="9208"/>
                    <a:pt x="4605" y="10654"/>
                  </a:cubicBezTo>
                  <a:lnTo>
                    <a:pt x="5042" y="11058"/>
                  </a:lnTo>
                  <a:cubicBezTo>
                    <a:pt x="6420" y="13041"/>
                    <a:pt x="8537" y="14419"/>
                    <a:pt x="10924" y="14721"/>
                  </a:cubicBezTo>
                  <a:cubicBezTo>
                    <a:pt x="11577" y="14826"/>
                    <a:pt x="12267" y="14894"/>
                    <a:pt x="12972" y="14894"/>
                  </a:cubicBezTo>
                  <a:cubicBezTo>
                    <a:pt x="14986" y="14894"/>
                    <a:pt x="17122" y="14336"/>
                    <a:pt x="18889" y="12469"/>
                  </a:cubicBezTo>
                  <a:cubicBezTo>
                    <a:pt x="19326" y="12200"/>
                    <a:pt x="19595" y="11764"/>
                    <a:pt x="19864" y="11495"/>
                  </a:cubicBezTo>
                  <a:cubicBezTo>
                    <a:pt x="20166" y="11192"/>
                    <a:pt x="20435" y="10789"/>
                    <a:pt x="20704" y="10352"/>
                  </a:cubicBezTo>
                  <a:cubicBezTo>
                    <a:pt x="21531" y="9549"/>
                    <a:pt x="22640" y="8675"/>
                    <a:pt x="23713" y="8675"/>
                  </a:cubicBezTo>
                  <a:cubicBezTo>
                    <a:pt x="24121" y="8675"/>
                    <a:pt x="24525" y="8802"/>
                    <a:pt x="24905" y="9108"/>
                  </a:cubicBezTo>
                  <a:lnTo>
                    <a:pt x="203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953;p32">
              <a:extLst>
                <a:ext uri="{FF2B5EF4-FFF2-40B4-BE49-F238E27FC236}">
                  <a16:creationId xmlns:a16="http://schemas.microsoft.com/office/drawing/2014/main" id="{375A0294-045B-4F57-9300-F65929A5A1AF}"/>
                </a:ext>
              </a:extLst>
            </p:cNvPr>
            <p:cNvSpPr/>
            <p:nvPr/>
          </p:nvSpPr>
          <p:spPr>
            <a:xfrm>
              <a:off x="348607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4336" y="1"/>
                  </a:moveTo>
                  <a:lnTo>
                    <a:pt x="1" y="8974"/>
                  </a:lnTo>
                  <a:lnTo>
                    <a:pt x="1" y="8974"/>
                  </a:lnTo>
                  <a:lnTo>
                    <a:pt x="4336" y="1"/>
                  </a:lnTo>
                  <a:lnTo>
                    <a:pt x="4471" y="1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954;p32">
              <a:extLst>
                <a:ext uri="{FF2B5EF4-FFF2-40B4-BE49-F238E27FC236}">
                  <a16:creationId xmlns:a16="http://schemas.microsoft.com/office/drawing/2014/main" id="{BE78E60F-BE5F-405F-95D2-22E34C03D440}"/>
                </a:ext>
              </a:extLst>
            </p:cNvPr>
            <p:cNvSpPr/>
            <p:nvPr/>
          </p:nvSpPr>
          <p:spPr>
            <a:xfrm>
              <a:off x="3597825" y="213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955;p32">
              <a:extLst>
                <a:ext uri="{FF2B5EF4-FFF2-40B4-BE49-F238E27FC236}">
                  <a16:creationId xmlns:a16="http://schemas.microsoft.com/office/drawing/2014/main" id="{B2349C7C-9B55-4EEA-89B3-753189FEC384}"/>
                </a:ext>
              </a:extLst>
            </p:cNvPr>
            <p:cNvSpPr/>
            <p:nvPr/>
          </p:nvSpPr>
          <p:spPr>
            <a:xfrm>
              <a:off x="3486075" y="2131950"/>
              <a:ext cx="160525" cy="231100"/>
            </a:xfrm>
            <a:custGeom>
              <a:avLst/>
              <a:gdLst/>
              <a:ahLst/>
              <a:cxnLst/>
              <a:rect l="l" t="t" r="r" b="b"/>
              <a:pathLst>
                <a:path w="6421" h="9244" extrusionOk="0">
                  <a:moveTo>
                    <a:pt x="4336" y="1"/>
                  </a:moveTo>
                  <a:lnTo>
                    <a:pt x="1" y="8974"/>
                  </a:lnTo>
                  <a:cubicBezTo>
                    <a:pt x="135" y="8974"/>
                    <a:pt x="539" y="8706"/>
                    <a:pt x="1244" y="8706"/>
                  </a:cubicBezTo>
                  <a:cubicBezTo>
                    <a:pt x="1816" y="8706"/>
                    <a:pt x="2387" y="8840"/>
                    <a:pt x="3059" y="9243"/>
                  </a:cubicBezTo>
                  <a:cubicBezTo>
                    <a:pt x="3362" y="5882"/>
                    <a:pt x="4471" y="3093"/>
                    <a:pt x="6420" y="841"/>
                  </a:cubicBezTo>
                  <a:cubicBezTo>
                    <a:pt x="5748" y="707"/>
                    <a:pt x="5042" y="438"/>
                    <a:pt x="44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956;p32">
              <a:extLst>
                <a:ext uri="{FF2B5EF4-FFF2-40B4-BE49-F238E27FC236}">
                  <a16:creationId xmlns:a16="http://schemas.microsoft.com/office/drawing/2014/main" id="{520DA718-FDBB-4BD2-8BF0-9CA9868E416E}"/>
                </a:ext>
              </a:extLst>
            </p:cNvPr>
            <p:cNvSpPr/>
            <p:nvPr/>
          </p:nvSpPr>
          <p:spPr>
            <a:xfrm>
              <a:off x="3996925" y="2131950"/>
              <a:ext cx="111775" cy="224375"/>
            </a:xfrm>
            <a:custGeom>
              <a:avLst/>
              <a:gdLst/>
              <a:ahLst/>
              <a:cxnLst/>
              <a:rect l="l" t="t" r="r" b="b"/>
              <a:pathLst>
                <a:path w="4471" h="8975" extrusionOk="0">
                  <a:moveTo>
                    <a:pt x="1" y="1"/>
                  </a:moveTo>
                  <a:lnTo>
                    <a:pt x="1" y="1"/>
                  </a:lnTo>
                  <a:lnTo>
                    <a:pt x="4471" y="8974"/>
                  </a:lnTo>
                  <a:lnTo>
                    <a:pt x="4471" y="8974"/>
                  </a:lnTo>
                  <a:close/>
                </a:path>
              </a:pathLst>
            </a:custGeom>
            <a:solidFill>
              <a:srgbClr val="BAC5E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957;p32">
              <a:extLst>
                <a:ext uri="{FF2B5EF4-FFF2-40B4-BE49-F238E27FC236}">
                  <a16:creationId xmlns:a16="http://schemas.microsoft.com/office/drawing/2014/main" id="{B2D2C12E-200E-42C0-9CB6-32AEB0EC3662}"/>
                </a:ext>
              </a:extLst>
            </p:cNvPr>
            <p:cNvSpPr/>
            <p:nvPr/>
          </p:nvSpPr>
          <p:spPr>
            <a:xfrm>
              <a:off x="3993575" y="2128600"/>
              <a:ext cx="3375" cy="3375"/>
            </a:xfrm>
            <a:custGeom>
              <a:avLst/>
              <a:gdLst/>
              <a:ahLst/>
              <a:cxnLst/>
              <a:rect l="l" t="t" r="r" b="b"/>
              <a:pathLst>
                <a:path w="135" h="135" extrusionOk="0">
                  <a:moveTo>
                    <a:pt x="0" y="0"/>
                  </a:moveTo>
                  <a:lnTo>
                    <a:pt x="0" y="135"/>
                  </a:lnTo>
                  <a:lnTo>
                    <a:pt x="135" y="1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9EC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958;p32">
              <a:extLst>
                <a:ext uri="{FF2B5EF4-FFF2-40B4-BE49-F238E27FC236}">
                  <a16:creationId xmlns:a16="http://schemas.microsoft.com/office/drawing/2014/main" id="{DC9D3593-7232-4EF5-B495-B7A00FBF325F}"/>
                </a:ext>
              </a:extLst>
            </p:cNvPr>
            <p:cNvSpPr/>
            <p:nvPr/>
          </p:nvSpPr>
          <p:spPr>
            <a:xfrm>
              <a:off x="3933925" y="2128600"/>
              <a:ext cx="59675" cy="24400"/>
            </a:xfrm>
            <a:custGeom>
              <a:avLst/>
              <a:gdLst/>
              <a:ahLst/>
              <a:cxnLst/>
              <a:rect l="l" t="t" r="r" b="b"/>
              <a:pathLst>
                <a:path w="2387" h="976" extrusionOk="0">
                  <a:moveTo>
                    <a:pt x="2386" y="0"/>
                  </a:moveTo>
                  <a:lnTo>
                    <a:pt x="2386" y="0"/>
                  </a:lnTo>
                  <a:cubicBezTo>
                    <a:pt x="2324" y="33"/>
                    <a:pt x="2262" y="64"/>
                    <a:pt x="2200" y="95"/>
                  </a:cubicBezTo>
                  <a:lnTo>
                    <a:pt x="2200" y="95"/>
                  </a:lnTo>
                  <a:cubicBezTo>
                    <a:pt x="2300" y="53"/>
                    <a:pt x="2366" y="20"/>
                    <a:pt x="2386" y="0"/>
                  </a:cubicBezTo>
                  <a:close/>
                  <a:moveTo>
                    <a:pt x="2200" y="95"/>
                  </a:moveTo>
                  <a:lnTo>
                    <a:pt x="2200" y="95"/>
                  </a:lnTo>
                  <a:cubicBezTo>
                    <a:pt x="1632" y="332"/>
                    <a:pt x="0" y="861"/>
                    <a:pt x="0" y="975"/>
                  </a:cubicBezTo>
                  <a:cubicBezTo>
                    <a:pt x="654" y="726"/>
                    <a:pt x="1423" y="477"/>
                    <a:pt x="2200" y="95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959;p32">
              <a:extLst>
                <a:ext uri="{FF2B5EF4-FFF2-40B4-BE49-F238E27FC236}">
                  <a16:creationId xmlns:a16="http://schemas.microsoft.com/office/drawing/2014/main" id="{FCE84438-A020-49AA-9771-FCC57744A802}"/>
                </a:ext>
              </a:extLst>
            </p:cNvPr>
            <p:cNvSpPr/>
            <p:nvPr/>
          </p:nvSpPr>
          <p:spPr>
            <a:xfrm>
              <a:off x="3933925" y="2128600"/>
              <a:ext cx="174775" cy="237800"/>
            </a:xfrm>
            <a:custGeom>
              <a:avLst/>
              <a:gdLst/>
              <a:ahLst/>
              <a:cxnLst/>
              <a:rect l="l" t="t" r="r" b="b"/>
              <a:pathLst>
                <a:path w="6991" h="9512" extrusionOk="0">
                  <a:moveTo>
                    <a:pt x="2386" y="0"/>
                  </a:moveTo>
                  <a:cubicBezTo>
                    <a:pt x="1546" y="437"/>
                    <a:pt x="706" y="706"/>
                    <a:pt x="0" y="975"/>
                  </a:cubicBezTo>
                  <a:cubicBezTo>
                    <a:pt x="2252" y="2656"/>
                    <a:pt x="3227" y="5748"/>
                    <a:pt x="3798" y="9512"/>
                  </a:cubicBezTo>
                  <a:cubicBezTo>
                    <a:pt x="4336" y="9108"/>
                    <a:pt x="5042" y="8672"/>
                    <a:pt x="5747" y="8672"/>
                  </a:cubicBezTo>
                  <a:cubicBezTo>
                    <a:pt x="6151" y="8672"/>
                    <a:pt x="6588" y="8840"/>
                    <a:pt x="6991" y="9108"/>
                  </a:cubicBezTo>
                  <a:lnTo>
                    <a:pt x="2521" y="135"/>
                  </a:lnTo>
                  <a:lnTo>
                    <a:pt x="2386" y="135"/>
                  </a:lnTo>
                  <a:lnTo>
                    <a:pt x="23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960;p32">
              <a:extLst>
                <a:ext uri="{FF2B5EF4-FFF2-40B4-BE49-F238E27FC236}">
                  <a16:creationId xmlns:a16="http://schemas.microsoft.com/office/drawing/2014/main" id="{03918BCF-4665-4000-8A7F-BAD72050685D}"/>
                </a:ext>
              </a:extLst>
            </p:cNvPr>
            <p:cNvSpPr/>
            <p:nvPr/>
          </p:nvSpPr>
          <p:spPr>
            <a:xfrm>
              <a:off x="3801175" y="2093300"/>
              <a:ext cx="108400" cy="238650"/>
            </a:xfrm>
            <a:custGeom>
              <a:avLst/>
              <a:gdLst/>
              <a:ahLst/>
              <a:cxnLst/>
              <a:rect l="l" t="t" r="r" b="b"/>
              <a:pathLst>
                <a:path w="4336" h="9546" extrusionOk="0">
                  <a:moveTo>
                    <a:pt x="4336" y="1"/>
                  </a:moveTo>
                  <a:lnTo>
                    <a:pt x="403" y="169"/>
                  </a:lnTo>
                  <a:lnTo>
                    <a:pt x="0" y="7731"/>
                  </a:lnTo>
                  <a:cubicBezTo>
                    <a:pt x="0" y="8000"/>
                    <a:pt x="135" y="8403"/>
                    <a:pt x="403" y="8706"/>
                  </a:cubicBezTo>
                  <a:cubicBezTo>
                    <a:pt x="1244" y="9546"/>
                    <a:pt x="2521" y="9411"/>
                    <a:pt x="3361" y="9546"/>
                  </a:cubicBezTo>
                  <a:cubicBezTo>
                    <a:pt x="3899" y="9546"/>
                    <a:pt x="4201" y="8974"/>
                    <a:pt x="3899" y="8403"/>
                  </a:cubicBezTo>
                  <a:lnTo>
                    <a:pt x="2084" y="7025"/>
                  </a:lnTo>
                  <a:lnTo>
                    <a:pt x="4336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961;p32">
              <a:extLst>
                <a:ext uri="{FF2B5EF4-FFF2-40B4-BE49-F238E27FC236}">
                  <a16:creationId xmlns:a16="http://schemas.microsoft.com/office/drawing/2014/main" id="{A19C359B-F0DD-4D01-9729-66F5974AD58E}"/>
                </a:ext>
              </a:extLst>
            </p:cNvPr>
            <p:cNvSpPr/>
            <p:nvPr/>
          </p:nvSpPr>
          <p:spPr>
            <a:xfrm>
              <a:off x="3814600" y="1806800"/>
              <a:ext cx="147075" cy="241175"/>
            </a:xfrm>
            <a:custGeom>
              <a:avLst/>
              <a:gdLst/>
              <a:ahLst/>
              <a:cxnLst/>
              <a:rect l="l" t="t" r="r" b="b"/>
              <a:pathLst>
                <a:path w="5883" h="9647" extrusionOk="0">
                  <a:moveTo>
                    <a:pt x="2824" y="0"/>
                  </a:moveTo>
                  <a:cubicBezTo>
                    <a:pt x="1984" y="0"/>
                    <a:pt x="1144" y="404"/>
                    <a:pt x="707" y="1378"/>
                  </a:cubicBezTo>
                  <a:cubicBezTo>
                    <a:pt x="438" y="1681"/>
                    <a:pt x="438" y="2084"/>
                    <a:pt x="438" y="2387"/>
                  </a:cubicBezTo>
                  <a:lnTo>
                    <a:pt x="1" y="9646"/>
                  </a:lnTo>
                  <a:lnTo>
                    <a:pt x="4370" y="9512"/>
                  </a:lnTo>
                  <a:lnTo>
                    <a:pt x="5613" y="5176"/>
                  </a:lnTo>
                  <a:cubicBezTo>
                    <a:pt x="5748" y="4605"/>
                    <a:pt x="5882" y="4201"/>
                    <a:pt x="5882" y="3630"/>
                  </a:cubicBezTo>
                  <a:cubicBezTo>
                    <a:pt x="5882" y="2790"/>
                    <a:pt x="5479" y="1815"/>
                    <a:pt x="4908" y="1109"/>
                  </a:cubicBezTo>
                  <a:cubicBezTo>
                    <a:pt x="4504" y="269"/>
                    <a:pt x="3664" y="0"/>
                    <a:pt x="28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962;p32">
              <a:extLst>
                <a:ext uri="{FF2B5EF4-FFF2-40B4-BE49-F238E27FC236}">
                  <a16:creationId xmlns:a16="http://schemas.microsoft.com/office/drawing/2014/main" id="{562D14E3-66C3-436E-8BFC-1081C86BF1C8}"/>
                </a:ext>
              </a:extLst>
            </p:cNvPr>
            <p:cNvSpPr/>
            <p:nvPr/>
          </p:nvSpPr>
          <p:spPr>
            <a:xfrm>
              <a:off x="3807875" y="2044575"/>
              <a:ext cx="140350" cy="52950"/>
            </a:xfrm>
            <a:custGeom>
              <a:avLst/>
              <a:gdLst/>
              <a:ahLst/>
              <a:cxnLst/>
              <a:rect l="l" t="t" r="r" b="b"/>
              <a:pathLst>
                <a:path w="5614" h="2118" extrusionOk="0">
                  <a:moveTo>
                    <a:pt x="5614" y="1"/>
                  </a:moveTo>
                  <a:lnTo>
                    <a:pt x="135" y="135"/>
                  </a:lnTo>
                  <a:lnTo>
                    <a:pt x="1" y="2118"/>
                  </a:lnTo>
                  <a:lnTo>
                    <a:pt x="4336" y="1950"/>
                  </a:lnTo>
                  <a:lnTo>
                    <a:pt x="561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963;p32">
              <a:extLst>
                <a:ext uri="{FF2B5EF4-FFF2-40B4-BE49-F238E27FC236}">
                  <a16:creationId xmlns:a16="http://schemas.microsoft.com/office/drawing/2014/main" id="{B7821707-35BA-4100-AE96-D2C83EA58467}"/>
                </a:ext>
              </a:extLst>
            </p:cNvPr>
            <p:cNvSpPr/>
            <p:nvPr/>
          </p:nvSpPr>
          <p:spPr>
            <a:xfrm>
              <a:off x="3618850" y="2044575"/>
              <a:ext cx="143700" cy="48750"/>
            </a:xfrm>
            <a:custGeom>
              <a:avLst/>
              <a:gdLst/>
              <a:ahLst/>
              <a:cxnLst/>
              <a:rect l="l" t="t" r="r" b="b"/>
              <a:pathLst>
                <a:path w="5748" h="1950" extrusionOk="0">
                  <a:moveTo>
                    <a:pt x="0" y="1"/>
                  </a:moveTo>
                  <a:lnTo>
                    <a:pt x="1412" y="1950"/>
                  </a:lnTo>
                  <a:lnTo>
                    <a:pt x="5747" y="1950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964;p32">
              <a:extLst>
                <a:ext uri="{FF2B5EF4-FFF2-40B4-BE49-F238E27FC236}">
                  <a16:creationId xmlns:a16="http://schemas.microsoft.com/office/drawing/2014/main" id="{8E05BF23-8AB3-4FB7-BFE9-2AF0C1DC7341}"/>
                </a:ext>
              </a:extLst>
            </p:cNvPr>
            <p:cNvSpPr/>
            <p:nvPr/>
          </p:nvSpPr>
          <p:spPr>
            <a:xfrm>
              <a:off x="3612125" y="1806800"/>
              <a:ext cx="143700" cy="237800"/>
            </a:xfrm>
            <a:custGeom>
              <a:avLst/>
              <a:gdLst/>
              <a:ahLst/>
              <a:cxnLst/>
              <a:rect l="l" t="t" r="r" b="b"/>
              <a:pathLst>
                <a:path w="5748" h="9512" extrusionOk="0">
                  <a:moveTo>
                    <a:pt x="3059" y="0"/>
                  </a:moveTo>
                  <a:cubicBezTo>
                    <a:pt x="2218" y="0"/>
                    <a:pt x="1546" y="269"/>
                    <a:pt x="975" y="975"/>
                  </a:cubicBezTo>
                  <a:cubicBezTo>
                    <a:pt x="403" y="1815"/>
                    <a:pt x="0" y="2790"/>
                    <a:pt x="0" y="3899"/>
                  </a:cubicBezTo>
                  <a:cubicBezTo>
                    <a:pt x="0" y="4336"/>
                    <a:pt x="135" y="4739"/>
                    <a:pt x="135" y="5042"/>
                  </a:cubicBezTo>
                  <a:lnTo>
                    <a:pt x="1378" y="9512"/>
                  </a:lnTo>
                  <a:lnTo>
                    <a:pt x="5747" y="9512"/>
                  </a:lnTo>
                  <a:lnTo>
                    <a:pt x="5579" y="2521"/>
                  </a:lnTo>
                  <a:cubicBezTo>
                    <a:pt x="5579" y="2084"/>
                    <a:pt x="5445" y="1815"/>
                    <a:pt x="5310" y="1378"/>
                  </a:cubicBezTo>
                  <a:cubicBezTo>
                    <a:pt x="4907" y="538"/>
                    <a:pt x="3899" y="0"/>
                    <a:pt x="30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965;p32">
              <a:extLst>
                <a:ext uri="{FF2B5EF4-FFF2-40B4-BE49-F238E27FC236}">
                  <a16:creationId xmlns:a16="http://schemas.microsoft.com/office/drawing/2014/main" id="{5CF38F30-90D7-4FEF-9DA0-987E76A17AEA}"/>
                </a:ext>
              </a:extLst>
            </p:cNvPr>
            <p:cNvSpPr/>
            <p:nvPr/>
          </p:nvSpPr>
          <p:spPr>
            <a:xfrm>
              <a:off x="3654125" y="2093300"/>
              <a:ext cx="105050" cy="238650"/>
            </a:xfrm>
            <a:custGeom>
              <a:avLst/>
              <a:gdLst/>
              <a:ahLst/>
              <a:cxnLst/>
              <a:rect l="l" t="t" r="r" b="b"/>
              <a:pathLst>
                <a:path w="4202" h="9546" extrusionOk="0">
                  <a:moveTo>
                    <a:pt x="269" y="1"/>
                  </a:moveTo>
                  <a:lnTo>
                    <a:pt x="2084" y="7025"/>
                  </a:lnTo>
                  <a:lnTo>
                    <a:pt x="269" y="8403"/>
                  </a:lnTo>
                  <a:cubicBezTo>
                    <a:pt x="1" y="8974"/>
                    <a:pt x="269" y="9546"/>
                    <a:pt x="841" y="9546"/>
                  </a:cubicBezTo>
                  <a:cubicBezTo>
                    <a:pt x="1681" y="9411"/>
                    <a:pt x="2925" y="9546"/>
                    <a:pt x="3765" y="8840"/>
                  </a:cubicBezTo>
                  <a:cubicBezTo>
                    <a:pt x="4067" y="8571"/>
                    <a:pt x="4202" y="8134"/>
                    <a:pt x="4202" y="7731"/>
                  </a:cubicBezTo>
                  <a:lnTo>
                    <a:pt x="4067" y="1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966;p32">
              <a:extLst>
                <a:ext uri="{FF2B5EF4-FFF2-40B4-BE49-F238E27FC236}">
                  <a16:creationId xmlns:a16="http://schemas.microsoft.com/office/drawing/2014/main" id="{337D2F4F-B070-42C9-8EA6-CDEF4931C7AF}"/>
                </a:ext>
              </a:extLst>
            </p:cNvPr>
            <p:cNvSpPr/>
            <p:nvPr/>
          </p:nvSpPr>
          <p:spPr>
            <a:xfrm>
              <a:off x="3706225" y="1631200"/>
              <a:ext cx="119325" cy="203350"/>
            </a:xfrm>
            <a:custGeom>
              <a:avLst/>
              <a:gdLst/>
              <a:ahLst/>
              <a:cxnLst/>
              <a:rect l="l" t="t" r="r" b="b"/>
              <a:pathLst>
                <a:path w="4773" h="8134" extrusionOk="0">
                  <a:moveTo>
                    <a:pt x="3933" y="0"/>
                  </a:moveTo>
                  <a:lnTo>
                    <a:pt x="0" y="437"/>
                  </a:lnTo>
                  <a:lnTo>
                    <a:pt x="0" y="1277"/>
                  </a:lnTo>
                  <a:lnTo>
                    <a:pt x="572" y="5210"/>
                  </a:lnTo>
                  <a:lnTo>
                    <a:pt x="572" y="6319"/>
                  </a:lnTo>
                  <a:cubicBezTo>
                    <a:pt x="706" y="7428"/>
                    <a:pt x="1681" y="8133"/>
                    <a:pt x="2823" y="8133"/>
                  </a:cubicBezTo>
                  <a:cubicBezTo>
                    <a:pt x="3933" y="7999"/>
                    <a:pt x="4773" y="7024"/>
                    <a:pt x="4638" y="5882"/>
                  </a:cubicBezTo>
                  <a:lnTo>
                    <a:pt x="4504" y="4907"/>
                  </a:lnTo>
                  <a:lnTo>
                    <a:pt x="4067" y="840"/>
                  </a:lnTo>
                  <a:lnTo>
                    <a:pt x="3933" y="0"/>
                  </a:ln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967;p32">
              <a:extLst>
                <a:ext uri="{FF2B5EF4-FFF2-40B4-BE49-F238E27FC236}">
                  <a16:creationId xmlns:a16="http://schemas.microsoft.com/office/drawing/2014/main" id="{2A60D103-6178-4EEF-8631-09CF0C12991E}"/>
                </a:ext>
              </a:extLst>
            </p:cNvPr>
            <p:cNvSpPr/>
            <p:nvPr/>
          </p:nvSpPr>
          <p:spPr>
            <a:xfrm>
              <a:off x="3717150" y="1729500"/>
              <a:ext cx="101675" cy="42025"/>
            </a:xfrm>
            <a:custGeom>
              <a:avLst/>
              <a:gdLst/>
              <a:ahLst/>
              <a:cxnLst/>
              <a:rect l="l" t="t" r="r" b="b"/>
              <a:pathLst>
                <a:path w="4067" h="1681" extrusionOk="0">
                  <a:moveTo>
                    <a:pt x="4067" y="0"/>
                  </a:moveTo>
                  <a:cubicBezTo>
                    <a:pt x="2924" y="135"/>
                    <a:pt x="1815" y="135"/>
                    <a:pt x="706" y="135"/>
                  </a:cubicBezTo>
                  <a:lnTo>
                    <a:pt x="0" y="135"/>
                  </a:lnTo>
                  <a:lnTo>
                    <a:pt x="135" y="1278"/>
                  </a:lnTo>
                  <a:cubicBezTo>
                    <a:pt x="706" y="1546"/>
                    <a:pt x="1378" y="1681"/>
                    <a:pt x="1950" y="1681"/>
                  </a:cubicBezTo>
                  <a:cubicBezTo>
                    <a:pt x="2790" y="1681"/>
                    <a:pt x="3496" y="1412"/>
                    <a:pt x="4067" y="975"/>
                  </a:cubicBezTo>
                  <a:lnTo>
                    <a:pt x="4067" y="0"/>
                  </a:lnTo>
                  <a:close/>
                </a:path>
              </a:pathLst>
            </a:custGeom>
            <a:solidFill>
              <a:srgbClr val="E2A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968;p32">
              <a:extLst>
                <a:ext uri="{FF2B5EF4-FFF2-40B4-BE49-F238E27FC236}">
                  <a16:creationId xmlns:a16="http://schemas.microsoft.com/office/drawing/2014/main" id="{8B6B7A52-6939-47BC-9E36-15E369D4399F}"/>
                </a:ext>
              </a:extLst>
            </p:cNvPr>
            <p:cNvSpPr/>
            <p:nvPr/>
          </p:nvSpPr>
          <p:spPr>
            <a:xfrm>
              <a:off x="3891900" y="493050"/>
              <a:ext cx="840250" cy="1409575"/>
            </a:xfrm>
            <a:custGeom>
              <a:avLst/>
              <a:gdLst/>
              <a:ahLst/>
              <a:cxnLst/>
              <a:rect l="l" t="t" r="r" b="b"/>
              <a:pathLst>
                <a:path w="33610" h="56383" extrusionOk="0">
                  <a:moveTo>
                    <a:pt x="18315" y="1"/>
                  </a:moveTo>
                  <a:cubicBezTo>
                    <a:pt x="15526" y="1"/>
                    <a:pt x="12803" y="587"/>
                    <a:pt x="10520" y="1835"/>
                  </a:cubicBezTo>
                  <a:cubicBezTo>
                    <a:pt x="10352" y="1835"/>
                    <a:pt x="10218" y="2003"/>
                    <a:pt x="10083" y="2137"/>
                  </a:cubicBezTo>
                  <a:cubicBezTo>
                    <a:pt x="7159" y="3818"/>
                    <a:pt x="4908" y="6607"/>
                    <a:pt x="3362" y="9699"/>
                  </a:cubicBezTo>
                  <a:cubicBezTo>
                    <a:pt x="135" y="16421"/>
                    <a:pt x="1" y="24252"/>
                    <a:pt x="2118" y="31411"/>
                  </a:cubicBezTo>
                  <a:cubicBezTo>
                    <a:pt x="3799" y="37695"/>
                    <a:pt x="6991" y="43711"/>
                    <a:pt x="11193" y="48753"/>
                  </a:cubicBezTo>
                  <a:cubicBezTo>
                    <a:pt x="12470" y="50299"/>
                    <a:pt x="13881" y="51710"/>
                    <a:pt x="15259" y="53088"/>
                  </a:cubicBezTo>
                  <a:cubicBezTo>
                    <a:pt x="17376" y="54937"/>
                    <a:pt x="19326" y="56180"/>
                    <a:pt x="22115" y="56315"/>
                  </a:cubicBezTo>
                  <a:cubicBezTo>
                    <a:pt x="22454" y="56360"/>
                    <a:pt x="22799" y="56383"/>
                    <a:pt x="23145" y="56383"/>
                  </a:cubicBezTo>
                  <a:cubicBezTo>
                    <a:pt x="25103" y="56383"/>
                    <a:pt x="27120" y="55659"/>
                    <a:pt x="28434" y="54231"/>
                  </a:cubicBezTo>
                  <a:lnTo>
                    <a:pt x="28434" y="54231"/>
                  </a:lnTo>
                  <a:cubicBezTo>
                    <a:pt x="28305" y="54257"/>
                    <a:pt x="28180" y="54270"/>
                    <a:pt x="28060" y="54270"/>
                  </a:cubicBezTo>
                  <a:cubicBezTo>
                    <a:pt x="26356" y="54270"/>
                    <a:pt x="25487" y="51734"/>
                    <a:pt x="25644" y="50164"/>
                  </a:cubicBezTo>
                  <a:cubicBezTo>
                    <a:pt x="26047" y="47644"/>
                    <a:pt x="28165" y="45963"/>
                    <a:pt x="29677" y="44148"/>
                  </a:cubicBezTo>
                  <a:cubicBezTo>
                    <a:pt x="31358" y="42165"/>
                    <a:pt x="32366" y="39645"/>
                    <a:pt x="31929" y="37124"/>
                  </a:cubicBezTo>
                  <a:cubicBezTo>
                    <a:pt x="31526" y="35175"/>
                    <a:pt x="30517" y="33629"/>
                    <a:pt x="29980" y="31814"/>
                  </a:cubicBezTo>
                  <a:cubicBezTo>
                    <a:pt x="29677" y="30974"/>
                    <a:pt x="28837" y="28319"/>
                    <a:pt x="29408" y="27478"/>
                  </a:cubicBezTo>
                  <a:lnTo>
                    <a:pt x="29408" y="27478"/>
                  </a:lnTo>
                  <a:cubicBezTo>
                    <a:pt x="30390" y="28579"/>
                    <a:pt x="31292" y="30364"/>
                    <a:pt x="32931" y="30364"/>
                  </a:cubicBezTo>
                  <a:cubicBezTo>
                    <a:pt x="33144" y="30364"/>
                    <a:pt x="33370" y="30334"/>
                    <a:pt x="33609" y="30268"/>
                  </a:cubicBezTo>
                  <a:lnTo>
                    <a:pt x="33609" y="30268"/>
                  </a:lnTo>
                  <a:cubicBezTo>
                    <a:pt x="33599" y="30270"/>
                    <a:pt x="33588" y="30272"/>
                    <a:pt x="33576" y="30272"/>
                  </a:cubicBezTo>
                  <a:cubicBezTo>
                    <a:pt x="32992" y="30272"/>
                    <a:pt x="31792" y="26899"/>
                    <a:pt x="31660" y="26504"/>
                  </a:cubicBezTo>
                  <a:cubicBezTo>
                    <a:pt x="30954" y="23983"/>
                    <a:pt x="31089" y="21462"/>
                    <a:pt x="31223" y="18942"/>
                  </a:cubicBezTo>
                  <a:cubicBezTo>
                    <a:pt x="31358" y="16421"/>
                    <a:pt x="31526" y="14035"/>
                    <a:pt x="31223" y="11514"/>
                  </a:cubicBezTo>
                  <a:cubicBezTo>
                    <a:pt x="30685" y="8153"/>
                    <a:pt x="29274" y="4792"/>
                    <a:pt x="26619" y="2675"/>
                  </a:cubicBezTo>
                  <a:cubicBezTo>
                    <a:pt x="24502" y="995"/>
                    <a:pt x="21846" y="154"/>
                    <a:pt x="19191" y="20"/>
                  </a:cubicBezTo>
                  <a:cubicBezTo>
                    <a:pt x="18899" y="7"/>
                    <a:pt x="18607" y="1"/>
                    <a:pt x="18315" y="1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969;p32">
              <a:extLst>
                <a:ext uri="{FF2B5EF4-FFF2-40B4-BE49-F238E27FC236}">
                  <a16:creationId xmlns:a16="http://schemas.microsoft.com/office/drawing/2014/main" id="{548747E1-6539-4474-B690-A9CB6E6D7989}"/>
                </a:ext>
              </a:extLst>
            </p:cNvPr>
            <p:cNvSpPr/>
            <p:nvPr/>
          </p:nvSpPr>
          <p:spPr>
            <a:xfrm>
              <a:off x="4056600" y="538900"/>
              <a:ext cx="304175" cy="1172975"/>
            </a:xfrm>
            <a:custGeom>
              <a:avLst/>
              <a:gdLst/>
              <a:ahLst/>
              <a:cxnLst/>
              <a:rect l="l" t="t" r="r" b="b"/>
              <a:pathLst>
                <a:path w="12167" h="46919" extrusionOk="0">
                  <a:moveTo>
                    <a:pt x="3932" y="1"/>
                  </a:moveTo>
                  <a:cubicBezTo>
                    <a:pt x="3764" y="1"/>
                    <a:pt x="3630" y="169"/>
                    <a:pt x="3495" y="303"/>
                  </a:cubicBezTo>
                  <a:cubicBezTo>
                    <a:pt x="2084" y="1009"/>
                    <a:pt x="975" y="1984"/>
                    <a:pt x="0" y="3093"/>
                  </a:cubicBezTo>
                  <a:cubicBezTo>
                    <a:pt x="1815" y="4202"/>
                    <a:pt x="3630" y="5345"/>
                    <a:pt x="5445" y="6723"/>
                  </a:cubicBezTo>
                  <a:cubicBezTo>
                    <a:pt x="4336" y="6050"/>
                    <a:pt x="3495" y="5614"/>
                    <a:pt x="2252" y="5614"/>
                  </a:cubicBezTo>
                  <a:lnTo>
                    <a:pt x="1949" y="5614"/>
                  </a:lnTo>
                  <a:cubicBezTo>
                    <a:pt x="3764" y="7160"/>
                    <a:pt x="6285" y="7865"/>
                    <a:pt x="8268" y="9546"/>
                  </a:cubicBezTo>
                  <a:cubicBezTo>
                    <a:pt x="8806" y="10083"/>
                    <a:pt x="9377" y="10655"/>
                    <a:pt x="9948" y="11226"/>
                  </a:cubicBezTo>
                  <a:cubicBezTo>
                    <a:pt x="9814" y="10789"/>
                    <a:pt x="9814" y="10252"/>
                    <a:pt x="9814" y="9680"/>
                  </a:cubicBezTo>
                  <a:cubicBezTo>
                    <a:pt x="9242" y="6319"/>
                    <a:pt x="7696" y="2958"/>
                    <a:pt x="5041" y="841"/>
                  </a:cubicBezTo>
                  <a:cubicBezTo>
                    <a:pt x="4605" y="572"/>
                    <a:pt x="4336" y="303"/>
                    <a:pt x="3932" y="1"/>
                  </a:cubicBezTo>
                  <a:close/>
                  <a:moveTo>
                    <a:pt x="10217" y="25073"/>
                  </a:moveTo>
                  <a:cubicBezTo>
                    <a:pt x="9948" y="25644"/>
                    <a:pt x="9646" y="26216"/>
                    <a:pt x="9242" y="26888"/>
                  </a:cubicBezTo>
                  <a:lnTo>
                    <a:pt x="9108" y="27056"/>
                  </a:lnTo>
                  <a:cubicBezTo>
                    <a:pt x="9814" y="27896"/>
                    <a:pt x="10486" y="28568"/>
                    <a:pt x="11494" y="28568"/>
                  </a:cubicBezTo>
                  <a:cubicBezTo>
                    <a:pt x="11763" y="28568"/>
                    <a:pt x="11898" y="28568"/>
                    <a:pt x="12166" y="28434"/>
                  </a:cubicBezTo>
                  <a:cubicBezTo>
                    <a:pt x="11629" y="28434"/>
                    <a:pt x="10654" y="26048"/>
                    <a:pt x="10217" y="25073"/>
                  </a:cubicBezTo>
                  <a:close/>
                  <a:moveTo>
                    <a:pt x="10217" y="34618"/>
                  </a:moveTo>
                  <a:cubicBezTo>
                    <a:pt x="9948" y="35592"/>
                    <a:pt x="9108" y="36433"/>
                    <a:pt x="8268" y="36970"/>
                  </a:cubicBezTo>
                  <a:cubicBezTo>
                    <a:pt x="7562" y="37273"/>
                    <a:pt x="6991" y="37407"/>
                    <a:pt x="6150" y="37407"/>
                  </a:cubicBezTo>
                  <a:lnTo>
                    <a:pt x="5445" y="37407"/>
                  </a:lnTo>
                  <a:cubicBezTo>
                    <a:pt x="4336" y="39222"/>
                    <a:pt x="2924" y="40903"/>
                    <a:pt x="1412" y="42449"/>
                  </a:cubicBezTo>
                  <a:cubicBezTo>
                    <a:pt x="2386" y="43995"/>
                    <a:pt x="3495" y="45541"/>
                    <a:pt x="4605" y="46919"/>
                  </a:cubicBezTo>
                  <a:cubicBezTo>
                    <a:pt x="5445" y="45104"/>
                    <a:pt x="6991" y="43692"/>
                    <a:pt x="8268" y="42314"/>
                  </a:cubicBezTo>
                  <a:cubicBezTo>
                    <a:pt x="9948" y="40331"/>
                    <a:pt x="10923" y="37811"/>
                    <a:pt x="10352" y="35290"/>
                  </a:cubicBezTo>
                  <a:cubicBezTo>
                    <a:pt x="10352" y="35021"/>
                    <a:pt x="10352" y="34887"/>
                    <a:pt x="10217" y="34618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970;p32">
              <a:extLst>
                <a:ext uri="{FF2B5EF4-FFF2-40B4-BE49-F238E27FC236}">
                  <a16:creationId xmlns:a16="http://schemas.microsoft.com/office/drawing/2014/main" id="{E39C8106-1F31-4C6A-83AA-519F66B4BA9C}"/>
                </a:ext>
              </a:extLst>
            </p:cNvPr>
            <p:cNvSpPr/>
            <p:nvPr/>
          </p:nvSpPr>
          <p:spPr>
            <a:xfrm>
              <a:off x="2718975" y="714525"/>
              <a:ext cx="861250" cy="1396700"/>
            </a:xfrm>
            <a:custGeom>
              <a:avLst/>
              <a:gdLst/>
              <a:ahLst/>
              <a:cxnLst/>
              <a:rect l="l" t="t" r="r" b="b"/>
              <a:pathLst>
                <a:path w="34450" h="55868" extrusionOk="0">
                  <a:moveTo>
                    <a:pt x="0" y="28971"/>
                  </a:moveTo>
                  <a:lnTo>
                    <a:pt x="0" y="28971"/>
                  </a:lnTo>
                  <a:cubicBezTo>
                    <a:pt x="15" y="28978"/>
                    <a:pt x="30" y="28984"/>
                    <a:pt x="46" y="28987"/>
                  </a:cubicBezTo>
                  <a:lnTo>
                    <a:pt x="46" y="28987"/>
                  </a:lnTo>
                  <a:cubicBezTo>
                    <a:pt x="31" y="28981"/>
                    <a:pt x="15" y="28976"/>
                    <a:pt x="0" y="28971"/>
                  </a:cubicBezTo>
                  <a:close/>
                  <a:moveTo>
                    <a:pt x="16805" y="0"/>
                  </a:moveTo>
                  <a:cubicBezTo>
                    <a:pt x="14149" y="0"/>
                    <a:pt x="11494" y="538"/>
                    <a:pt x="9243" y="1949"/>
                  </a:cubicBezTo>
                  <a:cubicBezTo>
                    <a:pt x="6453" y="3899"/>
                    <a:pt x="4638" y="7125"/>
                    <a:pt x="3932" y="10486"/>
                  </a:cubicBezTo>
                  <a:cubicBezTo>
                    <a:pt x="3361" y="12872"/>
                    <a:pt x="3361" y="15393"/>
                    <a:pt x="3227" y="17779"/>
                  </a:cubicBezTo>
                  <a:cubicBezTo>
                    <a:pt x="3227" y="20300"/>
                    <a:pt x="3092" y="22820"/>
                    <a:pt x="2252" y="25341"/>
                  </a:cubicBezTo>
                  <a:cubicBezTo>
                    <a:pt x="2123" y="25728"/>
                    <a:pt x="696" y="28989"/>
                    <a:pt x="75" y="28989"/>
                  </a:cubicBezTo>
                  <a:cubicBezTo>
                    <a:pt x="65" y="28989"/>
                    <a:pt x="55" y="28988"/>
                    <a:pt x="46" y="28987"/>
                  </a:cubicBezTo>
                  <a:lnTo>
                    <a:pt x="46" y="28987"/>
                  </a:lnTo>
                  <a:cubicBezTo>
                    <a:pt x="319" y="29079"/>
                    <a:pt x="578" y="29120"/>
                    <a:pt x="825" y="29120"/>
                  </a:cubicBezTo>
                  <a:cubicBezTo>
                    <a:pt x="2344" y="29120"/>
                    <a:pt x="3389" y="27540"/>
                    <a:pt x="4336" y="26450"/>
                  </a:cubicBezTo>
                  <a:lnTo>
                    <a:pt x="4336" y="26450"/>
                  </a:lnTo>
                  <a:cubicBezTo>
                    <a:pt x="4907" y="27425"/>
                    <a:pt x="3932" y="29945"/>
                    <a:pt x="3496" y="30786"/>
                  </a:cubicBezTo>
                  <a:cubicBezTo>
                    <a:pt x="2823" y="32466"/>
                    <a:pt x="1681" y="34012"/>
                    <a:pt x="1277" y="35827"/>
                  </a:cubicBezTo>
                  <a:cubicBezTo>
                    <a:pt x="572" y="38516"/>
                    <a:pt x="1277" y="41036"/>
                    <a:pt x="2823" y="43120"/>
                  </a:cubicBezTo>
                  <a:cubicBezTo>
                    <a:pt x="4201" y="44935"/>
                    <a:pt x="6184" y="46918"/>
                    <a:pt x="6319" y="49438"/>
                  </a:cubicBezTo>
                  <a:cubicBezTo>
                    <a:pt x="6443" y="50994"/>
                    <a:pt x="5502" y="53385"/>
                    <a:pt x="3682" y="53385"/>
                  </a:cubicBezTo>
                  <a:cubicBezTo>
                    <a:pt x="3536" y="53385"/>
                    <a:pt x="3384" y="53370"/>
                    <a:pt x="3227" y="53337"/>
                  </a:cubicBezTo>
                  <a:lnTo>
                    <a:pt x="3227" y="53337"/>
                  </a:lnTo>
                  <a:cubicBezTo>
                    <a:pt x="4773" y="55017"/>
                    <a:pt x="7159" y="55858"/>
                    <a:pt x="9377" y="55858"/>
                  </a:cubicBezTo>
                  <a:cubicBezTo>
                    <a:pt x="9517" y="55864"/>
                    <a:pt x="9655" y="55868"/>
                    <a:pt x="9792" y="55868"/>
                  </a:cubicBezTo>
                  <a:cubicBezTo>
                    <a:pt x="12407" y="55868"/>
                    <a:pt x="14396" y="54665"/>
                    <a:pt x="16536" y="53068"/>
                  </a:cubicBezTo>
                  <a:cubicBezTo>
                    <a:pt x="18787" y="51253"/>
                    <a:pt x="21006" y="49136"/>
                    <a:pt x="22989" y="46750"/>
                  </a:cubicBezTo>
                  <a:cubicBezTo>
                    <a:pt x="26618" y="42549"/>
                    <a:pt x="29408" y="37810"/>
                    <a:pt x="31391" y="32634"/>
                  </a:cubicBezTo>
                  <a:cubicBezTo>
                    <a:pt x="33911" y="25610"/>
                    <a:pt x="34449" y="17779"/>
                    <a:pt x="31794" y="10923"/>
                  </a:cubicBezTo>
                  <a:cubicBezTo>
                    <a:pt x="30550" y="7696"/>
                    <a:pt x="28568" y="4739"/>
                    <a:pt x="25778" y="2655"/>
                  </a:cubicBezTo>
                  <a:cubicBezTo>
                    <a:pt x="25207" y="2386"/>
                    <a:pt x="24669" y="1949"/>
                    <a:pt x="24098" y="1681"/>
                  </a:cubicBezTo>
                  <a:cubicBezTo>
                    <a:pt x="21846" y="538"/>
                    <a:pt x="19325" y="0"/>
                    <a:pt x="16805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971;p32">
              <a:extLst>
                <a:ext uri="{FF2B5EF4-FFF2-40B4-BE49-F238E27FC236}">
                  <a16:creationId xmlns:a16="http://schemas.microsoft.com/office/drawing/2014/main" id="{59805321-2B20-4A22-B7EE-118F0F0AFEBE}"/>
                </a:ext>
              </a:extLst>
            </p:cNvPr>
            <p:cNvSpPr/>
            <p:nvPr/>
          </p:nvSpPr>
          <p:spPr>
            <a:xfrm>
              <a:off x="3135725" y="1369050"/>
              <a:ext cx="315100" cy="514225"/>
            </a:xfrm>
            <a:custGeom>
              <a:avLst/>
              <a:gdLst/>
              <a:ahLst/>
              <a:cxnLst/>
              <a:rect l="l" t="t" r="r" b="b"/>
              <a:pathLst>
                <a:path w="12604" h="20569" extrusionOk="0">
                  <a:moveTo>
                    <a:pt x="975" y="0"/>
                  </a:moveTo>
                  <a:cubicBezTo>
                    <a:pt x="706" y="572"/>
                    <a:pt x="269" y="840"/>
                    <a:pt x="135" y="840"/>
                  </a:cubicBezTo>
                  <a:lnTo>
                    <a:pt x="0" y="840"/>
                  </a:lnTo>
                  <a:cubicBezTo>
                    <a:pt x="437" y="975"/>
                    <a:pt x="706" y="1109"/>
                    <a:pt x="840" y="1109"/>
                  </a:cubicBezTo>
                  <a:cubicBezTo>
                    <a:pt x="1277" y="1109"/>
                    <a:pt x="1546" y="975"/>
                    <a:pt x="1949" y="840"/>
                  </a:cubicBezTo>
                  <a:cubicBezTo>
                    <a:pt x="1546" y="572"/>
                    <a:pt x="1277" y="269"/>
                    <a:pt x="975" y="0"/>
                  </a:cubicBezTo>
                  <a:close/>
                  <a:moveTo>
                    <a:pt x="3932" y="1950"/>
                  </a:moveTo>
                  <a:cubicBezTo>
                    <a:pt x="3798" y="2252"/>
                    <a:pt x="3630" y="2521"/>
                    <a:pt x="3630" y="2655"/>
                  </a:cubicBezTo>
                  <a:cubicBezTo>
                    <a:pt x="3495" y="2790"/>
                    <a:pt x="3495" y="2924"/>
                    <a:pt x="3361" y="3092"/>
                  </a:cubicBezTo>
                  <a:cubicBezTo>
                    <a:pt x="3630" y="2790"/>
                    <a:pt x="3932" y="2386"/>
                    <a:pt x="4201" y="2084"/>
                  </a:cubicBezTo>
                  <a:cubicBezTo>
                    <a:pt x="4067" y="2084"/>
                    <a:pt x="3932" y="2084"/>
                    <a:pt x="3932" y="1950"/>
                  </a:cubicBezTo>
                  <a:close/>
                  <a:moveTo>
                    <a:pt x="2958" y="3932"/>
                  </a:moveTo>
                  <a:lnTo>
                    <a:pt x="2958" y="3932"/>
                  </a:lnTo>
                  <a:cubicBezTo>
                    <a:pt x="2386" y="5176"/>
                    <a:pt x="1681" y="6453"/>
                    <a:pt x="1277" y="7831"/>
                  </a:cubicBezTo>
                  <a:cubicBezTo>
                    <a:pt x="571" y="10352"/>
                    <a:pt x="1277" y="12872"/>
                    <a:pt x="2958" y="14990"/>
                  </a:cubicBezTo>
                  <a:cubicBezTo>
                    <a:pt x="4201" y="16670"/>
                    <a:pt x="5882" y="18485"/>
                    <a:pt x="6319" y="20569"/>
                  </a:cubicBezTo>
                  <a:cubicBezTo>
                    <a:pt x="8671" y="17779"/>
                    <a:pt x="10788" y="14687"/>
                    <a:pt x="12603" y="11326"/>
                  </a:cubicBezTo>
                  <a:cubicBezTo>
                    <a:pt x="11494" y="10789"/>
                    <a:pt x="10520" y="9948"/>
                    <a:pt x="9679" y="9243"/>
                  </a:cubicBezTo>
                  <a:cubicBezTo>
                    <a:pt x="9511" y="9243"/>
                    <a:pt x="9377" y="9377"/>
                    <a:pt x="9242" y="9512"/>
                  </a:cubicBezTo>
                  <a:cubicBezTo>
                    <a:pt x="8537" y="9814"/>
                    <a:pt x="7831" y="9948"/>
                    <a:pt x="7159" y="9948"/>
                  </a:cubicBezTo>
                  <a:cubicBezTo>
                    <a:pt x="4773" y="9948"/>
                    <a:pt x="2655" y="7966"/>
                    <a:pt x="2655" y="5445"/>
                  </a:cubicBezTo>
                  <a:cubicBezTo>
                    <a:pt x="2655" y="4907"/>
                    <a:pt x="2790" y="4470"/>
                    <a:pt x="2958" y="3932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972;p32">
              <a:extLst>
                <a:ext uri="{FF2B5EF4-FFF2-40B4-BE49-F238E27FC236}">
                  <a16:creationId xmlns:a16="http://schemas.microsoft.com/office/drawing/2014/main" id="{153086B4-590F-4CE6-8033-0ABD1149B7B0}"/>
                </a:ext>
              </a:extLst>
            </p:cNvPr>
            <p:cNvSpPr/>
            <p:nvPr/>
          </p:nvSpPr>
          <p:spPr>
            <a:xfrm>
              <a:off x="3198725" y="661575"/>
              <a:ext cx="1124250" cy="1071300"/>
            </a:xfrm>
            <a:custGeom>
              <a:avLst/>
              <a:gdLst/>
              <a:ahLst/>
              <a:cxnLst/>
              <a:rect l="l" t="t" r="r" b="b"/>
              <a:pathLst>
                <a:path w="44970" h="42852" extrusionOk="0">
                  <a:moveTo>
                    <a:pt x="21443" y="1"/>
                  </a:moveTo>
                  <a:cubicBezTo>
                    <a:pt x="9512" y="1"/>
                    <a:pt x="1" y="9680"/>
                    <a:pt x="1" y="21443"/>
                  </a:cubicBezTo>
                  <a:cubicBezTo>
                    <a:pt x="1" y="24670"/>
                    <a:pt x="707" y="27593"/>
                    <a:pt x="1816" y="30383"/>
                  </a:cubicBezTo>
                  <a:cubicBezTo>
                    <a:pt x="841" y="31089"/>
                    <a:pt x="135" y="32366"/>
                    <a:pt x="135" y="33744"/>
                  </a:cubicBezTo>
                  <a:cubicBezTo>
                    <a:pt x="135" y="36265"/>
                    <a:pt x="2253" y="38247"/>
                    <a:pt x="4639" y="38247"/>
                  </a:cubicBezTo>
                  <a:cubicBezTo>
                    <a:pt x="5613" y="38247"/>
                    <a:pt x="6454" y="37945"/>
                    <a:pt x="7159" y="37542"/>
                  </a:cubicBezTo>
                  <a:cubicBezTo>
                    <a:pt x="10924" y="40903"/>
                    <a:pt x="15965" y="42852"/>
                    <a:pt x="21443" y="42852"/>
                  </a:cubicBezTo>
                  <a:cubicBezTo>
                    <a:pt x="29274" y="42852"/>
                    <a:pt x="35996" y="38651"/>
                    <a:pt x="39760" y="32500"/>
                  </a:cubicBezTo>
                  <a:lnTo>
                    <a:pt x="40465" y="32500"/>
                  </a:lnTo>
                  <a:cubicBezTo>
                    <a:pt x="42852" y="32500"/>
                    <a:pt x="44969" y="30551"/>
                    <a:pt x="44969" y="28030"/>
                  </a:cubicBezTo>
                  <a:cubicBezTo>
                    <a:pt x="44969" y="26484"/>
                    <a:pt x="43961" y="24938"/>
                    <a:pt x="42717" y="24233"/>
                  </a:cubicBezTo>
                  <a:cubicBezTo>
                    <a:pt x="42717" y="23258"/>
                    <a:pt x="42852" y="22418"/>
                    <a:pt x="42852" y="21443"/>
                  </a:cubicBezTo>
                  <a:cubicBezTo>
                    <a:pt x="42852" y="9680"/>
                    <a:pt x="33206" y="1"/>
                    <a:pt x="21443" y="1"/>
                  </a:cubicBezTo>
                  <a:close/>
                </a:path>
              </a:pathLst>
            </a:custGeom>
            <a:solidFill>
              <a:srgbClr val="EBBB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973;p32">
              <a:extLst>
                <a:ext uri="{FF2B5EF4-FFF2-40B4-BE49-F238E27FC236}">
                  <a16:creationId xmlns:a16="http://schemas.microsoft.com/office/drawing/2014/main" id="{7D879F0C-F3A7-4D49-A9AD-4DD859D495A5}"/>
                </a:ext>
              </a:extLst>
            </p:cNvPr>
            <p:cNvSpPr/>
            <p:nvPr/>
          </p:nvSpPr>
          <p:spPr>
            <a:xfrm>
              <a:off x="3352500" y="1064050"/>
              <a:ext cx="830150" cy="259650"/>
            </a:xfrm>
            <a:custGeom>
              <a:avLst/>
              <a:gdLst/>
              <a:ahLst/>
              <a:cxnLst/>
              <a:rect l="l" t="t" r="r" b="b"/>
              <a:pathLst>
                <a:path w="33206" h="10386" extrusionOk="0">
                  <a:moveTo>
                    <a:pt x="21711" y="0"/>
                  </a:moveTo>
                  <a:cubicBezTo>
                    <a:pt x="21577" y="841"/>
                    <a:pt x="20333" y="1681"/>
                    <a:pt x="19056" y="2823"/>
                  </a:cubicBezTo>
                  <a:cubicBezTo>
                    <a:pt x="20468" y="2823"/>
                    <a:pt x="21711" y="2958"/>
                    <a:pt x="22854" y="3227"/>
                  </a:cubicBezTo>
                  <a:cubicBezTo>
                    <a:pt x="22854" y="2689"/>
                    <a:pt x="22551" y="1983"/>
                    <a:pt x="22417" y="1412"/>
                  </a:cubicBezTo>
                  <a:cubicBezTo>
                    <a:pt x="22283" y="1009"/>
                    <a:pt x="21711" y="572"/>
                    <a:pt x="21711" y="0"/>
                  </a:cubicBezTo>
                  <a:close/>
                  <a:moveTo>
                    <a:pt x="0" y="6184"/>
                  </a:moveTo>
                  <a:cubicBezTo>
                    <a:pt x="168" y="6453"/>
                    <a:pt x="571" y="7730"/>
                    <a:pt x="1008" y="8839"/>
                  </a:cubicBezTo>
                  <a:cubicBezTo>
                    <a:pt x="1412" y="8402"/>
                    <a:pt x="1849" y="7999"/>
                    <a:pt x="2252" y="7730"/>
                  </a:cubicBezTo>
                  <a:cubicBezTo>
                    <a:pt x="1546" y="7428"/>
                    <a:pt x="706" y="6890"/>
                    <a:pt x="0" y="6184"/>
                  </a:cubicBezTo>
                  <a:close/>
                  <a:moveTo>
                    <a:pt x="29408" y="437"/>
                  </a:moveTo>
                  <a:cubicBezTo>
                    <a:pt x="28567" y="1681"/>
                    <a:pt x="27324" y="2958"/>
                    <a:pt x="26047" y="4067"/>
                  </a:cubicBezTo>
                  <a:lnTo>
                    <a:pt x="25912" y="4067"/>
                  </a:lnTo>
                  <a:cubicBezTo>
                    <a:pt x="29004" y="5344"/>
                    <a:pt x="31525" y="7293"/>
                    <a:pt x="33205" y="10385"/>
                  </a:cubicBezTo>
                  <a:lnTo>
                    <a:pt x="33205" y="9680"/>
                  </a:lnTo>
                  <a:cubicBezTo>
                    <a:pt x="33071" y="8571"/>
                    <a:pt x="32769" y="7428"/>
                    <a:pt x="32365" y="6319"/>
                  </a:cubicBezTo>
                  <a:cubicBezTo>
                    <a:pt x="31525" y="4369"/>
                    <a:pt x="30248" y="2521"/>
                    <a:pt x="29408" y="437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974;p32">
              <a:extLst>
                <a:ext uri="{FF2B5EF4-FFF2-40B4-BE49-F238E27FC236}">
                  <a16:creationId xmlns:a16="http://schemas.microsoft.com/office/drawing/2014/main" id="{7956E721-7885-44EC-93C9-29AF40104545}"/>
                </a:ext>
              </a:extLst>
            </p:cNvPr>
            <p:cNvSpPr/>
            <p:nvPr/>
          </p:nvSpPr>
          <p:spPr>
            <a:xfrm>
              <a:off x="4266650" y="1267375"/>
              <a:ext cx="56325" cy="94975"/>
            </a:xfrm>
            <a:custGeom>
              <a:avLst/>
              <a:gdLst/>
              <a:ahLst/>
              <a:cxnLst/>
              <a:rect l="l" t="t" r="r" b="b"/>
              <a:pathLst>
                <a:path w="2253" h="3799" extrusionOk="0">
                  <a:moveTo>
                    <a:pt x="1" y="1"/>
                  </a:moveTo>
                  <a:cubicBezTo>
                    <a:pt x="1244" y="707"/>
                    <a:pt x="2252" y="2253"/>
                    <a:pt x="2252" y="3798"/>
                  </a:cubicBezTo>
                  <a:cubicBezTo>
                    <a:pt x="2252" y="2118"/>
                    <a:pt x="1244" y="707"/>
                    <a:pt x="1" y="1"/>
                  </a:cubicBez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975;p32">
              <a:extLst>
                <a:ext uri="{FF2B5EF4-FFF2-40B4-BE49-F238E27FC236}">
                  <a16:creationId xmlns:a16="http://schemas.microsoft.com/office/drawing/2014/main" id="{CEB963D2-A019-4E38-BFF8-C0C2161238BD}"/>
                </a:ext>
              </a:extLst>
            </p:cNvPr>
            <p:cNvSpPr/>
            <p:nvPr/>
          </p:nvSpPr>
          <p:spPr>
            <a:xfrm>
              <a:off x="4210350" y="1463150"/>
              <a:ext cx="52950" cy="10950"/>
            </a:xfrm>
            <a:custGeom>
              <a:avLst/>
              <a:gdLst/>
              <a:ahLst/>
              <a:cxnLst/>
              <a:rect l="l" t="t" r="r" b="b"/>
              <a:pathLst>
                <a:path w="2118" h="438" extrusionOk="0">
                  <a:moveTo>
                    <a:pt x="2117" y="1"/>
                  </a:moveTo>
                  <a:lnTo>
                    <a:pt x="2117" y="1"/>
                  </a:lnTo>
                  <a:cubicBezTo>
                    <a:pt x="1412" y="303"/>
                    <a:pt x="706" y="437"/>
                    <a:pt x="0" y="437"/>
                  </a:cubicBezTo>
                  <a:cubicBezTo>
                    <a:pt x="841" y="437"/>
                    <a:pt x="1412" y="303"/>
                    <a:pt x="2117" y="1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976;p32">
              <a:extLst>
                <a:ext uri="{FF2B5EF4-FFF2-40B4-BE49-F238E27FC236}">
                  <a16:creationId xmlns:a16="http://schemas.microsoft.com/office/drawing/2014/main" id="{527EC3E6-0763-49D0-BA24-85035B9573D7}"/>
                </a:ext>
              </a:extLst>
            </p:cNvPr>
            <p:cNvSpPr/>
            <p:nvPr/>
          </p:nvSpPr>
          <p:spPr>
            <a:xfrm>
              <a:off x="4192700" y="1243000"/>
              <a:ext cx="130275" cy="231100"/>
            </a:xfrm>
            <a:custGeom>
              <a:avLst/>
              <a:gdLst/>
              <a:ahLst/>
              <a:cxnLst/>
              <a:rect l="l" t="t" r="r" b="b"/>
              <a:pathLst>
                <a:path w="5211" h="9244" extrusionOk="0">
                  <a:moveTo>
                    <a:pt x="2958" y="1"/>
                  </a:moveTo>
                  <a:cubicBezTo>
                    <a:pt x="2118" y="1413"/>
                    <a:pt x="1143" y="2925"/>
                    <a:pt x="1" y="4336"/>
                  </a:cubicBezTo>
                  <a:cubicBezTo>
                    <a:pt x="706" y="5882"/>
                    <a:pt x="706" y="7697"/>
                    <a:pt x="1" y="9243"/>
                  </a:cubicBezTo>
                  <a:lnTo>
                    <a:pt x="706" y="9243"/>
                  </a:lnTo>
                  <a:cubicBezTo>
                    <a:pt x="1412" y="9243"/>
                    <a:pt x="2118" y="9109"/>
                    <a:pt x="2824" y="8806"/>
                  </a:cubicBezTo>
                  <a:cubicBezTo>
                    <a:pt x="4067" y="7966"/>
                    <a:pt x="5042" y="6588"/>
                    <a:pt x="5210" y="5177"/>
                  </a:cubicBezTo>
                  <a:lnTo>
                    <a:pt x="5210" y="4773"/>
                  </a:lnTo>
                  <a:cubicBezTo>
                    <a:pt x="5210" y="3227"/>
                    <a:pt x="4202" y="1681"/>
                    <a:pt x="2958" y="976"/>
                  </a:cubicBezTo>
                  <a:lnTo>
                    <a:pt x="2958" y="1"/>
                  </a:ln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977;p32">
              <a:extLst>
                <a:ext uri="{FF2B5EF4-FFF2-40B4-BE49-F238E27FC236}">
                  <a16:creationId xmlns:a16="http://schemas.microsoft.com/office/drawing/2014/main" id="{EE83BE8D-D17D-48E5-BDEF-F82A4C9A00E3}"/>
                </a:ext>
              </a:extLst>
            </p:cNvPr>
            <p:cNvSpPr/>
            <p:nvPr/>
          </p:nvSpPr>
          <p:spPr>
            <a:xfrm>
              <a:off x="3209650" y="1446350"/>
              <a:ext cx="10100" cy="21025"/>
            </a:xfrm>
            <a:custGeom>
              <a:avLst/>
              <a:gdLst/>
              <a:ahLst/>
              <a:cxnLst/>
              <a:rect l="l" t="t" r="r" b="b"/>
              <a:pathLst>
                <a:path w="404" h="841" extrusionOk="0">
                  <a:moveTo>
                    <a:pt x="404" y="0"/>
                  </a:moveTo>
                  <a:cubicBezTo>
                    <a:pt x="270" y="269"/>
                    <a:pt x="135" y="538"/>
                    <a:pt x="1" y="840"/>
                  </a:cubicBezTo>
                  <a:lnTo>
                    <a:pt x="135" y="840"/>
                  </a:lnTo>
                  <a:cubicBezTo>
                    <a:pt x="135" y="538"/>
                    <a:pt x="270" y="404"/>
                    <a:pt x="404" y="135"/>
                  </a:cubicBezTo>
                  <a:lnTo>
                    <a:pt x="404" y="0"/>
                  </a:lnTo>
                  <a:close/>
                </a:path>
              </a:pathLst>
            </a:custGeom>
            <a:solidFill>
              <a:srgbClr val="F0D3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978;p32">
              <a:extLst>
                <a:ext uri="{FF2B5EF4-FFF2-40B4-BE49-F238E27FC236}">
                  <a16:creationId xmlns:a16="http://schemas.microsoft.com/office/drawing/2014/main" id="{8D40C63D-0482-47AA-9C48-04583E9AECE5}"/>
                </a:ext>
              </a:extLst>
            </p:cNvPr>
            <p:cNvSpPr/>
            <p:nvPr/>
          </p:nvSpPr>
          <p:spPr>
            <a:xfrm>
              <a:off x="3202100" y="1421125"/>
              <a:ext cx="38675" cy="83975"/>
            </a:xfrm>
            <a:custGeom>
              <a:avLst/>
              <a:gdLst/>
              <a:ahLst/>
              <a:cxnLst/>
              <a:rect l="l" t="t" r="r" b="b"/>
              <a:pathLst>
                <a:path w="1547" h="3359" extrusionOk="0">
                  <a:moveTo>
                    <a:pt x="1546" y="1"/>
                  </a:moveTo>
                  <a:cubicBezTo>
                    <a:pt x="1277" y="303"/>
                    <a:pt x="975" y="707"/>
                    <a:pt x="706" y="1009"/>
                  </a:cubicBezTo>
                  <a:lnTo>
                    <a:pt x="706" y="1144"/>
                  </a:lnTo>
                  <a:cubicBezTo>
                    <a:pt x="975" y="707"/>
                    <a:pt x="1277" y="438"/>
                    <a:pt x="1546" y="169"/>
                  </a:cubicBezTo>
                  <a:lnTo>
                    <a:pt x="1546" y="1"/>
                  </a:lnTo>
                  <a:close/>
                  <a:moveTo>
                    <a:pt x="303" y="1849"/>
                  </a:moveTo>
                  <a:cubicBezTo>
                    <a:pt x="192" y="2204"/>
                    <a:pt x="96" y="2514"/>
                    <a:pt x="43" y="2839"/>
                  </a:cubicBezTo>
                  <a:lnTo>
                    <a:pt x="43" y="2839"/>
                  </a:lnTo>
                  <a:cubicBezTo>
                    <a:pt x="104" y="2474"/>
                    <a:pt x="232" y="2123"/>
                    <a:pt x="437" y="1849"/>
                  </a:cubicBezTo>
                  <a:close/>
                  <a:moveTo>
                    <a:pt x="43" y="2839"/>
                  </a:moveTo>
                  <a:cubicBezTo>
                    <a:pt x="14" y="3011"/>
                    <a:pt x="0" y="3186"/>
                    <a:pt x="0" y="3358"/>
                  </a:cubicBezTo>
                  <a:lnTo>
                    <a:pt x="0" y="3358"/>
                  </a:lnTo>
                  <a:cubicBezTo>
                    <a:pt x="0" y="3176"/>
                    <a:pt x="16" y="3006"/>
                    <a:pt x="43" y="2839"/>
                  </a:cubicBezTo>
                  <a:close/>
                </a:path>
              </a:pathLst>
            </a:custGeom>
            <a:solidFill>
              <a:srgbClr val="E7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979;p32">
              <a:extLst>
                <a:ext uri="{FF2B5EF4-FFF2-40B4-BE49-F238E27FC236}">
                  <a16:creationId xmlns:a16="http://schemas.microsoft.com/office/drawing/2014/main" id="{BE3D1C9A-770C-4C81-8A7B-E8BB39DCB010}"/>
                </a:ext>
              </a:extLst>
            </p:cNvPr>
            <p:cNvSpPr/>
            <p:nvPr/>
          </p:nvSpPr>
          <p:spPr>
            <a:xfrm>
              <a:off x="3202100" y="1320300"/>
              <a:ext cx="175625" cy="297475"/>
            </a:xfrm>
            <a:custGeom>
              <a:avLst/>
              <a:gdLst/>
              <a:ahLst/>
              <a:cxnLst/>
              <a:rect l="l" t="t" r="r" b="b"/>
              <a:pathLst>
                <a:path w="7025" h="11899" extrusionOk="0">
                  <a:moveTo>
                    <a:pt x="2655" y="1"/>
                  </a:moveTo>
                  <a:cubicBezTo>
                    <a:pt x="2655" y="1"/>
                    <a:pt x="2521" y="841"/>
                    <a:pt x="2521" y="1816"/>
                  </a:cubicBezTo>
                  <a:cubicBezTo>
                    <a:pt x="2655" y="2522"/>
                    <a:pt x="2958" y="3496"/>
                    <a:pt x="3495" y="4336"/>
                  </a:cubicBezTo>
                  <a:lnTo>
                    <a:pt x="3495" y="4471"/>
                  </a:lnTo>
                  <a:lnTo>
                    <a:pt x="3092" y="4471"/>
                  </a:lnTo>
                  <a:cubicBezTo>
                    <a:pt x="2655" y="4471"/>
                    <a:pt x="2118" y="4336"/>
                    <a:pt x="1546" y="4202"/>
                  </a:cubicBezTo>
                  <a:cubicBezTo>
                    <a:pt x="1277" y="4471"/>
                    <a:pt x="975" y="4740"/>
                    <a:pt x="706" y="5177"/>
                  </a:cubicBezTo>
                  <a:cubicBezTo>
                    <a:pt x="572" y="5446"/>
                    <a:pt x="437" y="5580"/>
                    <a:pt x="437" y="5882"/>
                  </a:cubicBezTo>
                  <a:cubicBezTo>
                    <a:pt x="135" y="6286"/>
                    <a:pt x="0" y="6857"/>
                    <a:pt x="0" y="7395"/>
                  </a:cubicBezTo>
                  <a:cubicBezTo>
                    <a:pt x="0" y="9916"/>
                    <a:pt x="2118" y="11898"/>
                    <a:pt x="4504" y="11898"/>
                  </a:cubicBezTo>
                  <a:cubicBezTo>
                    <a:pt x="4773" y="11898"/>
                    <a:pt x="5747" y="11764"/>
                    <a:pt x="6587" y="11462"/>
                  </a:cubicBezTo>
                  <a:cubicBezTo>
                    <a:pt x="6722" y="11327"/>
                    <a:pt x="6856" y="11193"/>
                    <a:pt x="7024" y="11193"/>
                  </a:cubicBezTo>
                  <a:cubicBezTo>
                    <a:pt x="6016" y="8672"/>
                    <a:pt x="2823" y="5580"/>
                    <a:pt x="5747" y="135"/>
                  </a:cubicBezTo>
                  <a:cubicBezTo>
                    <a:pt x="5882" y="135"/>
                    <a:pt x="5882" y="1"/>
                    <a:pt x="5882" y="1"/>
                  </a:cubicBezTo>
                  <a:cubicBezTo>
                    <a:pt x="5344" y="1"/>
                    <a:pt x="4773" y="135"/>
                    <a:pt x="4336" y="135"/>
                  </a:cubicBezTo>
                  <a:cubicBezTo>
                    <a:pt x="3361" y="135"/>
                    <a:pt x="2655" y="1"/>
                    <a:pt x="2655" y="1"/>
                  </a:cubicBezTo>
                  <a:close/>
                </a:path>
              </a:pathLst>
            </a:custGeom>
            <a:solidFill>
              <a:srgbClr val="E6AC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980;p32">
              <a:extLst>
                <a:ext uri="{FF2B5EF4-FFF2-40B4-BE49-F238E27FC236}">
                  <a16:creationId xmlns:a16="http://schemas.microsoft.com/office/drawing/2014/main" id="{1E77FE36-C89B-4203-8BE3-007B9EDC7F16}"/>
                </a:ext>
              </a:extLst>
            </p:cNvPr>
            <p:cNvSpPr/>
            <p:nvPr/>
          </p:nvSpPr>
          <p:spPr>
            <a:xfrm>
              <a:off x="3058425" y="530950"/>
              <a:ext cx="1320000" cy="898800"/>
            </a:xfrm>
            <a:custGeom>
              <a:avLst/>
              <a:gdLst/>
              <a:ahLst/>
              <a:cxnLst/>
              <a:rect l="l" t="t" r="r" b="b"/>
              <a:pathLst>
                <a:path w="52800" h="35952" extrusionOk="0">
                  <a:moveTo>
                    <a:pt x="27902" y="0"/>
                  </a:moveTo>
                  <a:cubicBezTo>
                    <a:pt x="27435" y="0"/>
                    <a:pt x="26964" y="17"/>
                    <a:pt x="26484" y="50"/>
                  </a:cubicBezTo>
                  <a:cubicBezTo>
                    <a:pt x="25643" y="184"/>
                    <a:pt x="24803" y="184"/>
                    <a:pt x="24097" y="487"/>
                  </a:cubicBezTo>
                  <a:cubicBezTo>
                    <a:pt x="23123" y="890"/>
                    <a:pt x="22686" y="1730"/>
                    <a:pt x="21846" y="2302"/>
                  </a:cubicBezTo>
                  <a:cubicBezTo>
                    <a:pt x="21679" y="2385"/>
                    <a:pt x="21470" y="2417"/>
                    <a:pt x="21236" y="2417"/>
                  </a:cubicBezTo>
                  <a:cubicBezTo>
                    <a:pt x="20716" y="2417"/>
                    <a:pt x="20073" y="2260"/>
                    <a:pt x="19493" y="2167"/>
                  </a:cubicBezTo>
                  <a:cubicBezTo>
                    <a:pt x="18653" y="2167"/>
                    <a:pt x="17645" y="2167"/>
                    <a:pt x="16670" y="2302"/>
                  </a:cubicBezTo>
                  <a:cubicBezTo>
                    <a:pt x="14721" y="2571"/>
                    <a:pt x="12906" y="3276"/>
                    <a:pt x="11494" y="4520"/>
                  </a:cubicBezTo>
                  <a:cubicBezTo>
                    <a:pt x="10654" y="5360"/>
                    <a:pt x="10083" y="6200"/>
                    <a:pt x="9411" y="7209"/>
                  </a:cubicBezTo>
                  <a:cubicBezTo>
                    <a:pt x="8839" y="7746"/>
                    <a:pt x="8133" y="8452"/>
                    <a:pt x="7730" y="9292"/>
                  </a:cubicBezTo>
                  <a:cubicBezTo>
                    <a:pt x="6722" y="10973"/>
                    <a:pt x="6319" y="13090"/>
                    <a:pt x="5882" y="14905"/>
                  </a:cubicBezTo>
                  <a:cubicBezTo>
                    <a:pt x="5209" y="17291"/>
                    <a:pt x="4067" y="19644"/>
                    <a:pt x="3092" y="21896"/>
                  </a:cubicBezTo>
                  <a:cubicBezTo>
                    <a:pt x="2252" y="23711"/>
                    <a:pt x="840" y="25391"/>
                    <a:pt x="0" y="27206"/>
                  </a:cubicBezTo>
                  <a:cubicBezTo>
                    <a:pt x="706" y="27071"/>
                    <a:pt x="1546" y="26668"/>
                    <a:pt x="2252" y="26366"/>
                  </a:cubicBezTo>
                  <a:lnTo>
                    <a:pt x="2252" y="26366"/>
                  </a:lnTo>
                  <a:cubicBezTo>
                    <a:pt x="1143" y="28483"/>
                    <a:pt x="1681" y="30298"/>
                    <a:pt x="2823" y="32113"/>
                  </a:cubicBezTo>
                  <a:cubicBezTo>
                    <a:pt x="3730" y="33552"/>
                    <a:pt x="6705" y="35952"/>
                    <a:pt x="8793" y="35952"/>
                  </a:cubicBezTo>
                  <a:cubicBezTo>
                    <a:pt x="8948" y="35952"/>
                    <a:pt x="9098" y="35938"/>
                    <a:pt x="9242" y="35910"/>
                  </a:cubicBezTo>
                  <a:cubicBezTo>
                    <a:pt x="7865" y="33928"/>
                    <a:pt x="8402" y="31575"/>
                    <a:pt x="8402" y="31575"/>
                  </a:cubicBezTo>
                  <a:lnTo>
                    <a:pt x="8402" y="31575"/>
                  </a:lnTo>
                  <a:cubicBezTo>
                    <a:pt x="8402" y="31575"/>
                    <a:pt x="9001" y="31616"/>
                    <a:pt x="9789" y="31616"/>
                  </a:cubicBezTo>
                  <a:cubicBezTo>
                    <a:pt x="11021" y="31616"/>
                    <a:pt x="12715" y="31516"/>
                    <a:pt x="13309" y="31004"/>
                  </a:cubicBezTo>
                  <a:cubicBezTo>
                    <a:pt x="12771" y="30298"/>
                    <a:pt x="11763" y="27509"/>
                    <a:pt x="11763" y="27508"/>
                  </a:cubicBezTo>
                  <a:lnTo>
                    <a:pt x="11763" y="27508"/>
                  </a:lnTo>
                  <a:cubicBezTo>
                    <a:pt x="13256" y="28983"/>
                    <a:pt x="14864" y="29421"/>
                    <a:pt x="16528" y="29421"/>
                  </a:cubicBezTo>
                  <a:cubicBezTo>
                    <a:pt x="17859" y="29421"/>
                    <a:pt x="19228" y="29140"/>
                    <a:pt x="20602" y="28886"/>
                  </a:cubicBezTo>
                  <a:cubicBezTo>
                    <a:pt x="21972" y="28609"/>
                    <a:pt x="23342" y="28323"/>
                    <a:pt x="24637" y="28323"/>
                  </a:cubicBezTo>
                  <a:cubicBezTo>
                    <a:pt x="25854" y="28323"/>
                    <a:pt x="27005" y="28575"/>
                    <a:pt x="28030" y="29323"/>
                  </a:cubicBezTo>
                  <a:cubicBezTo>
                    <a:pt x="27738" y="25005"/>
                    <a:pt x="33090" y="23291"/>
                    <a:pt x="33455" y="21392"/>
                  </a:cubicBezTo>
                  <a:lnTo>
                    <a:pt x="33455" y="21392"/>
                  </a:lnTo>
                  <a:cubicBezTo>
                    <a:pt x="33474" y="21862"/>
                    <a:pt x="33944" y="22234"/>
                    <a:pt x="34180" y="22736"/>
                  </a:cubicBezTo>
                  <a:cubicBezTo>
                    <a:pt x="34314" y="23307"/>
                    <a:pt x="34617" y="24013"/>
                    <a:pt x="34751" y="24685"/>
                  </a:cubicBezTo>
                  <a:cubicBezTo>
                    <a:pt x="34886" y="25828"/>
                    <a:pt x="34617" y="26937"/>
                    <a:pt x="33911" y="27777"/>
                  </a:cubicBezTo>
                  <a:cubicBezTo>
                    <a:pt x="35155" y="26803"/>
                    <a:pt x="36566" y="26366"/>
                    <a:pt x="37810" y="25257"/>
                  </a:cubicBezTo>
                  <a:cubicBezTo>
                    <a:pt x="39087" y="24282"/>
                    <a:pt x="40330" y="23005"/>
                    <a:pt x="41171" y="21761"/>
                  </a:cubicBezTo>
                  <a:cubicBezTo>
                    <a:pt x="42011" y="23711"/>
                    <a:pt x="43288" y="25693"/>
                    <a:pt x="44128" y="27643"/>
                  </a:cubicBezTo>
                  <a:cubicBezTo>
                    <a:pt x="44968" y="29458"/>
                    <a:pt x="45103" y="31844"/>
                    <a:pt x="44700" y="33659"/>
                  </a:cubicBezTo>
                  <a:cubicBezTo>
                    <a:pt x="46380" y="31709"/>
                    <a:pt x="47758" y="29323"/>
                    <a:pt x="49169" y="27206"/>
                  </a:cubicBezTo>
                  <a:cubicBezTo>
                    <a:pt x="50984" y="24282"/>
                    <a:pt x="51556" y="21761"/>
                    <a:pt x="51556" y="18400"/>
                  </a:cubicBezTo>
                  <a:cubicBezTo>
                    <a:pt x="51556" y="17291"/>
                    <a:pt x="51690" y="16283"/>
                    <a:pt x="51253" y="15308"/>
                  </a:cubicBezTo>
                  <a:lnTo>
                    <a:pt x="51253" y="15308"/>
                  </a:lnTo>
                  <a:cubicBezTo>
                    <a:pt x="51690" y="16014"/>
                    <a:pt x="52261" y="16585"/>
                    <a:pt x="52665" y="17123"/>
                  </a:cubicBezTo>
                  <a:cubicBezTo>
                    <a:pt x="52799" y="16014"/>
                    <a:pt x="52261" y="14771"/>
                    <a:pt x="51556" y="13762"/>
                  </a:cubicBezTo>
                  <a:cubicBezTo>
                    <a:pt x="50715" y="12519"/>
                    <a:pt x="49304" y="10973"/>
                    <a:pt x="48195" y="9864"/>
                  </a:cubicBezTo>
                  <a:cubicBezTo>
                    <a:pt x="46212" y="8183"/>
                    <a:pt x="43691" y="7478"/>
                    <a:pt x="41876" y="5932"/>
                  </a:cubicBezTo>
                  <a:cubicBezTo>
                    <a:pt x="42017" y="5918"/>
                    <a:pt x="42152" y="5912"/>
                    <a:pt x="42282" y="5912"/>
                  </a:cubicBezTo>
                  <a:cubicBezTo>
                    <a:pt x="43459" y="5912"/>
                    <a:pt x="44252" y="6435"/>
                    <a:pt x="45372" y="7041"/>
                  </a:cubicBezTo>
                  <a:cubicBezTo>
                    <a:pt x="41473" y="3982"/>
                    <a:pt x="36970" y="1730"/>
                    <a:pt x="32096" y="487"/>
                  </a:cubicBezTo>
                  <a:cubicBezTo>
                    <a:pt x="30703" y="158"/>
                    <a:pt x="29329" y="0"/>
                    <a:pt x="27902" y="0"/>
                  </a:cubicBezTo>
                  <a:close/>
                </a:path>
              </a:pathLst>
            </a:custGeom>
            <a:solidFill>
              <a:srgbClr val="FFEC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981;p32">
              <a:extLst>
                <a:ext uri="{FF2B5EF4-FFF2-40B4-BE49-F238E27FC236}">
                  <a16:creationId xmlns:a16="http://schemas.microsoft.com/office/drawing/2014/main" id="{900BB52F-722C-4A63-833F-DE299C12AB92}"/>
                </a:ext>
              </a:extLst>
            </p:cNvPr>
            <p:cNvSpPr/>
            <p:nvPr/>
          </p:nvSpPr>
          <p:spPr>
            <a:xfrm>
              <a:off x="4266650" y="996350"/>
              <a:ext cx="80675" cy="246675"/>
            </a:xfrm>
            <a:custGeom>
              <a:avLst/>
              <a:gdLst/>
              <a:ahLst/>
              <a:cxnLst/>
              <a:rect l="l" t="t" r="r" b="b"/>
              <a:pathLst>
                <a:path w="3227" h="9867" extrusionOk="0">
                  <a:moveTo>
                    <a:pt x="3226" y="0"/>
                  </a:moveTo>
                  <a:cubicBezTo>
                    <a:pt x="3210" y="2555"/>
                    <a:pt x="2894" y="4614"/>
                    <a:pt x="1815" y="6641"/>
                  </a:cubicBezTo>
                  <a:lnTo>
                    <a:pt x="1815" y="6775"/>
                  </a:lnTo>
                  <a:cubicBezTo>
                    <a:pt x="2894" y="4617"/>
                    <a:pt x="3210" y="2555"/>
                    <a:pt x="3226" y="0"/>
                  </a:cubicBezTo>
                  <a:close/>
                  <a:moveTo>
                    <a:pt x="701" y="8765"/>
                  </a:moveTo>
                  <a:lnTo>
                    <a:pt x="701" y="8765"/>
                  </a:lnTo>
                  <a:cubicBezTo>
                    <a:pt x="402" y="9164"/>
                    <a:pt x="268" y="9432"/>
                    <a:pt x="0" y="9733"/>
                  </a:cubicBezTo>
                  <a:lnTo>
                    <a:pt x="0" y="9867"/>
                  </a:lnTo>
                  <a:cubicBezTo>
                    <a:pt x="268" y="9432"/>
                    <a:pt x="402" y="9164"/>
                    <a:pt x="701" y="8765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982;p32">
              <a:extLst>
                <a:ext uri="{FF2B5EF4-FFF2-40B4-BE49-F238E27FC236}">
                  <a16:creationId xmlns:a16="http://schemas.microsoft.com/office/drawing/2014/main" id="{52AC4ACA-37F3-4522-8B02-DE49F94A3306}"/>
                </a:ext>
              </a:extLst>
            </p:cNvPr>
            <p:cNvSpPr/>
            <p:nvPr/>
          </p:nvSpPr>
          <p:spPr>
            <a:xfrm>
              <a:off x="4287650" y="1162350"/>
              <a:ext cx="24400" cy="48750"/>
            </a:xfrm>
            <a:custGeom>
              <a:avLst/>
              <a:gdLst/>
              <a:ahLst/>
              <a:cxnLst/>
              <a:rect l="l" t="t" r="r" b="b"/>
              <a:pathLst>
                <a:path w="976" h="1950" extrusionOk="0">
                  <a:moveTo>
                    <a:pt x="975" y="1"/>
                  </a:moveTo>
                  <a:cubicBezTo>
                    <a:pt x="706" y="706"/>
                    <a:pt x="404" y="1278"/>
                    <a:pt x="0" y="1950"/>
                  </a:cubicBezTo>
                  <a:cubicBezTo>
                    <a:pt x="404" y="1278"/>
                    <a:pt x="706" y="706"/>
                    <a:pt x="975" y="135"/>
                  </a:cubicBezTo>
                  <a:lnTo>
                    <a:pt x="975" y="1"/>
                  </a:ln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983;p32">
              <a:extLst>
                <a:ext uri="{FF2B5EF4-FFF2-40B4-BE49-F238E27FC236}">
                  <a16:creationId xmlns:a16="http://schemas.microsoft.com/office/drawing/2014/main" id="{0A76BAB6-BB88-4B6A-A1C7-8217320C2884}"/>
                </a:ext>
              </a:extLst>
            </p:cNvPr>
            <p:cNvSpPr/>
            <p:nvPr/>
          </p:nvSpPr>
          <p:spPr>
            <a:xfrm>
              <a:off x="3759150" y="1134625"/>
              <a:ext cx="241150" cy="122700"/>
            </a:xfrm>
            <a:custGeom>
              <a:avLst/>
              <a:gdLst/>
              <a:ahLst/>
              <a:cxnLst/>
              <a:rect l="l" t="t" r="r" b="b"/>
              <a:pathLst>
                <a:path w="9646" h="4908" extrusionOk="0">
                  <a:moveTo>
                    <a:pt x="6588" y="404"/>
                  </a:moveTo>
                  <a:cubicBezTo>
                    <a:pt x="6722" y="404"/>
                    <a:pt x="6722" y="538"/>
                    <a:pt x="6722" y="538"/>
                  </a:cubicBezTo>
                  <a:cubicBezTo>
                    <a:pt x="6722" y="404"/>
                    <a:pt x="6722" y="404"/>
                    <a:pt x="6588" y="404"/>
                  </a:cubicBezTo>
                  <a:close/>
                  <a:moveTo>
                    <a:pt x="9646" y="1245"/>
                  </a:moveTo>
                  <a:lnTo>
                    <a:pt x="9646" y="1245"/>
                  </a:lnTo>
                  <a:cubicBezTo>
                    <a:pt x="8537" y="2219"/>
                    <a:pt x="6991" y="2656"/>
                    <a:pt x="5882" y="3630"/>
                  </a:cubicBezTo>
                  <a:cubicBezTo>
                    <a:pt x="7125" y="2656"/>
                    <a:pt x="8537" y="2219"/>
                    <a:pt x="9646" y="1245"/>
                  </a:cubicBezTo>
                  <a:close/>
                  <a:moveTo>
                    <a:pt x="2790" y="0"/>
                  </a:moveTo>
                  <a:lnTo>
                    <a:pt x="2790" y="0"/>
                  </a:lnTo>
                  <a:cubicBezTo>
                    <a:pt x="1379" y="1110"/>
                    <a:pt x="1" y="2656"/>
                    <a:pt x="1" y="4907"/>
                  </a:cubicBezTo>
                  <a:cubicBezTo>
                    <a:pt x="1" y="2656"/>
                    <a:pt x="1547" y="1110"/>
                    <a:pt x="2790" y="0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984;p32">
              <a:extLst>
                <a:ext uri="{FF2B5EF4-FFF2-40B4-BE49-F238E27FC236}">
                  <a16:creationId xmlns:a16="http://schemas.microsoft.com/office/drawing/2014/main" id="{6D033E4D-BE1B-4631-9F19-45DBA61747BD}"/>
                </a:ext>
              </a:extLst>
            </p:cNvPr>
            <p:cNvSpPr/>
            <p:nvPr/>
          </p:nvSpPr>
          <p:spPr>
            <a:xfrm>
              <a:off x="3058425" y="1190075"/>
              <a:ext cx="56300" cy="21025"/>
            </a:xfrm>
            <a:custGeom>
              <a:avLst/>
              <a:gdLst/>
              <a:ahLst/>
              <a:cxnLst/>
              <a:rect l="l" t="t" r="r" b="b"/>
              <a:pathLst>
                <a:path w="2252" h="841" extrusionOk="0">
                  <a:moveTo>
                    <a:pt x="2252" y="1"/>
                  </a:moveTo>
                  <a:cubicBezTo>
                    <a:pt x="1546" y="303"/>
                    <a:pt x="706" y="706"/>
                    <a:pt x="0" y="841"/>
                  </a:cubicBezTo>
                  <a:cubicBezTo>
                    <a:pt x="706" y="706"/>
                    <a:pt x="1546" y="438"/>
                    <a:pt x="2252" y="169"/>
                  </a:cubicBezTo>
                  <a:lnTo>
                    <a:pt x="2252" y="1"/>
                  </a:ln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985;p32">
              <a:extLst>
                <a:ext uri="{FF2B5EF4-FFF2-40B4-BE49-F238E27FC236}">
                  <a16:creationId xmlns:a16="http://schemas.microsoft.com/office/drawing/2014/main" id="{DE60CB05-A775-44C9-AB59-94B26AFB361C}"/>
                </a:ext>
              </a:extLst>
            </p:cNvPr>
            <p:cNvSpPr/>
            <p:nvPr/>
          </p:nvSpPr>
          <p:spPr>
            <a:xfrm>
              <a:off x="3671800" y="1239650"/>
              <a:ext cx="87375" cy="27750"/>
            </a:xfrm>
            <a:custGeom>
              <a:avLst/>
              <a:gdLst/>
              <a:ahLst/>
              <a:cxnLst/>
              <a:rect l="l" t="t" r="r" b="b"/>
              <a:pathLst>
                <a:path w="3495" h="1110" extrusionOk="0">
                  <a:moveTo>
                    <a:pt x="0" y="1"/>
                  </a:moveTo>
                  <a:lnTo>
                    <a:pt x="0" y="1"/>
                  </a:lnTo>
                  <a:cubicBezTo>
                    <a:pt x="1243" y="1"/>
                    <a:pt x="2520" y="270"/>
                    <a:pt x="3495" y="1110"/>
                  </a:cubicBezTo>
                  <a:lnTo>
                    <a:pt x="3495" y="975"/>
                  </a:lnTo>
                  <a:cubicBezTo>
                    <a:pt x="2520" y="270"/>
                    <a:pt x="1243" y="1"/>
                    <a:pt x="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986;p32">
              <a:extLst>
                <a:ext uri="{FF2B5EF4-FFF2-40B4-BE49-F238E27FC236}">
                  <a16:creationId xmlns:a16="http://schemas.microsoft.com/office/drawing/2014/main" id="{E3AADBFA-EB66-438B-9619-575A52353D2C}"/>
                </a:ext>
              </a:extLst>
            </p:cNvPr>
            <p:cNvSpPr/>
            <p:nvPr/>
          </p:nvSpPr>
          <p:spPr>
            <a:xfrm>
              <a:off x="3097075" y="1260650"/>
              <a:ext cx="136975" cy="157150"/>
            </a:xfrm>
            <a:custGeom>
              <a:avLst/>
              <a:gdLst/>
              <a:ahLst/>
              <a:cxnLst/>
              <a:rect l="l" t="t" r="r" b="b"/>
              <a:pathLst>
                <a:path w="5479" h="6286" extrusionOk="0">
                  <a:moveTo>
                    <a:pt x="3495" y="5176"/>
                  </a:moveTo>
                  <a:lnTo>
                    <a:pt x="3495" y="5176"/>
                  </a:lnTo>
                  <a:cubicBezTo>
                    <a:pt x="4067" y="5580"/>
                    <a:pt x="4773" y="6017"/>
                    <a:pt x="5478" y="6286"/>
                  </a:cubicBezTo>
                  <a:lnTo>
                    <a:pt x="5478" y="6286"/>
                  </a:lnTo>
                  <a:cubicBezTo>
                    <a:pt x="4773" y="6017"/>
                    <a:pt x="4067" y="5580"/>
                    <a:pt x="3495" y="5176"/>
                  </a:cubicBezTo>
                  <a:close/>
                  <a:moveTo>
                    <a:pt x="0" y="1"/>
                  </a:moveTo>
                  <a:cubicBezTo>
                    <a:pt x="135" y="975"/>
                    <a:pt x="571" y="1950"/>
                    <a:pt x="1277" y="2925"/>
                  </a:cubicBezTo>
                  <a:cubicBezTo>
                    <a:pt x="1546" y="3362"/>
                    <a:pt x="1983" y="3899"/>
                    <a:pt x="2521" y="4336"/>
                  </a:cubicBezTo>
                  <a:lnTo>
                    <a:pt x="2521" y="4336"/>
                  </a:lnTo>
                  <a:cubicBezTo>
                    <a:pt x="1983" y="3899"/>
                    <a:pt x="1546" y="3362"/>
                    <a:pt x="1277" y="2925"/>
                  </a:cubicBezTo>
                  <a:cubicBezTo>
                    <a:pt x="571" y="1950"/>
                    <a:pt x="135" y="975"/>
                    <a:pt x="0" y="1"/>
                  </a:cubicBezTo>
                  <a:close/>
                </a:path>
              </a:pathLst>
            </a:custGeom>
            <a:solidFill>
              <a:srgbClr val="EDCE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987;p32">
              <a:extLst>
                <a:ext uri="{FF2B5EF4-FFF2-40B4-BE49-F238E27FC236}">
                  <a16:creationId xmlns:a16="http://schemas.microsoft.com/office/drawing/2014/main" id="{5C380CE3-CD51-40AD-A9B5-3E8AC0738821}"/>
                </a:ext>
              </a:extLst>
            </p:cNvPr>
            <p:cNvSpPr/>
            <p:nvPr/>
          </p:nvSpPr>
          <p:spPr>
            <a:xfrm>
              <a:off x="3234025" y="1417775"/>
              <a:ext cx="6750" cy="3375"/>
            </a:xfrm>
            <a:custGeom>
              <a:avLst/>
              <a:gdLst/>
              <a:ahLst/>
              <a:cxnLst/>
              <a:rect l="l" t="t" r="r" b="b"/>
              <a:pathLst>
                <a:path w="270" h="135" extrusionOk="0">
                  <a:moveTo>
                    <a:pt x="0" y="1"/>
                  </a:moveTo>
                  <a:cubicBezTo>
                    <a:pt x="0" y="135"/>
                    <a:pt x="135" y="135"/>
                    <a:pt x="269" y="135"/>
                  </a:cubicBezTo>
                  <a:cubicBezTo>
                    <a:pt x="135" y="135"/>
                    <a:pt x="135" y="135"/>
                    <a:pt x="0" y="1"/>
                  </a:cubicBezTo>
                  <a:close/>
                </a:path>
              </a:pathLst>
            </a:custGeom>
            <a:solidFill>
              <a:srgbClr val="E5B9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988;p32">
              <a:extLst>
                <a:ext uri="{FF2B5EF4-FFF2-40B4-BE49-F238E27FC236}">
                  <a16:creationId xmlns:a16="http://schemas.microsoft.com/office/drawing/2014/main" id="{DC7587FD-34E5-4BEE-B2EE-FA19220BC59D}"/>
                </a:ext>
              </a:extLst>
            </p:cNvPr>
            <p:cNvSpPr/>
            <p:nvPr/>
          </p:nvSpPr>
          <p:spPr>
            <a:xfrm>
              <a:off x="4175900" y="1351525"/>
              <a:ext cx="16775" cy="24275"/>
            </a:xfrm>
            <a:custGeom>
              <a:avLst/>
              <a:gdLst/>
              <a:ahLst/>
              <a:cxnLst/>
              <a:rect l="l" t="t" r="r" b="b"/>
              <a:pathLst>
                <a:path w="671" h="971" extrusionOk="0">
                  <a:moveTo>
                    <a:pt x="670" y="1"/>
                  </a:moveTo>
                  <a:lnTo>
                    <a:pt x="670" y="1"/>
                  </a:lnTo>
                  <a:cubicBezTo>
                    <a:pt x="535" y="268"/>
                    <a:pt x="268" y="569"/>
                    <a:pt x="1" y="836"/>
                  </a:cubicBezTo>
                  <a:lnTo>
                    <a:pt x="1" y="970"/>
                  </a:lnTo>
                  <a:cubicBezTo>
                    <a:pt x="268" y="569"/>
                    <a:pt x="535" y="268"/>
                    <a:pt x="670" y="1"/>
                  </a:cubicBezTo>
                  <a:close/>
                </a:path>
              </a:pathLst>
            </a:custGeom>
            <a:solidFill>
              <a:srgbClr val="E3A8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989;p32">
              <a:extLst>
                <a:ext uri="{FF2B5EF4-FFF2-40B4-BE49-F238E27FC236}">
                  <a16:creationId xmlns:a16="http://schemas.microsoft.com/office/drawing/2014/main" id="{23D81141-76E8-413F-93DC-32E522F857BA}"/>
                </a:ext>
              </a:extLst>
            </p:cNvPr>
            <p:cNvSpPr/>
            <p:nvPr/>
          </p:nvSpPr>
          <p:spPr>
            <a:xfrm>
              <a:off x="4000300" y="1074975"/>
              <a:ext cx="161350" cy="147050"/>
            </a:xfrm>
            <a:custGeom>
              <a:avLst/>
              <a:gdLst/>
              <a:ahLst/>
              <a:cxnLst/>
              <a:rect l="l" t="t" r="r" b="b"/>
              <a:pathLst>
                <a:path w="6454" h="5882" extrusionOk="0">
                  <a:moveTo>
                    <a:pt x="3481" y="21"/>
                  </a:moveTo>
                  <a:cubicBezTo>
                    <a:pt x="2641" y="1258"/>
                    <a:pt x="1405" y="2526"/>
                    <a:pt x="135" y="3496"/>
                  </a:cubicBezTo>
                  <a:cubicBezTo>
                    <a:pt x="135" y="3630"/>
                    <a:pt x="0" y="3630"/>
                    <a:pt x="0" y="3630"/>
                  </a:cubicBezTo>
                  <a:lnTo>
                    <a:pt x="135" y="3630"/>
                  </a:lnTo>
                  <a:cubicBezTo>
                    <a:pt x="1405" y="2527"/>
                    <a:pt x="2641" y="1258"/>
                    <a:pt x="3481" y="21"/>
                  </a:cubicBezTo>
                  <a:close/>
                  <a:moveTo>
                    <a:pt x="3496" y="0"/>
                  </a:moveTo>
                  <a:cubicBezTo>
                    <a:pt x="4336" y="2084"/>
                    <a:pt x="5613" y="3932"/>
                    <a:pt x="6453" y="5882"/>
                  </a:cubicBezTo>
                  <a:cubicBezTo>
                    <a:pt x="5613" y="3932"/>
                    <a:pt x="4336" y="1950"/>
                    <a:pt x="3496" y="0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990;p32">
              <a:extLst>
                <a:ext uri="{FF2B5EF4-FFF2-40B4-BE49-F238E27FC236}">
                  <a16:creationId xmlns:a16="http://schemas.microsoft.com/office/drawing/2014/main" id="{0FC9BDC9-80FE-48A1-9B18-B333F387DA6F}"/>
                </a:ext>
              </a:extLst>
            </p:cNvPr>
            <p:cNvSpPr/>
            <p:nvPr/>
          </p:nvSpPr>
          <p:spPr>
            <a:xfrm>
              <a:off x="4266650" y="1239650"/>
              <a:ext cx="25" cy="3375"/>
            </a:xfrm>
            <a:custGeom>
              <a:avLst/>
              <a:gdLst/>
              <a:ahLst/>
              <a:cxnLst/>
              <a:rect l="l" t="t" r="r" b="b"/>
              <a:pathLst>
                <a:path w="1" h="135" extrusionOk="0">
                  <a:moveTo>
                    <a:pt x="0" y="1"/>
                  </a:moveTo>
                  <a:lnTo>
                    <a:pt x="0" y="1"/>
                  </a:lnTo>
                  <a:lnTo>
                    <a:pt x="0" y="135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8BD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991;p32">
              <a:extLst>
                <a:ext uri="{FF2B5EF4-FFF2-40B4-BE49-F238E27FC236}">
                  <a16:creationId xmlns:a16="http://schemas.microsoft.com/office/drawing/2014/main" id="{868C0B39-2C6F-4A52-B14D-28B7041985C3}"/>
                </a:ext>
              </a:extLst>
            </p:cNvPr>
            <p:cNvSpPr/>
            <p:nvPr/>
          </p:nvSpPr>
          <p:spPr>
            <a:xfrm>
              <a:off x="3265100" y="1239650"/>
              <a:ext cx="1001575" cy="126050"/>
            </a:xfrm>
            <a:custGeom>
              <a:avLst/>
              <a:gdLst/>
              <a:ahLst/>
              <a:cxnLst/>
              <a:rect l="l" t="t" r="r" b="b"/>
              <a:pathLst>
                <a:path w="40063" h="5042" extrusionOk="0">
                  <a:moveTo>
                    <a:pt x="135" y="3227"/>
                  </a:moveTo>
                  <a:cubicBezTo>
                    <a:pt x="135" y="3227"/>
                    <a:pt x="841" y="3361"/>
                    <a:pt x="1816" y="3361"/>
                  </a:cubicBezTo>
                  <a:cubicBezTo>
                    <a:pt x="2253" y="3361"/>
                    <a:pt x="2824" y="3227"/>
                    <a:pt x="3362" y="3227"/>
                  </a:cubicBezTo>
                  <a:close/>
                  <a:moveTo>
                    <a:pt x="40062" y="1"/>
                  </a:moveTo>
                  <a:cubicBezTo>
                    <a:pt x="39224" y="1542"/>
                    <a:pt x="38253" y="3050"/>
                    <a:pt x="37114" y="4459"/>
                  </a:cubicBezTo>
                  <a:lnTo>
                    <a:pt x="37114" y="4459"/>
                  </a:lnTo>
                  <a:cubicBezTo>
                    <a:pt x="38253" y="3050"/>
                    <a:pt x="39224" y="1543"/>
                    <a:pt x="40062" y="135"/>
                  </a:cubicBezTo>
                  <a:lnTo>
                    <a:pt x="40062" y="1"/>
                  </a:lnTo>
                  <a:close/>
                  <a:moveTo>
                    <a:pt x="135" y="3227"/>
                  </a:moveTo>
                  <a:lnTo>
                    <a:pt x="135" y="3227"/>
                  </a:lnTo>
                  <a:cubicBezTo>
                    <a:pt x="135" y="3227"/>
                    <a:pt x="1" y="3900"/>
                    <a:pt x="1" y="5042"/>
                  </a:cubicBezTo>
                  <a:cubicBezTo>
                    <a:pt x="1" y="4068"/>
                    <a:pt x="135" y="3228"/>
                    <a:pt x="135" y="3227"/>
                  </a:cubicBez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992;p32">
              <a:extLst>
                <a:ext uri="{FF2B5EF4-FFF2-40B4-BE49-F238E27FC236}">
                  <a16:creationId xmlns:a16="http://schemas.microsoft.com/office/drawing/2014/main" id="{FDEC5419-D47E-4EDC-8657-89BCD3D011C6}"/>
                </a:ext>
              </a:extLst>
            </p:cNvPr>
            <p:cNvSpPr/>
            <p:nvPr/>
          </p:nvSpPr>
          <p:spPr>
            <a:xfrm>
              <a:off x="3240750" y="1421125"/>
              <a:ext cx="25" cy="4250"/>
            </a:xfrm>
            <a:custGeom>
              <a:avLst/>
              <a:gdLst/>
              <a:ahLst/>
              <a:cxnLst/>
              <a:rect l="l" t="t" r="r" b="b"/>
              <a:pathLst>
                <a:path w="1" h="170" extrusionOk="0">
                  <a:moveTo>
                    <a:pt x="0" y="1"/>
                  </a:moveTo>
                  <a:lnTo>
                    <a:pt x="0" y="1"/>
                  </a:lnTo>
                  <a:lnTo>
                    <a:pt x="0" y="16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FA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993;p32">
              <a:extLst>
                <a:ext uri="{FF2B5EF4-FFF2-40B4-BE49-F238E27FC236}">
                  <a16:creationId xmlns:a16="http://schemas.microsoft.com/office/drawing/2014/main" id="{A95A7CC2-C218-4A9C-A330-B75DF0C560A0}"/>
                </a:ext>
              </a:extLst>
            </p:cNvPr>
            <p:cNvSpPr/>
            <p:nvPr/>
          </p:nvSpPr>
          <p:spPr>
            <a:xfrm>
              <a:off x="3240750" y="1421125"/>
              <a:ext cx="48750" cy="10950"/>
            </a:xfrm>
            <a:custGeom>
              <a:avLst/>
              <a:gdLst/>
              <a:ahLst/>
              <a:cxnLst/>
              <a:rect l="l" t="t" r="r" b="b"/>
              <a:pathLst>
                <a:path w="1950" h="438" extrusionOk="0">
                  <a:moveTo>
                    <a:pt x="0" y="1"/>
                  </a:moveTo>
                  <a:lnTo>
                    <a:pt x="0" y="169"/>
                  </a:lnTo>
                  <a:cubicBezTo>
                    <a:pt x="572" y="303"/>
                    <a:pt x="1109" y="438"/>
                    <a:pt x="1546" y="438"/>
                  </a:cubicBezTo>
                  <a:cubicBezTo>
                    <a:pt x="1109" y="438"/>
                    <a:pt x="572" y="303"/>
                    <a:pt x="0" y="1"/>
                  </a:cubicBezTo>
                  <a:close/>
                  <a:moveTo>
                    <a:pt x="1949" y="303"/>
                  </a:moveTo>
                  <a:cubicBezTo>
                    <a:pt x="1815" y="438"/>
                    <a:pt x="1681" y="438"/>
                    <a:pt x="1546" y="438"/>
                  </a:cubicBezTo>
                  <a:lnTo>
                    <a:pt x="1949" y="438"/>
                  </a:lnTo>
                  <a:lnTo>
                    <a:pt x="1949" y="303"/>
                  </a:lnTo>
                  <a:close/>
                </a:path>
              </a:pathLst>
            </a:custGeom>
            <a:solidFill>
              <a:srgbClr val="DE9A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994;p32">
              <a:extLst>
                <a:ext uri="{FF2B5EF4-FFF2-40B4-BE49-F238E27FC236}">
                  <a16:creationId xmlns:a16="http://schemas.microsoft.com/office/drawing/2014/main" id="{5EF0A9CE-5E1B-432E-8F0D-CB7FD2A8E31C}"/>
                </a:ext>
              </a:extLst>
            </p:cNvPr>
            <p:cNvSpPr/>
            <p:nvPr/>
          </p:nvSpPr>
          <p:spPr>
            <a:xfrm>
              <a:off x="3058425" y="819550"/>
              <a:ext cx="1316625" cy="612525"/>
            </a:xfrm>
            <a:custGeom>
              <a:avLst/>
              <a:gdLst/>
              <a:ahLst/>
              <a:cxnLst/>
              <a:rect l="l" t="t" r="r" b="b"/>
              <a:pathLst>
                <a:path w="52665" h="24501" extrusionOk="0">
                  <a:moveTo>
                    <a:pt x="49741" y="0"/>
                  </a:moveTo>
                  <a:lnTo>
                    <a:pt x="49741" y="0"/>
                  </a:lnTo>
                  <a:cubicBezTo>
                    <a:pt x="51690" y="6016"/>
                    <a:pt x="49035" y="14418"/>
                    <a:pt x="45809" y="15259"/>
                  </a:cubicBezTo>
                  <a:cubicBezTo>
                    <a:pt x="46077" y="13309"/>
                    <a:pt x="43422" y="8671"/>
                    <a:pt x="42582" y="6991"/>
                  </a:cubicBezTo>
                  <a:cubicBezTo>
                    <a:pt x="41742" y="4907"/>
                    <a:pt x="40498" y="3059"/>
                    <a:pt x="39658" y="975"/>
                  </a:cubicBezTo>
                  <a:cubicBezTo>
                    <a:pt x="38818" y="2218"/>
                    <a:pt x="37541" y="3495"/>
                    <a:pt x="36297" y="4605"/>
                  </a:cubicBezTo>
                  <a:cubicBezTo>
                    <a:pt x="35155" y="5579"/>
                    <a:pt x="33609" y="6016"/>
                    <a:pt x="32365" y="6991"/>
                  </a:cubicBezTo>
                  <a:cubicBezTo>
                    <a:pt x="33071" y="6151"/>
                    <a:pt x="33340" y="5041"/>
                    <a:pt x="33205" y="3899"/>
                  </a:cubicBezTo>
                  <a:cubicBezTo>
                    <a:pt x="33071" y="3361"/>
                    <a:pt x="32937" y="2521"/>
                    <a:pt x="32634" y="1949"/>
                  </a:cubicBezTo>
                  <a:cubicBezTo>
                    <a:pt x="32500" y="1546"/>
                    <a:pt x="31928" y="1109"/>
                    <a:pt x="31928" y="538"/>
                  </a:cubicBezTo>
                  <a:cubicBezTo>
                    <a:pt x="31659" y="2386"/>
                    <a:pt x="26349" y="4201"/>
                    <a:pt x="26484" y="8671"/>
                  </a:cubicBezTo>
                  <a:cubicBezTo>
                    <a:pt x="25509" y="7831"/>
                    <a:pt x="24232" y="7562"/>
                    <a:pt x="23123" y="7562"/>
                  </a:cubicBezTo>
                  <a:cubicBezTo>
                    <a:pt x="21846" y="7562"/>
                    <a:pt x="20468" y="7831"/>
                    <a:pt x="19056" y="8100"/>
                  </a:cubicBezTo>
                  <a:cubicBezTo>
                    <a:pt x="17813" y="8402"/>
                    <a:pt x="16401" y="8671"/>
                    <a:pt x="14990" y="8671"/>
                  </a:cubicBezTo>
                  <a:cubicBezTo>
                    <a:pt x="13309" y="8671"/>
                    <a:pt x="11763" y="8268"/>
                    <a:pt x="10251" y="6722"/>
                  </a:cubicBezTo>
                  <a:lnTo>
                    <a:pt x="10251" y="6722"/>
                  </a:lnTo>
                  <a:cubicBezTo>
                    <a:pt x="10385" y="6991"/>
                    <a:pt x="11225" y="9511"/>
                    <a:pt x="11763" y="10217"/>
                  </a:cubicBezTo>
                  <a:cubicBezTo>
                    <a:pt x="11225" y="10789"/>
                    <a:pt x="9679" y="10923"/>
                    <a:pt x="8570" y="10923"/>
                  </a:cubicBezTo>
                  <a:cubicBezTo>
                    <a:pt x="7562" y="10923"/>
                    <a:pt x="6890" y="10789"/>
                    <a:pt x="6890" y="10789"/>
                  </a:cubicBezTo>
                  <a:lnTo>
                    <a:pt x="6890" y="10789"/>
                  </a:lnTo>
                  <a:cubicBezTo>
                    <a:pt x="6890" y="10789"/>
                    <a:pt x="6319" y="13141"/>
                    <a:pt x="7865" y="15259"/>
                  </a:cubicBezTo>
                  <a:lnTo>
                    <a:pt x="7293" y="15259"/>
                  </a:lnTo>
                  <a:cubicBezTo>
                    <a:pt x="5613" y="15259"/>
                    <a:pt x="3361" y="13578"/>
                    <a:pt x="1983" y="12301"/>
                  </a:cubicBezTo>
                  <a:cubicBezTo>
                    <a:pt x="1277" y="13444"/>
                    <a:pt x="571" y="14553"/>
                    <a:pt x="0" y="15662"/>
                  </a:cubicBezTo>
                  <a:cubicBezTo>
                    <a:pt x="706" y="15527"/>
                    <a:pt x="1546" y="15124"/>
                    <a:pt x="2252" y="14822"/>
                  </a:cubicBezTo>
                  <a:lnTo>
                    <a:pt x="2252" y="14822"/>
                  </a:lnTo>
                  <a:cubicBezTo>
                    <a:pt x="1681" y="15830"/>
                    <a:pt x="1546" y="16670"/>
                    <a:pt x="1546" y="17645"/>
                  </a:cubicBezTo>
                  <a:cubicBezTo>
                    <a:pt x="1681" y="18619"/>
                    <a:pt x="2117" y="19594"/>
                    <a:pt x="2823" y="20569"/>
                  </a:cubicBezTo>
                  <a:cubicBezTo>
                    <a:pt x="3092" y="21006"/>
                    <a:pt x="3529" y="21543"/>
                    <a:pt x="4067" y="21980"/>
                  </a:cubicBezTo>
                  <a:cubicBezTo>
                    <a:pt x="4369" y="22249"/>
                    <a:pt x="4638" y="22552"/>
                    <a:pt x="5041" y="22820"/>
                  </a:cubicBezTo>
                  <a:cubicBezTo>
                    <a:pt x="5613" y="23224"/>
                    <a:pt x="6319" y="23661"/>
                    <a:pt x="7024" y="23930"/>
                  </a:cubicBezTo>
                  <a:cubicBezTo>
                    <a:pt x="7159" y="24064"/>
                    <a:pt x="7159" y="24064"/>
                    <a:pt x="7293" y="24064"/>
                  </a:cubicBezTo>
                  <a:cubicBezTo>
                    <a:pt x="7865" y="24366"/>
                    <a:pt x="8402" y="24501"/>
                    <a:pt x="8839" y="24501"/>
                  </a:cubicBezTo>
                  <a:cubicBezTo>
                    <a:pt x="8974" y="24501"/>
                    <a:pt x="9108" y="24501"/>
                    <a:pt x="9242" y="24366"/>
                  </a:cubicBezTo>
                  <a:cubicBezTo>
                    <a:pt x="8705" y="23526"/>
                    <a:pt x="8402" y="22552"/>
                    <a:pt x="8268" y="21846"/>
                  </a:cubicBezTo>
                  <a:cubicBezTo>
                    <a:pt x="8268" y="20703"/>
                    <a:pt x="8402" y="20031"/>
                    <a:pt x="8402" y="20031"/>
                  </a:cubicBezTo>
                  <a:lnTo>
                    <a:pt x="11629" y="20031"/>
                  </a:lnTo>
                  <a:cubicBezTo>
                    <a:pt x="12334" y="19863"/>
                    <a:pt x="13040" y="19728"/>
                    <a:pt x="13309" y="19460"/>
                  </a:cubicBezTo>
                  <a:cubicBezTo>
                    <a:pt x="12781" y="18767"/>
                    <a:pt x="11962" y="16195"/>
                    <a:pt x="11773" y="15974"/>
                  </a:cubicBezTo>
                  <a:lnTo>
                    <a:pt x="11773" y="15974"/>
                  </a:lnTo>
                  <a:cubicBezTo>
                    <a:pt x="12477" y="16675"/>
                    <a:pt x="13312" y="17209"/>
                    <a:pt x="14015" y="17510"/>
                  </a:cubicBezTo>
                  <a:cubicBezTo>
                    <a:pt x="14855" y="17779"/>
                    <a:pt x="15695" y="17914"/>
                    <a:pt x="16536" y="17914"/>
                  </a:cubicBezTo>
                  <a:cubicBezTo>
                    <a:pt x="17947" y="17914"/>
                    <a:pt x="19325" y="17645"/>
                    <a:pt x="20602" y="17342"/>
                  </a:cubicBezTo>
                  <a:cubicBezTo>
                    <a:pt x="22014" y="17073"/>
                    <a:pt x="23257" y="16805"/>
                    <a:pt x="24534" y="16805"/>
                  </a:cubicBezTo>
                  <a:cubicBezTo>
                    <a:pt x="25778" y="16805"/>
                    <a:pt x="27055" y="17073"/>
                    <a:pt x="28030" y="17779"/>
                  </a:cubicBezTo>
                  <a:lnTo>
                    <a:pt x="28030" y="17510"/>
                  </a:lnTo>
                  <a:cubicBezTo>
                    <a:pt x="28030" y="15259"/>
                    <a:pt x="29408" y="13713"/>
                    <a:pt x="30819" y="12603"/>
                  </a:cubicBezTo>
                  <a:cubicBezTo>
                    <a:pt x="32096" y="11461"/>
                    <a:pt x="33340" y="10621"/>
                    <a:pt x="33474" y="9780"/>
                  </a:cubicBezTo>
                  <a:cubicBezTo>
                    <a:pt x="33474" y="10352"/>
                    <a:pt x="34046" y="10789"/>
                    <a:pt x="34180" y="11192"/>
                  </a:cubicBezTo>
                  <a:cubicBezTo>
                    <a:pt x="34314" y="11763"/>
                    <a:pt x="34617" y="12469"/>
                    <a:pt x="34617" y="13007"/>
                  </a:cubicBezTo>
                  <a:cubicBezTo>
                    <a:pt x="34751" y="13007"/>
                    <a:pt x="34751" y="13007"/>
                    <a:pt x="34751" y="13141"/>
                  </a:cubicBezTo>
                  <a:lnTo>
                    <a:pt x="34751" y="13578"/>
                  </a:lnTo>
                  <a:cubicBezTo>
                    <a:pt x="34751" y="14553"/>
                    <a:pt x="34449" y="15393"/>
                    <a:pt x="33911" y="16233"/>
                  </a:cubicBezTo>
                  <a:cubicBezTo>
                    <a:pt x="35155" y="15259"/>
                    <a:pt x="36566" y="14822"/>
                    <a:pt x="37675" y="13847"/>
                  </a:cubicBezTo>
                  <a:cubicBezTo>
                    <a:pt x="37675" y="13847"/>
                    <a:pt x="37810" y="13847"/>
                    <a:pt x="37810" y="13713"/>
                  </a:cubicBezTo>
                  <a:cubicBezTo>
                    <a:pt x="39087" y="12738"/>
                    <a:pt x="40330" y="11461"/>
                    <a:pt x="41171" y="10217"/>
                  </a:cubicBezTo>
                  <a:cubicBezTo>
                    <a:pt x="42011" y="12167"/>
                    <a:pt x="43288" y="14149"/>
                    <a:pt x="44128" y="16099"/>
                  </a:cubicBezTo>
                  <a:cubicBezTo>
                    <a:pt x="44532" y="17208"/>
                    <a:pt x="44834" y="18351"/>
                    <a:pt x="44968" y="19460"/>
                  </a:cubicBezTo>
                  <a:cubicBezTo>
                    <a:pt x="44968" y="20434"/>
                    <a:pt x="44968" y="21274"/>
                    <a:pt x="44700" y="22115"/>
                  </a:cubicBezTo>
                  <a:cubicBezTo>
                    <a:pt x="44968" y="21846"/>
                    <a:pt x="45237" y="21543"/>
                    <a:pt x="45372" y="21274"/>
                  </a:cubicBezTo>
                  <a:cubicBezTo>
                    <a:pt x="46514" y="19863"/>
                    <a:pt x="47489" y="18351"/>
                    <a:pt x="48329" y="16805"/>
                  </a:cubicBezTo>
                  <a:cubicBezTo>
                    <a:pt x="48598" y="16502"/>
                    <a:pt x="48733" y="16233"/>
                    <a:pt x="49035" y="15830"/>
                  </a:cubicBezTo>
                  <a:lnTo>
                    <a:pt x="49169" y="15662"/>
                  </a:lnTo>
                  <a:cubicBezTo>
                    <a:pt x="49573" y="14990"/>
                    <a:pt x="49875" y="14418"/>
                    <a:pt x="50144" y="13713"/>
                  </a:cubicBezTo>
                  <a:cubicBezTo>
                    <a:pt x="51253" y="11629"/>
                    <a:pt x="51556" y="9511"/>
                    <a:pt x="51556" y="6856"/>
                  </a:cubicBezTo>
                  <a:lnTo>
                    <a:pt x="51556" y="4739"/>
                  </a:lnTo>
                  <a:cubicBezTo>
                    <a:pt x="51421" y="4470"/>
                    <a:pt x="51421" y="4201"/>
                    <a:pt x="51253" y="3764"/>
                  </a:cubicBezTo>
                  <a:lnTo>
                    <a:pt x="51253" y="3764"/>
                  </a:lnTo>
                  <a:cubicBezTo>
                    <a:pt x="51690" y="4470"/>
                    <a:pt x="52261" y="5041"/>
                    <a:pt x="52665" y="5579"/>
                  </a:cubicBezTo>
                  <a:lnTo>
                    <a:pt x="52665" y="5310"/>
                  </a:lnTo>
                  <a:cubicBezTo>
                    <a:pt x="52665" y="4201"/>
                    <a:pt x="52093" y="3059"/>
                    <a:pt x="51556" y="2218"/>
                  </a:cubicBezTo>
                  <a:cubicBezTo>
                    <a:pt x="51119" y="1546"/>
                    <a:pt x="50413" y="706"/>
                    <a:pt x="49741" y="0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995;p32">
              <a:extLst>
                <a:ext uri="{FF2B5EF4-FFF2-40B4-BE49-F238E27FC236}">
                  <a16:creationId xmlns:a16="http://schemas.microsoft.com/office/drawing/2014/main" id="{F8847BEC-8771-435B-BF7B-4E735D0BFC85}"/>
                </a:ext>
              </a:extLst>
            </p:cNvPr>
            <p:cNvSpPr/>
            <p:nvPr/>
          </p:nvSpPr>
          <p:spPr>
            <a:xfrm>
              <a:off x="3664200" y="1449700"/>
              <a:ext cx="175650" cy="115150"/>
            </a:xfrm>
            <a:custGeom>
              <a:avLst/>
              <a:gdLst/>
              <a:ahLst/>
              <a:cxnLst/>
              <a:rect l="l" t="t" r="r" b="b"/>
              <a:pathLst>
                <a:path w="7026" h="4606" extrusionOk="0">
                  <a:moveTo>
                    <a:pt x="6319" y="1"/>
                  </a:moveTo>
                  <a:cubicBezTo>
                    <a:pt x="6017" y="1"/>
                    <a:pt x="5882" y="270"/>
                    <a:pt x="5882" y="538"/>
                  </a:cubicBezTo>
                  <a:cubicBezTo>
                    <a:pt x="6017" y="706"/>
                    <a:pt x="6017" y="975"/>
                    <a:pt x="6017" y="1110"/>
                  </a:cubicBezTo>
                  <a:cubicBezTo>
                    <a:pt x="6017" y="2521"/>
                    <a:pt x="4908" y="3630"/>
                    <a:pt x="3496" y="3630"/>
                  </a:cubicBezTo>
                  <a:cubicBezTo>
                    <a:pt x="2253" y="3630"/>
                    <a:pt x="1144" y="2656"/>
                    <a:pt x="976" y="1379"/>
                  </a:cubicBezTo>
                  <a:cubicBezTo>
                    <a:pt x="976" y="1110"/>
                    <a:pt x="707" y="975"/>
                    <a:pt x="438" y="975"/>
                  </a:cubicBezTo>
                  <a:cubicBezTo>
                    <a:pt x="135" y="975"/>
                    <a:pt x="1" y="1244"/>
                    <a:pt x="1" y="1547"/>
                  </a:cubicBezTo>
                  <a:cubicBezTo>
                    <a:pt x="303" y="3227"/>
                    <a:pt x="1681" y="4605"/>
                    <a:pt x="3496" y="4605"/>
                  </a:cubicBezTo>
                  <a:cubicBezTo>
                    <a:pt x="5479" y="4605"/>
                    <a:pt x="7025" y="3059"/>
                    <a:pt x="7025" y="1110"/>
                  </a:cubicBezTo>
                  <a:cubicBezTo>
                    <a:pt x="7025" y="841"/>
                    <a:pt x="7025" y="706"/>
                    <a:pt x="6857" y="404"/>
                  </a:cubicBezTo>
                  <a:cubicBezTo>
                    <a:pt x="6857" y="135"/>
                    <a:pt x="6588" y="1"/>
                    <a:pt x="63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996;p32">
              <a:extLst>
                <a:ext uri="{FF2B5EF4-FFF2-40B4-BE49-F238E27FC236}">
                  <a16:creationId xmlns:a16="http://schemas.microsoft.com/office/drawing/2014/main" id="{52A14F81-F171-4C7F-BFD5-8CB1A5683460}"/>
                </a:ext>
              </a:extLst>
            </p:cNvPr>
            <p:cNvSpPr/>
            <p:nvPr/>
          </p:nvSpPr>
          <p:spPr>
            <a:xfrm>
              <a:off x="3381050" y="1294800"/>
              <a:ext cx="231100" cy="168725"/>
            </a:xfrm>
            <a:custGeom>
              <a:avLst/>
              <a:gdLst/>
              <a:ahLst/>
              <a:cxnLst/>
              <a:rect l="l" t="t" r="r" b="b"/>
              <a:pathLst>
                <a:path w="9244" h="6749" extrusionOk="0">
                  <a:moveTo>
                    <a:pt x="5732" y="0"/>
                  </a:moveTo>
                  <a:cubicBezTo>
                    <a:pt x="4300" y="0"/>
                    <a:pt x="3026" y="940"/>
                    <a:pt x="2521" y="2264"/>
                  </a:cubicBezTo>
                  <a:cubicBezTo>
                    <a:pt x="2270" y="2342"/>
                    <a:pt x="2033" y="2374"/>
                    <a:pt x="1812" y="2374"/>
                  </a:cubicBezTo>
                  <a:cubicBezTo>
                    <a:pt x="794" y="2374"/>
                    <a:pt x="135" y="1693"/>
                    <a:pt x="135" y="1693"/>
                  </a:cubicBezTo>
                  <a:lnTo>
                    <a:pt x="135" y="1693"/>
                  </a:lnTo>
                  <a:cubicBezTo>
                    <a:pt x="1" y="4079"/>
                    <a:pt x="1681" y="4651"/>
                    <a:pt x="2656" y="4785"/>
                  </a:cubicBezTo>
                  <a:cubicBezTo>
                    <a:pt x="3059" y="5760"/>
                    <a:pt x="4202" y="6600"/>
                    <a:pt x="5445" y="6734"/>
                  </a:cubicBezTo>
                  <a:cubicBezTo>
                    <a:pt x="5544" y="6744"/>
                    <a:pt x="5642" y="6748"/>
                    <a:pt x="5740" y="6748"/>
                  </a:cubicBezTo>
                  <a:cubicBezTo>
                    <a:pt x="7438" y="6748"/>
                    <a:pt x="8950" y="5392"/>
                    <a:pt x="9109" y="3676"/>
                  </a:cubicBezTo>
                  <a:cubicBezTo>
                    <a:pt x="9243" y="1861"/>
                    <a:pt x="7832" y="181"/>
                    <a:pt x="6017" y="13"/>
                  </a:cubicBezTo>
                  <a:cubicBezTo>
                    <a:pt x="5921" y="4"/>
                    <a:pt x="5826" y="0"/>
                    <a:pt x="57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97;p32">
              <a:extLst>
                <a:ext uri="{FF2B5EF4-FFF2-40B4-BE49-F238E27FC236}">
                  <a16:creationId xmlns:a16="http://schemas.microsoft.com/office/drawing/2014/main" id="{69FE29CB-0F5D-4F41-B0E9-B79923F044E2}"/>
                </a:ext>
              </a:extLst>
            </p:cNvPr>
            <p:cNvSpPr/>
            <p:nvPr/>
          </p:nvSpPr>
          <p:spPr>
            <a:xfrm>
              <a:off x="3507100" y="1306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09" y="1"/>
                  </a:moveTo>
                  <a:cubicBezTo>
                    <a:pt x="403" y="1"/>
                    <a:pt x="0" y="572"/>
                    <a:pt x="0" y="1244"/>
                  </a:cubicBezTo>
                  <a:cubicBezTo>
                    <a:pt x="0" y="1950"/>
                    <a:pt x="403" y="2387"/>
                    <a:pt x="1109" y="2387"/>
                  </a:cubicBezTo>
                  <a:cubicBezTo>
                    <a:pt x="1815" y="2387"/>
                    <a:pt x="2386" y="1950"/>
                    <a:pt x="2386" y="1244"/>
                  </a:cubicBezTo>
                  <a:cubicBezTo>
                    <a:pt x="2386" y="572"/>
                    <a:pt x="1815" y="1"/>
                    <a:pt x="11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98;p32">
              <a:extLst>
                <a:ext uri="{FF2B5EF4-FFF2-40B4-BE49-F238E27FC236}">
                  <a16:creationId xmlns:a16="http://schemas.microsoft.com/office/drawing/2014/main" id="{E733EEB6-CA51-47B3-B011-35A945F30FC5}"/>
                </a:ext>
              </a:extLst>
            </p:cNvPr>
            <p:cNvSpPr/>
            <p:nvPr/>
          </p:nvSpPr>
          <p:spPr>
            <a:xfrm>
              <a:off x="3877625" y="1246025"/>
              <a:ext cx="227725" cy="168650"/>
            </a:xfrm>
            <a:custGeom>
              <a:avLst/>
              <a:gdLst/>
              <a:ahLst/>
              <a:cxnLst/>
              <a:rect l="l" t="t" r="r" b="b"/>
              <a:pathLst>
                <a:path w="9109" h="6746" extrusionOk="0">
                  <a:moveTo>
                    <a:pt x="3549" y="0"/>
                  </a:moveTo>
                  <a:cubicBezTo>
                    <a:pt x="3443" y="0"/>
                    <a:pt x="3335" y="5"/>
                    <a:pt x="3227" y="14"/>
                  </a:cubicBezTo>
                  <a:cubicBezTo>
                    <a:pt x="1278" y="149"/>
                    <a:pt x="0" y="1695"/>
                    <a:pt x="169" y="3644"/>
                  </a:cubicBezTo>
                  <a:cubicBezTo>
                    <a:pt x="297" y="5409"/>
                    <a:pt x="1712" y="6745"/>
                    <a:pt x="3537" y="6745"/>
                  </a:cubicBezTo>
                  <a:cubicBezTo>
                    <a:pt x="3623" y="6745"/>
                    <a:pt x="3710" y="6742"/>
                    <a:pt x="3798" y="6736"/>
                  </a:cubicBezTo>
                  <a:cubicBezTo>
                    <a:pt x="5042" y="6602"/>
                    <a:pt x="6050" y="5761"/>
                    <a:pt x="6588" y="4652"/>
                  </a:cubicBezTo>
                  <a:cubicBezTo>
                    <a:pt x="7562" y="4652"/>
                    <a:pt x="9108" y="4081"/>
                    <a:pt x="8974" y="1560"/>
                  </a:cubicBezTo>
                  <a:lnTo>
                    <a:pt x="8974" y="1560"/>
                  </a:lnTo>
                  <a:cubicBezTo>
                    <a:pt x="8974" y="1561"/>
                    <a:pt x="8430" y="2279"/>
                    <a:pt x="7411" y="2279"/>
                  </a:cubicBezTo>
                  <a:cubicBezTo>
                    <a:pt x="7164" y="2279"/>
                    <a:pt x="6889" y="2237"/>
                    <a:pt x="6588" y="2132"/>
                  </a:cubicBezTo>
                  <a:cubicBezTo>
                    <a:pt x="6213" y="819"/>
                    <a:pt x="4966" y="0"/>
                    <a:pt x="35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99;p32">
              <a:extLst>
                <a:ext uri="{FF2B5EF4-FFF2-40B4-BE49-F238E27FC236}">
                  <a16:creationId xmlns:a16="http://schemas.microsoft.com/office/drawing/2014/main" id="{BB854CF8-D117-4B97-900E-1FF9BDAC94FE}"/>
                </a:ext>
              </a:extLst>
            </p:cNvPr>
            <p:cNvSpPr/>
            <p:nvPr/>
          </p:nvSpPr>
          <p:spPr>
            <a:xfrm>
              <a:off x="3916275" y="1264025"/>
              <a:ext cx="59675" cy="59675"/>
            </a:xfrm>
            <a:custGeom>
              <a:avLst/>
              <a:gdLst/>
              <a:ahLst/>
              <a:cxnLst/>
              <a:rect l="l" t="t" r="r" b="b"/>
              <a:pathLst>
                <a:path w="2387" h="2387" extrusionOk="0">
                  <a:moveTo>
                    <a:pt x="1143" y="0"/>
                  </a:moveTo>
                  <a:cubicBezTo>
                    <a:pt x="572" y="0"/>
                    <a:pt x="0" y="572"/>
                    <a:pt x="0" y="1244"/>
                  </a:cubicBezTo>
                  <a:cubicBezTo>
                    <a:pt x="0" y="1815"/>
                    <a:pt x="572" y="2386"/>
                    <a:pt x="1143" y="2386"/>
                  </a:cubicBezTo>
                  <a:cubicBezTo>
                    <a:pt x="1815" y="2386"/>
                    <a:pt x="2387" y="1815"/>
                    <a:pt x="2387" y="1244"/>
                  </a:cubicBezTo>
                  <a:cubicBezTo>
                    <a:pt x="2387" y="572"/>
                    <a:pt x="1815" y="0"/>
                    <a:pt x="11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00;p32">
              <a:extLst>
                <a:ext uri="{FF2B5EF4-FFF2-40B4-BE49-F238E27FC236}">
                  <a16:creationId xmlns:a16="http://schemas.microsoft.com/office/drawing/2014/main" id="{594A85AE-DD6F-43F3-B245-D04B1AC5499A}"/>
                </a:ext>
              </a:extLst>
            </p:cNvPr>
            <p:cNvSpPr/>
            <p:nvPr/>
          </p:nvSpPr>
          <p:spPr>
            <a:xfrm>
              <a:off x="3373500" y="1446350"/>
              <a:ext cx="206725" cy="105050"/>
            </a:xfrm>
            <a:custGeom>
              <a:avLst/>
              <a:gdLst/>
              <a:ahLst/>
              <a:cxnLst/>
              <a:rect l="l" t="t" r="r" b="b"/>
              <a:pathLst>
                <a:path w="8269" h="4202" extrusionOk="0">
                  <a:moveTo>
                    <a:pt x="4201" y="0"/>
                  </a:moveTo>
                  <a:cubicBezTo>
                    <a:pt x="1849" y="0"/>
                    <a:pt x="0" y="975"/>
                    <a:pt x="0" y="2084"/>
                  </a:cubicBezTo>
                  <a:cubicBezTo>
                    <a:pt x="0" y="3193"/>
                    <a:pt x="1849" y="4201"/>
                    <a:pt x="4201" y="4201"/>
                  </a:cubicBezTo>
                  <a:cubicBezTo>
                    <a:pt x="6453" y="4201"/>
                    <a:pt x="8268" y="3193"/>
                    <a:pt x="8268" y="2084"/>
                  </a:cubicBezTo>
                  <a:cubicBezTo>
                    <a:pt x="8268" y="975"/>
                    <a:pt x="6453" y="0"/>
                    <a:pt x="42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01;p32">
              <a:extLst>
                <a:ext uri="{FF2B5EF4-FFF2-40B4-BE49-F238E27FC236}">
                  <a16:creationId xmlns:a16="http://schemas.microsoft.com/office/drawing/2014/main" id="{EB8F90F8-D523-4387-A32E-90083F58B62E}"/>
                </a:ext>
              </a:extLst>
            </p:cNvPr>
            <p:cNvSpPr/>
            <p:nvPr/>
          </p:nvSpPr>
          <p:spPr>
            <a:xfrm>
              <a:off x="3930550" y="1374500"/>
              <a:ext cx="213450" cy="111225"/>
            </a:xfrm>
            <a:custGeom>
              <a:avLst/>
              <a:gdLst/>
              <a:ahLst/>
              <a:cxnLst/>
              <a:rect l="l" t="t" r="r" b="b"/>
              <a:pathLst>
                <a:path w="8538" h="4449" extrusionOk="0">
                  <a:moveTo>
                    <a:pt x="4900" y="1"/>
                  </a:moveTo>
                  <a:cubicBezTo>
                    <a:pt x="4629" y="1"/>
                    <a:pt x="4350" y="17"/>
                    <a:pt x="4067" y="51"/>
                  </a:cubicBezTo>
                  <a:cubicBezTo>
                    <a:pt x="1681" y="354"/>
                    <a:pt x="1" y="1463"/>
                    <a:pt x="135" y="2706"/>
                  </a:cubicBezTo>
                  <a:cubicBezTo>
                    <a:pt x="251" y="3689"/>
                    <a:pt x="1735" y="4449"/>
                    <a:pt x="3561" y="4449"/>
                  </a:cubicBezTo>
                  <a:cubicBezTo>
                    <a:pt x="3856" y="4449"/>
                    <a:pt x="4161" y="4429"/>
                    <a:pt x="4471" y="4387"/>
                  </a:cubicBezTo>
                  <a:cubicBezTo>
                    <a:pt x="6723" y="4118"/>
                    <a:pt x="8537" y="3009"/>
                    <a:pt x="8403" y="1732"/>
                  </a:cubicBezTo>
                  <a:cubicBezTo>
                    <a:pt x="8286" y="764"/>
                    <a:pt x="6761" y="1"/>
                    <a:pt x="49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02;p32">
              <a:extLst>
                <a:ext uri="{FF2B5EF4-FFF2-40B4-BE49-F238E27FC236}">
                  <a16:creationId xmlns:a16="http://schemas.microsoft.com/office/drawing/2014/main" id="{ADA22323-A815-4D9E-B7B8-06DA5C0E7193}"/>
                </a:ext>
              </a:extLst>
            </p:cNvPr>
            <p:cNvSpPr/>
            <p:nvPr/>
          </p:nvSpPr>
          <p:spPr>
            <a:xfrm>
              <a:off x="3597825" y="2131950"/>
              <a:ext cx="48775" cy="21050"/>
            </a:xfrm>
            <a:custGeom>
              <a:avLst/>
              <a:gdLst/>
              <a:ahLst/>
              <a:cxnLst/>
              <a:rect l="l" t="t" r="r" b="b"/>
              <a:pathLst>
                <a:path w="1951" h="842" extrusionOk="0">
                  <a:moveTo>
                    <a:pt x="1" y="1"/>
                  </a:moveTo>
                  <a:cubicBezTo>
                    <a:pt x="559" y="428"/>
                    <a:pt x="1245" y="694"/>
                    <a:pt x="1903" y="832"/>
                  </a:cubicBezTo>
                  <a:lnTo>
                    <a:pt x="1903" y="832"/>
                  </a:lnTo>
                  <a:cubicBezTo>
                    <a:pt x="1610" y="747"/>
                    <a:pt x="251" y="126"/>
                    <a:pt x="1" y="1"/>
                  </a:cubicBezTo>
                  <a:close/>
                  <a:moveTo>
                    <a:pt x="1903" y="832"/>
                  </a:moveTo>
                  <a:cubicBezTo>
                    <a:pt x="1925" y="838"/>
                    <a:pt x="1941" y="841"/>
                    <a:pt x="1950" y="841"/>
                  </a:cubicBezTo>
                  <a:cubicBezTo>
                    <a:pt x="1935" y="838"/>
                    <a:pt x="1919" y="835"/>
                    <a:pt x="1903" y="832"/>
                  </a:cubicBezTo>
                  <a:close/>
                </a:path>
              </a:pathLst>
            </a:custGeom>
            <a:solidFill>
              <a:srgbClr val="2E34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2" name="Google Shape;211;p3">
            <a:extLst>
              <a:ext uri="{FF2B5EF4-FFF2-40B4-BE49-F238E27FC236}">
                <a16:creationId xmlns:a16="http://schemas.microsoft.com/office/drawing/2014/main" id="{36C19A32-EB14-46B6-BE30-A420DB3A7F9C}"/>
              </a:ext>
            </a:extLst>
          </p:cNvPr>
          <p:cNvGrpSpPr/>
          <p:nvPr userDrawn="1"/>
        </p:nvGrpSpPr>
        <p:grpSpPr>
          <a:xfrm>
            <a:off x="1030175" y="1581350"/>
            <a:ext cx="444275" cy="398525"/>
            <a:chOff x="2495125" y="2142250"/>
            <a:chExt cx="444275" cy="398525"/>
          </a:xfrm>
        </p:grpSpPr>
        <p:sp>
          <p:nvSpPr>
            <p:cNvPr id="203" name="Google Shape;212;p3">
              <a:extLst>
                <a:ext uri="{FF2B5EF4-FFF2-40B4-BE49-F238E27FC236}">
                  <a16:creationId xmlns:a16="http://schemas.microsoft.com/office/drawing/2014/main" id="{22119F67-39FE-47B8-97DB-A9DDAFCE3F72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4" name="Google Shape;213;p3">
              <a:extLst>
                <a:ext uri="{FF2B5EF4-FFF2-40B4-BE49-F238E27FC236}">
                  <a16:creationId xmlns:a16="http://schemas.microsoft.com/office/drawing/2014/main" id="{95B9D80B-1308-40DE-B7AB-F51F061B728F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" name="Google Shape;214;p3">
            <a:extLst>
              <a:ext uri="{FF2B5EF4-FFF2-40B4-BE49-F238E27FC236}">
                <a16:creationId xmlns:a16="http://schemas.microsoft.com/office/drawing/2014/main" id="{FF773F4A-00DE-480A-A1E4-267BF6A95F53}"/>
              </a:ext>
            </a:extLst>
          </p:cNvPr>
          <p:cNvGrpSpPr/>
          <p:nvPr userDrawn="1"/>
        </p:nvGrpSpPr>
        <p:grpSpPr>
          <a:xfrm>
            <a:off x="10561107" y="5038641"/>
            <a:ext cx="291375" cy="281375"/>
            <a:chOff x="3243875" y="2372825"/>
            <a:chExt cx="291375" cy="281375"/>
          </a:xfrm>
        </p:grpSpPr>
        <p:sp>
          <p:nvSpPr>
            <p:cNvPr id="206" name="Google Shape;215;p3">
              <a:extLst>
                <a:ext uri="{FF2B5EF4-FFF2-40B4-BE49-F238E27FC236}">
                  <a16:creationId xmlns:a16="http://schemas.microsoft.com/office/drawing/2014/main" id="{B061D21D-9962-482E-8B77-708CF59A3EB6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16;p3">
              <a:extLst>
                <a:ext uri="{FF2B5EF4-FFF2-40B4-BE49-F238E27FC236}">
                  <a16:creationId xmlns:a16="http://schemas.microsoft.com/office/drawing/2014/main" id="{204A213E-8F6F-4FC4-AB3D-8806D287E243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17;p3">
              <a:extLst>
                <a:ext uri="{FF2B5EF4-FFF2-40B4-BE49-F238E27FC236}">
                  <a16:creationId xmlns:a16="http://schemas.microsoft.com/office/drawing/2014/main" id="{75F3FCD1-BCD2-41A7-AF94-8CEC0F2FFE09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18;p3">
              <a:extLst>
                <a:ext uri="{FF2B5EF4-FFF2-40B4-BE49-F238E27FC236}">
                  <a16:creationId xmlns:a16="http://schemas.microsoft.com/office/drawing/2014/main" id="{EB1D663F-9A65-4AE5-82B7-355924900575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9;p3">
              <a:extLst>
                <a:ext uri="{FF2B5EF4-FFF2-40B4-BE49-F238E27FC236}">
                  <a16:creationId xmlns:a16="http://schemas.microsoft.com/office/drawing/2014/main" id="{A3231104-E2F1-474D-A57B-1B68E9AE6F33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20;p3">
              <a:extLst>
                <a:ext uri="{FF2B5EF4-FFF2-40B4-BE49-F238E27FC236}">
                  <a16:creationId xmlns:a16="http://schemas.microsoft.com/office/drawing/2014/main" id="{F5ADB79B-53AA-46AB-84C9-DB8354756BC7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21;p3">
              <a:extLst>
                <a:ext uri="{FF2B5EF4-FFF2-40B4-BE49-F238E27FC236}">
                  <a16:creationId xmlns:a16="http://schemas.microsoft.com/office/drawing/2014/main" id="{0EA0A449-FE2B-4948-8A13-06CFC25A3A68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3" name="Google Shape;222;p3">
              <a:extLst>
                <a:ext uri="{FF2B5EF4-FFF2-40B4-BE49-F238E27FC236}">
                  <a16:creationId xmlns:a16="http://schemas.microsoft.com/office/drawing/2014/main" id="{FDF13A9C-A97B-44BE-9F23-62A6C5EDEC49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23;p3">
              <a:extLst>
                <a:ext uri="{FF2B5EF4-FFF2-40B4-BE49-F238E27FC236}">
                  <a16:creationId xmlns:a16="http://schemas.microsoft.com/office/drawing/2014/main" id="{ADA04C5F-ECF7-42DD-B1EB-83FC80EB7BDD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24;p3">
              <a:extLst>
                <a:ext uri="{FF2B5EF4-FFF2-40B4-BE49-F238E27FC236}">
                  <a16:creationId xmlns:a16="http://schemas.microsoft.com/office/drawing/2014/main" id="{EC7C5AD5-90D8-4F7D-9C2C-CFD820FC374A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6" name="Google Shape;225;p3">
            <a:extLst>
              <a:ext uri="{FF2B5EF4-FFF2-40B4-BE49-F238E27FC236}">
                <a16:creationId xmlns:a16="http://schemas.microsoft.com/office/drawing/2014/main" id="{06FC704C-BA05-45EE-B62B-22DABC82E899}"/>
              </a:ext>
            </a:extLst>
          </p:cNvPr>
          <p:cNvGrpSpPr/>
          <p:nvPr userDrawn="1"/>
        </p:nvGrpSpPr>
        <p:grpSpPr>
          <a:xfrm>
            <a:off x="10778557" y="714860"/>
            <a:ext cx="166675" cy="168575"/>
            <a:chOff x="4954425" y="2036375"/>
            <a:chExt cx="166675" cy="168575"/>
          </a:xfrm>
        </p:grpSpPr>
        <p:sp>
          <p:nvSpPr>
            <p:cNvPr id="217" name="Google Shape;226;p3">
              <a:extLst>
                <a:ext uri="{FF2B5EF4-FFF2-40B4-BE49-F238E27FC236}">
                  <a16:creationId xmlns:a16="http://schemas.microsoft.com/office/drawing/2014/main" id="{EE9E41F6-3648-44F1-A46C-BDD91F82AF1F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27;p3">
              <a:extLst>
                <a:ext uri="{FF2B5EF4-FFF2-40B4-BE49-F238E27FC236}">
                  <a16:creationId xmlns:a16="http://schemas.microsoft.com/office/drawing/2014/main" id="{A7D8C30C-9D8A-4F45-A5DD-F918DD863CF3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28;p3">
            <a:extLst>
              <a:ext uri="{FF2B5EF4-FFF2-40B4-BE49-F238E27FC236}">
                <a16:creationId xmlns:a16="http://schemas.microsoft.com/office/drawing/2014/main" id="{EBE612EC-FC5F-4192-9E24-C046316489E0}"/>
              </a:ext>
            </a:extLst>
          </p:cNvPr>
          <p:cNvSpPr/>
          <p:nvPr userDrawn="1"/>
        </p:nvSpPr>
        <p:spPr>
          <a:xfrm>
            <a:off x="1577019" y="3597776"/>
            <a:ext cx="119125" cy="81200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9;p3">
            <a:extLst>
              <a:ext uri="{FF2B5EF4-FFF2-40B4-BE49-F238E27FC236}">
                <a16:creationId xmlns:a16="http://schemas.microsoft.com/office/drawing/2014/main" id="{31BD3FA8-6E2A-4C65-9E9F-29FBB5C804BE}"/>
              </a:ext>
            </a:extLst>
          </p:cNvPr>
          <p:cNvSpPr/>
          <p:nvPr userDrawn="1"/>
        </p:nvSpPr>
        <p:spPr>
          <a:xfrm>
            <a:off x="9846753" y="3888529"/>
            <a:ext cx="87000" cy="6192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30;p3">
            <a:extLst>
              <a:ext uri="{FF2B5EF4-FFF2-40B4-BE49-F238E27FC236}">
                <a16:creationId xmlns:a16="http://schemas.microsoft.com/office/drawing/2014/main" id="{69E37D2F-6DF5-4A21-A568-0E80AD7AD85B}"/>
              </a:ext>
            </a:extLst>
          </p:cNvPr>
          <p:cNvGrpSpPr/>
          <p:nvPr userDrawn="1"/>
        </p:nvGrpSpPr>
        <p:grpSpPr>
          <a:xfrm>
            <a:off x="1274794" y="5541495"/>
            <a:ext cx="166675" cy="168575"/>
            <a:chOff x="4954425" y="2036375"/>
            <a:chExt cx="166675" cy="168575"/>
          </a:xfrm>
        </p:grpSpPr>
        <p:sp>
          <p:nvSpPr>
            <p:cNvPr id="222" name="Google Shape;231;p3">
              <a:extLst>
                <a:ext uri="{FF2B5EF4-FFF2-40B4-BE49-F238E27FC236}">
                  <a16:creationId xmlns:a16="http://schemas.microsoft.com/office/drawing/2014/main" id="{68E4F49D-2FDF-45EC-A2F0-64258873AC93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32;p3">
              <a:extLst>
                <a:ext uri="{FF2B5EF4-FFF2-40B4-BE49-F238E27FC236}">
                  <a16:creationId xmlns:a16="http://schemas.microsoft.com/office/drawing/2014/main" id="{424729EF-CCC4-4D87-A50A-4CA7DB6D3AA9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" name="TextBox 223">
            <a:extLst>
              <a:ext uri="{FF2B5EF4-FFF2-40B4-BE49-F238E27FC236}">
                <a16:creationId xmlns:a16="http://schemas.microsoft.com/office/drawing/2014/main" id="{93F46B3B-D663-4FBA-8528-CFD2F9C1E141}"/>
              </a:ext>
            </a:extLst>
          </p:cNvPr>
          <p:cNvSpPr txBox="1"/>
          <p:nvPr userDrawn="1"/>
        </p:nvSpPr>
        <p:spPr>
          <a:xfrm>
            <a:off x="3604226" y="1596479"/>
            <a:ext cx="47520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>
                <a:solidFill>
                  <a:srgbClr val="002060"/>
                </a:solidFill>
                <a:latin typeface="+mj-lt"/>
              </a:rPr>
              <a:t>LUYỆN TẬP</a:t>
            </a:r>
            <a:endParaRPr lang="vi-VN" sz="115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293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224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Picture 96" descr="C:\Users\TUAN\Downloads\Luyện tập 1.png">
            <a:extLst>
              <a:ext uri="{FF2B5EF4-FFF2-40B4-BE49-F238E27FC236}">
                <a16:creationId xmlns:a16="http://schemas.microsoft.com/office/drawing/2014/main" id="{439545A9-2DD8-4B85-AB11-A53FA02BA7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396" y="450429"/>
            <a:ext cx="2237784" cy="8634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187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865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443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28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223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28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947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646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994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620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7D9A-3011-4EF7-8619-7814CD3B8EBA}" type="datetimeFigureOut">
              <a:rPr lang="vi-VN" smtClean="0"/>
              <a:t>17/10/2023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F92E2-176A-482C-AA07-56A0597435B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2141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1210" y="1656416"/>
            <a:ext cx="6113417" cy="3239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BÀI 11</a:t>
            </a:r>
          </a:p>
          <a:p>
            <a:pPr algn="ctr">
              <a:lnSpc>
                <a:spcPct val="150000"/>
              </a:lnSpc>
            </a:pPr>
            <a:r>
              <a:rPr lang="en-US" sz="4800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+mj-lt"/>
              </a:rPr>
              <a:t>PHÉP TRỪ (QUA 10) TRONG PHẠM VI 20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5044254-DE52-4029-B43E-ACD26C567FBA}"/>
              </a:ext>
            </a:extLst>
          </p:cNvPr>
          <p:cNvGrpSpPr/>
          <p:nvPr/>
        </p:nvGrpSpPr>
        <p:grpSpPr>
          <a:xfrm>
            <a:off x="1137602" y="223582"/>
            <a:ext cx="2190751" cy="98066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7" name="Rectangle: Top Corners Rounded 1">
                <a:extLst>
                  <a:ext uri="{FF2B5EF4-FFF2-40B4-BE49-F238E27FC236}">
                    <a16:creationId xmlns:a16="http://schemas.microsoft.com/office/drawing/2014/main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Rectangle: Top Corners Rounded 2">
                <a:extLst>
                  <a:ext uri="{FF2B5EF4-FFF2-40B4-BE49-F238E27FC236}">
                    <a16:creationId xmlns:a16="http://schemas.microsoft.com/office/drawing/2014/main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CHỦ ĐỀ </a:t>
              </a:r>
              <a:r>
                <a:rPr lang="en-US" sz="3200" dirty="0">
                  <a:solidFill>
                    <a:schemeClr val="accent3">
                      <a:lumMod val="50000"/>
                    </a:schemeClr>
                  </a:solidFill>
                  <a:latin typeface="+mj-lt"/>
                </a:rPr>
                <a:t>2</a:t>
              </a:r>
              <a:endParaRPr lang="vi-VN" sz="3200" dirty="0">
                <a:solidFill>
                  <a:schemeClr val="accent3">
                    <a:lumMod val="50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3107421" y="290067"/>
            <a:ext cx="6755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PHÉP CỘNG, PHÉP TRỪ TRONG PHẠM VI 20</a:t>
            </a:r>
            <a:endParaRPr lang="vi-VN" sz="36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3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4996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A74322BB-0600-437B-AD2A-8DB8C14F80CF}"/>
              </a:ext>
            </a:extLst>
          </p:cNvPr>
          <p:cNvGrpSpPr/>
          <p:nvPr/>
        </p:nvGrpSpPr>
        <p:grpSpPr>
          <a:xfrm>
            <a:off x="2159184" y="2217447"/>
            <a:ext cx="3536166" cy="2478125"/>
            <a:chOff x="2159184" y="2217447"/>
            <a:chExt cx="3536166" cy="247812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E27A96A-8D5F-43F3-A04D-2C5C5CAB49A3}"/>
                </a:ext>
              </a:extLst>
            </p:cNvPr>
            <p:cNvGrpSpPr/>
            <p:nvPr/>
          </p:nvGrpSpPr>
          <p:grpSpPr>
            <a:xfrm>
              <a:off x="2159184" y="2217447"/>
              <a:ext cx="3536166" cy="2478125"/>
              <a:chOff x="2296597" y="1542979"/>
              <a:chExt cx="3536166" cy="2478125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26EDAD9-420D-466C-A67D-FBE525EF4FF9}"/>
                  </a:ext>
                </a:extLst>
              </p:cNvPr>
              <p:cNvSpPr txBox="1"/>
              <p:nvPr/>
            </p:nvSpPr>
            <p:spPr>
              <a:xfrm>
                <a:off x="2296597" y="1542979"/>
                <a:ext cx="3536166" cy="2478125"/>
              </a:xfrm>
              <a:prstGeom prst="round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  <a:buAutoNum type="alphaLcParenR"/>
                </a:pPr>
                <a:r>
                  <a:rPr lang="en-US" sz="2400" dirty="0" err="1"/>
                  <a:t>Tính</a:t>
                </a:r>
                <a:r>
                  <a:rPr lang="en-US" sz="2400" dirty="0"/>
                  <a:t> 12 – 4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 err="1"/>
                  <a:t>Tách</a:t>
                </a:r>
                <a:r>
                  <a:rPr lang="en-US" sz="2400" dirty="0"/>
                  <a:t>: 12 = 10 + 2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10 – 4 = 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     + 2 =  </a:t>
                </a:r>
              </a:p>
            </p:txBody>
          </p:sp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91B1EF38-C9AA-4239-B691-EBCF6796D340}"/>
                  </a:ext>
                </a:extLst>
              </p:cNvPr>
              <p:cNvSpPr/>
              <p:nvPr/>
            </p:nvSpPr>
            <p:spPr>
              <a:xfrm>
                <a:off x="4102779" y="3411197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895E13A-E82E-4872-BF6B-015829C85F8E}"/>
                </a:ext>
              </a:extLst>
            </p:cNvPr>
            <p:cNvSpPr/>
            <p:nvPr/>
          </p:nvSpPr>
          <p:spPr>
            <a:xfrm>
              <a:off x="3965366" y="3503598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0421E0A-498F-44AF-BD1B-71A085215A85}"/>
                </a:ext>
              </a:extLst>
            </p:cNvPr>
            <p:cNvSpPr/>
            <p:nvPr/>
          </p:nvSpPr>
          <p:spPr>
            <a:xfrm>
              <a:off x="2564287" y="4084100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52F9CAA-2EB2-46B2-9C52-89CB2229B047}"/>
              </a:ext>
            </a:extLst>
          </p:cNvPr>
          <p:cNvGrpSpPr/>
          <p:nvPr/>
        </p:nvGrpSpPr>
        <p:grpSpPr>
          <a:xfrm>
            <a:off x="7188255" y="2217447"/>
            <a:ext cx="3536166" cy="2478125"/>
            <a:chOff x="7188255" y="2217447"/>
            <a:chExt cx="3536166" cy="247812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E1BB71A-F1CA-439F-A35B-3CB9AD21E4AB}"/>
                </a:ext>
              </a:extLst>
            </p:cNvPr>
            <p:cNvGrpSpPr/>
            <p:nvPr/>
          </p:nvGrpSpPr>
          <p:grpSpPr>
            <a:xfrm>
              <a:off x="7188255" y="2217447"/>
              <a:ext cx="3536166" cy="2478125"/>
              <a:chOff x="7382637" y="1542979"/>
              <a:chExt cx="3536166" cy="247812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249E7441-65B8-4003-AD10-5BD67A59AAEA}"/>
                  </a:ext>
                </a:extLst>
              </p:cNvPr>
              <p:cNvGrpSpPr/>
              <p:nvPr/>
            </p:nvGrpSpPr>
            <p:grpSpPr>
              <a:xfrm>
                <a:off x="7382637" y="1542979"/>
                <a:ext cx="3536166" cy="2478125"/>
                <a:chOff x="2296597" y="1542979"/>
                <a:chExt cx="3536166" cy="2478125"/>
              </a:xfrm>
            </p:grpSpPr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5C63F8F-4383-434C-BAFA-2E61EA2F7789}"/>
                    </a:ext>
                  </a:extLst>
                </p:cNvPr>
                <p:cNvSpPr txBox="1"/>
                <p:nvPr/>
              </p:nvSpPr>
              <p:spPr>
                <a:xfrm>
                  <a:off x="2296597" y="1542979"/>
                  <a:ext cx="3536166" cy="2478125"/>
                </a:xfrm>
                <a:prstGeom prst="roundRect">
                  <a:avLst/>
                </a:prstGeom>
                <a:ln>
                  <a:solidFill>
                    <a:srgbClr val="9DD046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sz="2400" dirty="0"/>
                    <a:t>b)   </a:t>
                  </a:r>
                  <a:r>
                    <a:rPr lang="en-US" sz="2400" dirty="0" err="1"/>
                    <a:t>Tính</a:t>
                  </a:r>
                  <a:r>
                    <a:rPr lang="en-US" sz="2400" dirty="0"/>
                    <a:t> 13 – 6 </a:t>
                  </a: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 err="1"/>
                    <a:t>Tách</a:t>
                  </a:r>
                  <a:r>
                    <a:rPr lang="en-US" sz="2400" dirty="0"/>
                    <a:t>: 13 = 10 + </a:t>
                  </a: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/>
                    <a:t>10 –         = </a:t>
                  </a:r>
                </a:p>
                <a:p>
                  <a:pPr marL="342900" indent="-342900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sz="2400" dirty="0"/>
                    <a:t>      +       =  </a:t>
                  </a:r>
                </a:p>
              </p:txBody>
            </p:sp>
            <p:sp>
              <p:nvSpPr>
                <p:cNvPr id="8" name="Rectangle: Rounded Corners 7">
                  <a:extLst>
                    <a:ext uri="{FF2B5EF4-FFF2-40B4-BE49-F238E27FC236}">
                      <a16:creationId xmlns:a16="http://schemas.microsoft.com/office/drawing/2014/main" id="{EA12149A-3D8F-4415-BA6B-36C49CE2AA35}"/>
                    </a:ext>
                  </a:extLst>
                </p:cNvPr>
                <p:cNvSpPr/>
                <p:nvPr/>
              </p:nvSpPr>
              <p:spPr>
                <a:xfrm>
                  <a:off x="4420282" y="3431840"/>
                  <a:ext cx="436418" cy="436418"/>
                </a:xfrm>
                <a:prstGeom prst="roundRect">
                  <a:avLst/>
                </a:prstGeom>
                <a:ln/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tx1"/>
                      </a:solidFill>
                    </a:rPr>
                    <a:t>?</a:t>
                  </a:r>
                </a:p>
              </p:txBody>
            </p:sp>
          </p:grpSp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58676995-5AF3-41B5-9FC5-DD93F487A8D1}"/>
                  </a:ext>
                </a:extLst>
              </p:cNvPr>
              <p:cNvSpPr/>
              <p:nvPr/>
            </p:nvSpPr>
            <p:spPr>
              <a:xfrm>
                <a:off x="8714301" y="2853413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79BE671C-90A1-42FF-B9F0-354373B303C4}"/>
                  </a:ext>
                </a:extLst>
              </p:cNvPr>
              <p:cNvSpPr/>
              <p:nvPr/>
            </p:nvSpPr>
            <p:spPr>
              <a:xfrm>
                <a:off x="9572364" y="2853413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E184B4F-B62B-45E1-9A0B-03901EE4C873}"/>
                  </a:ext>
                </a:extLst>
              </p:cNvPr>
              <p:cNvSpPr/>
              <p:nvPr/>
            </p:nvSpPr>
            <p:spPr>
              <a:xfrm>
                <a:off x="7914881" y="3431840"/>
                <a:ext cx="436418" cy="436418"/>
              </a:xfrm>
              <a:prstGeom prst="round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?</a:t>
                </a:r>
              </a:p>
            </p:txBody>
          </p:sp>
        </p:grp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F3D6C67-CE48-4D6D-8F71-D4E59039AD83}"/>
                </a:ext>
              </a:extLst>
            </p:cNvPr>
            <p:cNvSpPr/>
            <p:nvPr/>
          </p:nvSpPr>
          <p:spPr>
            <a:xfrm>
              <a:off x="9998342" y="3008098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1788C24-51CA-468C-8692-7566AABAB48F}"/>
                </a:ext>
              </a:extLst>
            </p:cNvPr>
            <p:cNvSpPr/>
            <p:nvPr/>
          </p:nvSpPr>
          <p:spPr>
            <a:xfrm>
              <a:off x="8519919" y="4101777"/>
              <a:ext cx="436418" cy="436418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72145440-903C-4400-A61F-982C8D93A263}"/>
              </a:ext>
            </a:extLst>
          </p:cNvPr>
          <p:cNvSpPr/>
          <p:nvPr/>
        </p:nvSpPr>
        <p:spPr>
          <a:xfrm>
            <a:off x="1338663" y="1694933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1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68CE90D-FB72-46F2-B6A6-1C03578A5C00}"/>
              </a:ext>
            </a:extLst>
          </p:cNvPr>
          <p:cNvSpPr/>
          <p:nvPr/>
        </p:nvSpPr>
        <p:spPr>
          <a:xfrm>
            <a:off x="3965366" y="3501012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53DCD9-DE8F-4827-BF35-54D93AF42691}"/>
              </a:ext>
            </a:extLst>
          </p:cNvPr>
          <p:cNvGrpSpPr/>
          <p:nvPr/>
        </p:nvGrpSpPr>
        <p:grpSpPr>
          <a:xfrm>
            <a:off x="2943594" y="5059430"/>
            <a:ext cx="1967345" cy="512618"/>
            <a:chOff x="2563090" y="4391891"/>
            <a:chExt cx="1967345" cy="51261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4BB6B18-027B-4113-9ECF-FC9B764955A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12 – 4 =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6AA94D2-D2D0-44CB-8497-F285B1ADC505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6F53B51-85AB-4F7F-BA9B-633EA51D2D6D}"/>
              </a:ext>
            </a:extLst>
          </p:cNvPr>
          <p:cNvGrpSpPr/>
          <p:nvPr/>
        </p:nvGrpSpPr>
        <p:grpSpPr>
          <a:xfrm>
            <a:off x="8125907" y="5059430"/>
            <a:ext cx="1967345" cy="512618"/>
            <a:chOff x="2563090" y="4391891"/>
            <a:chExt cx="1967345" cy="512618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BE08FF7-F7C4-41E7-B8DB-F57B628A2DE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13 – 6 = 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44CBF2B-9693-4111-A466-3F84A50FA221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C1E61BF-4B77-4D0A-A6C3-817EA4FA1280}"/>
              </a:ext>
            </a:extLst>
          </p:cNvPr>
          <p:cNvSpPr/>
          <p:nvPr/>
        </p:nvSpPr>
        <p:spPr>
          <a:xfrm>
            <a:off x="4305462" y="5097530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191A037-AF87-4610-80B8-F9245150832F}"/>
              </a:ext>
            </a:extLst>
          </p:cNvPr>
          <p:cNvSpPr/>
          <p:nvPr/>
        </p:nvSpPr>
        <p:spPr>
          <a:xfrm>
            <a:off x="2564287" y="4082502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8910F1-3E74-4B3D-8258-ECAEE03356AE}"/>
              </a:ext>
            </a:extLst>
          </p:cNvPr>
          <p:cNvSpPr/>
          <p:nvPr/>
        </p:nvSpPr>
        <p:spPr>
          <a:xfrm>
            <a:off x="3965366" y="4082502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EC979460-FA22-42E7-A7FB-E5FFF9453EB5}"/>
              </a:ext>
            </a:extLst>
          </p:cNvPr>
          <p:cNvSpPr/>
          <p:nvPr/>
        </p:nvSpPr>
        <p:spPr>
          <a:xfrm>
            <a:off x="9998342" y="3008098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6EB7F76-0DCE-49E1-8D2E-A6C395499AA5}"/>
              </a:ext>
            </a:extLst>
          </p:cNvPr>
          <p:cNvSpPr/>
          <p:nvPr/>
        </p:nvSpPr>
        <p:spPr>
          <a:xfrm>
            <a:off x="8519919" y="3525269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49B4085-D212-455C-AE67-49A1BEA39FA0}"/>
              </a:ext>
            </a:extLst>
          </p:cNvPr>
          <p:cNvSpPr/>
          <p:nvPr/>
        </p:nvSpPr>
        <p:spPr>
          <a:xfrm>
            <a:off x="9377982" y="3530899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000EFF4-3135-4F61-A369-8E3AC2644F06}"/>
              </a:ext>
            </a:extLst>
          </p:cNvPr>
          <p:cNvSpPr/>
          <p:nvPr/>
        </p:nvSpPr>
        <p:spPr>
          <a:xfrm>
            <a:off x="7718382" y="4101777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10A3141-DD1E-4CB3-84DD-299A4A2C3797}"/>
              </a:ext>
            </a:extLst>
          </p:cNvPr>
          <p:cNvSpPr/>
          <p:nvPr/>
        </p:nvSpPr>
        <p:spPr>
          <a:xfrm>
            <a:off x="8519919" y="4100212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C3BD787-07D7-4BA8-BD01-274AF58637CD}"/>
              </a:ext>
            </a:extLst>
          </p:cNvPr>
          <p:cNvSpPr/>
          <p:nvPr/>
        </p:nvSpPr>
        <p:spPr>
          <a:xfrm>
            <a:off x="9305484" y="4110441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BA9B9E2-4778-48B7-B73F-EF247B4174BF}"/>
              </a:ext>
            </a:extLst>
          </p:cNvPr>
          <p:cNvSpPr/>
          <p:nvPr/>
        </p:nvSpPr>
        <p:spPr>
          <a:xfrm>
            <a:off x="9487775" y="5095965"/>
            <a:ext cx="436418" cy="436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75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3DA074C8-FF0C-4E7B-AE98-D6177DB67EDA}"/>
              </a:ext>
            </a:extLst>
          </p:cNvPr>
          <p:cNvSpPr/>
          <p:nvPr/>
        </p:nvSpPr>
        <p:spPr>
          <a:xfrm>
            <a:off x="1078523" y="581960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E4D8BF-1304-4D40-9FE2-7DDA6D0B5B66}"/>
              </a:ext>
            </a:extLst>
          </p:cNvPr>
          <p:cNvSpPr txBox="1"/>
          <p:nvPr/>
        </p:nvSpPr>
        <p:spPr>
          <a:xfrm>
            <a:off x="1601743" y="643515"/>
            <a:ext cx="524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nhẩm</a:t>
            </a:r>
            <a:endParaRPr lang="en-US" sz="2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BA32B6F-EA07-4DB4-AAB4-F7C54975CC29}"/>
              </a:ext>
            </a:extLst>
          </p:cNvPr>
          <p:cNvGrpSpPr/>
          <p:nvPr/>
        </p:nvGrpSpPr>
        <p:grpSpPr>
          <a:xfrm>
            <a:off x="926180" y="1636250"/>
            <a:ext cx="2502754" cy="700550"/>
            <a:chOff x="2563090" y="4391891"/>
            <a:chExt cx="1967345" cy="512618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4346EC5D-8B7C-43F3-9226-0152680114CF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3 = 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8F5ED374-D9FA-4704-8419-72437C5473C8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BDDD8AF-B793-4296-9A30-834D830AB334}"/>
              </a:ext>
            </a:extLst>
          </p:cNvPr>
          <p:cNvGrpSpPr/>
          <p:nvPr/>
        </p:nvGrpSpPr>
        <p:grpSpPr>
          <a:xfrm>
            <a:off x="926179" y="3010724"/>
            <a:ext cx="2502754" cy="700549"/>
            <a:chOff x="2563090" y="4391891"/>
            <a:chExt cx="1967345" cy="5126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8EFD9EE-046C-4037-AB7A-1F399AD80FCD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7= 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515B108D-C187-49EA-8EEB-27C9666806CA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grpFill/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EAB765-C40D-4B90-A1CC-9EF544990EEC}"/>
              </a:ext>
            </a:extLst>
          </p:cNvPr>
          <p:cNvGrpSpPr/>
          <p:nvPr/>
        </p:nvGrpSpPr>
        <p:grpSpPr>
          <a:xfrm>
            <a:off x="3583616" y="1636249"/>
            <a:ext cx="2502754" cy="700549"/>
            <a:chOff x="2563090" y="4391891"/>
            <a:chExt cx="1967345" cy="51261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A9C79E1-7D16-43C9-A7F8-8BEEF72B23E2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grpFill/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4 = 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92540EF5-4E11-4F5E-B80B-68D543477486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E00231-36A9-43D8-BF71-B3018E1C03B7}"/>
              </a:ext>
            </a:extLst>
          </p:cNvPr>
          <p:cNvGrpSpPr/>
          <p:nvPr/>
        </p:nvGrpSpPr>
        <p:grpSpPr>
          <a:xfrm>
            <a:off x="3563311" y="3004409"/>
            <a:ext cx="2603955" cy="700549"/>
            <a:chOff x="2563090" y="4391891"/>
            <a:chExt cx="1967345" cy="51261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612583D-FB9D-4EB5-A994-A168F3ABB191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8 = 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3B3CDA0E-A6A2-46F1-BD25-DA207E0A87F4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343F39-A96A-4209-B43E-13D063769031}"/>
              </a:ext>
            </a:extLst>
          </p:cNvPr>
          <p:cNvGrpSpPr/>
          <p:nvPr/>
        </p:nvGrpSpPr>
        <p:grpSpPr>
          <a:xfrm>
            <a:off x="6272011" y="1598904"/>
            <a:ext cx="2502754" cy="737894"/>
            <a:chOff x="2563090" y="4391891"/>
            <a:chExt cx="1967345" cy="512618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3390C98-9457-4056-9EC5-72AEB45E7C59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5 =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F97F0A4-55A7-4FFA-869F-CC43302D597C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286F72-1FF5-4F5E-90D7-432207D4FCF8}"/>
              </a:ext>
            </a:extLst>
          </p:cNvPr>
          <p:cNvGrpSpPr/>
          <p:nvPr/>
        </p:nvGrpSpPr>
        <p:grpSpPr>
          <a:xfrm>
            <a:off x="6272011" y="2997153"/>
            <a:ext cx="2502754" cy="700548"/>
            <a:chOff x="2563090" y="4391891"/>
            <a:chExt cx="1967345" cy="51261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3F641E7-F93D-4D24-BE27-05869834D606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9 = 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9FD417F-34AD-47A5-90FF-204B6D67703C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604E7CA-E457-42FA-84DE-68E0F2B7F304}"/>
              </a:ext>
            </a:extLst>
          </p:cNvPr>
          <p:cNvGrpSpPr/>
          <p:nvPr/>
        </p:nvGrpSpPr>
        <p:grpSpPr>
          <a:xfrm>
            <a:off x="2157825" y="4385200"/>
            <a:ext cx="2502754" cy="700548"/>
            <a:chOff x="2563090" y="4391891"/>
            <a:chExt cx="1967345" cy="512618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094A811E-AE54-4C03-BE22-ED238FFDAEE6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6 = 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B99E0BDE-C4A8-4E22-A5A5-ABF2345750BF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079D75-080A-4209-949F-B9B3C2CDE451}"/>
              </a:ext>
            </a:extLst>
          </p:cNvPr>
          <p:cNvGrpSpPr/>
          <p:nvPr/>
        </p:nvGrpSpPr>
        <p:grpSpPr>
          <a:xfrm>
            <a:off x="4874674" y="4402801"/>
            <a:ext cx="2603955" cy="737894"/>
            <a:chOff x="2563090" y="4391891"/>
            <a:chExt cx="1967345" cy="51261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DD1D92E-1AE3-47A5-984A-D23423180EFC}"/>
                </a:ext>
              </a:extLst>
            </p:cNvPr>
            <p:cNvSpPr/>
            <p:nvPr/>
          </p:nvSpPr>
          <p:spPr>
            <a:xfrm>
              <a:off x="2563090" y="4391891"/>
              <a:ext cx="1967345" cy="512618"/>
            </a:xfrm>
            <a:prstGeom prst="roundRect">
              <a:avLst/>
            </a:prstGeom>
            <a:solidFill>
              <a:srgbClr val="FFFF99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>
                  <a:solidFill>
                    <a:sysClr val="windowText" lastClr="000000"/>
                  </a:solidFill>
                </a:rPr>
                <a:t>12 – 2 = 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47C9AE4-9594-4943-8214-6C24474D3890}"/>
                </a:ext>
              </a:extLst>
            </p:cNvPr>
            <p:cNvSpPr/>
            <p:nvPr/>
          </p:nvSpPr>
          <p:spPr>
            <a:xfrm>
              <a:off x="3924958" y="4429991"/>
              <a:ext cx="436418" cy="436418"/>
            </a:xfrm>
            <a:prstGeom prst="roundRect">
              <a:avLst/>
            </a:prstGeom>
            <a:solidFill>
              <a:srgbClr val="FFFFFF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107BE04-36A6-4D74-8A96-38CA98E24F04}"/>
              </a:ext>
            </a:extLst>
          </p:cNvPr>
          <p:cNvSpPr/>
          <p:nvPr/>
        </p:nvSpPr>
        <p:spPr>
          <a:xfrm>
            <a:off x="2622681" y="1697804"/>
            <a:ext cx="591184" cy="584149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D2ACEC6-45A7-4BB7-A07C-A9C170CE4DF5}"/>
              </a:ext>
            </a:extLst>
          </p:cNvPr>
          <p:cNvSpPr/>
          <p:nvPr/>
        </p:nvSpPr>
        <p:spPr>
          <a:xfrm>
            <a:off x="2635874" y="3056476"/>
            <a:ext cx="573027" cy="59641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B33DEDA-2E01-4EAD-9E51-FB110E2CD54D}"/>
              </a:ext>
            </a:extLst>
          </p:cNvPr>
          <p:cNvSpPr/>
          <p:nvPr/>
        </p:nvSpPr>
        <p:spPr>
          <a:xfrm>
            <a:off x="5316114" y="1697804"/>
            <a:ext cx="555188" cy="59641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B644B46-8CD7-4EEC-8939-4E95BE6DFD1F}"/>
              </a:ext>
            </a:extLst>
          </p:cNvPr>
          <p:cNvSpPr/>
          <p:nvPr/>
        </p:nvSpPr>
        <p:spPr>
          <a:xfrm>
            <a:off x="5377391" y="3056476"/>
            <a:ext cx="577637" cy="59641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E371062-441D-4EF0-A214-37E4ADAC1318}"/>
              </a:ext>
            </a:extLst>
          </p:cNvPr>
          <p:cNvSpPr/>
          <p:nvPr/>
        </p:nvSpPr>
        <p:spPr>
          <a:xfrm>
            <a:off x="8002373" y="1650482"/>
            <a:ext cx="555188" cy="62820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7F395C3-ED9B-4C2A-A86F-534DCACF6A8D}"/>
              </a:ext>
            </a:extLst>
          </p:cNvPr>
          <p:cNvSpPr/>
          <p:nvPr/>
        </p:nvSpPr>
        <p:spPr>
          <a:xfrm>
            <a:off x="8004509" y="3048686"/>
            <a:ext cx="555188" cy="59641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1A1DF79-9EA3-4D29-BBB1-1EB99D193769}"/>
              </a:ext>
            </a:extLst>
          </p:cNvPr>
          <p:cNvSpPr/>
          <p:nvPr/>
        </p:nvSpPr>
        <p:spPr>
          <a:xfrm>
            <a:off x="3895717" y="4433644"/>
            <a:ext cx="555188" cy="596412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F996A2B-6F6A-4F08-B689-AD8850C94C4A}"/>
              </a:ext>
            </a:extLst>
          </p:cNvPr>
          <p:cNvSpPr/>
          <p:nvPr/>
        </p:nvSpPr>
        <p:spPr>
          <a:xfrm>
            <a:off x="6677227" y="4457644"/>
            <a:ext cx="674753" cy="628207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10</a:t>
            </a:r>
          </a:p>
        </p:txBody>
      </p:sp>
      <p:pic>
        <p:nvPicPr>
          <p:cNvPr id="4098" name="Picture 2" descr="Cartoon Hand Painted Boy With Pencil Writing | Art drawings for kids,  Writing cartoons, Student cartoon">
            <a:extLst>
              <a:ext uri="{FF2B5EF4-FFF2-40B4-BE49-F238E27FC236}">
                <a16:creationId xmlns:a16="http://schemas.microsoft.com/office/drawing/2014/main" id="{CD580605-8514-4D36-8D22-CCA064766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373" y="1964585"/>
            <a:ext cx="3320375" cy="470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380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357918-BE7F-4689-AAFF-3029381A9FF2}"/>
              </a:ext>
            </a:extLst>
          </p:cNvPr>
          <p:cNvSpPr txBox="1"/>
          <p:nvPr/>
        </p:nvSpPr>
        <p:spPr>
          <a:xfrm>
            <a:off x="1841026" y="1114570"/>
            <a:ext cx="1156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Số</a:t>
            </a:r>
            <a:r>
              <a:rPr lang="en-US" sz="2800" dirty="0"/>
              <a:t>?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E66776A-3B27-479A-A4C3-6379D3B1BD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398561"/>
              </p:ext>
            </p:extLst>
          </p:nvPr>
        </p:nvGraphicFramePr>
        <p:xfrm>
          <a:off x="1489361" y="1938255"/>
          <a:ext cx="9081653" cy="1683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73">
                  <a:extLst>
                    <a:ext uri="{9D8B030D-6E8A-4147-A177-3AD203B41FA5}">
                      <a16:colId xmlns:a16="http://schemas.microsoft.com/office/drawing/2014/main" val="1092565331"/>
                    </a:ext>
                  </a:extLst>
                </a:gridCol>
                <a:gridCol w="1291935">
                  <a:extLst>
                    <a:ext uri="{9D8B030D-6E8A-4147-A177-3AD203B41FA5}">
                      <a16:colId xmlns:a16="http://schemas.microsoft.com/office/drawing/2014/main" val="1687512118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111578947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04400552"/>
                    </a:ext>
                  </a:extLst>
                </a:gridCol>
                <a:gridCol w="1224973">
                  <a:extLst>
                    <a:ext uri="{9D8B030D-6E8A-4147-A177-3AD203B41FA5}">
                      <a16:colId xmlns:a16="http://schemas.microsoft.com/office/drawing/2014/main" val="4068530104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1116599920"/>
                    </a:ext>
                  </a:extLst>
                </a:gridCol>
                <a:gridCol w="1191490">
                  <a:extLst>
                    <a:ext uri="{9D8B030D-6E8A-4147-A177-3AD203B41FA5}">
                      <a16:colId xmlns:a16="http://schemas.microsoft.com/office/drawing/2014/main" val="1936170889"/>
                    </a:ext>
                  </a:extLst>
                </a:gridCol>
              </a:tblGrid>
              <a:tr h="562490">
                <a:tc rowSpan="2"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chemeClr val="tx1"/>
                          </a:solidFill>
                        </a:rPr>
                        <a:t>–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395153"/>
                  </a:ext>
                </a:extLst>
              </a:tr>
              <a:tr h="560682"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055841"/>
                  </a:ext>
                </a:extLst>
              </a:tr>
              <a:tr h="560682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306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6C9A460-36AB-4649-8795-6DCC9EEAEBEB}"/>
              </a:ext>
            </a:extLst>
          </p:cNvPr>
          <p:cNvSpPr txBox="1"/>
          <p:nvPr/>
        </p:nvSpPr>
        <p:spPr>
          <a:xfrm>
            <a:off x="5015346" y="3101486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192551-D922-42F8-876B-AE45269D85BD}"/>
              </a:ext>
            </a:extLst>
          </p:cNvPr>
          <p:cNvSpPr txBox="1"/>
          <p:nvPr/>
        </p:nvSpPr>
        <p:spPr>
          <a:xfrm>
            <a:off x="6283845" y="3101486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B39769-4B59-4C1B-AAB5-BCE0D4EAFC7A}"/>
              </a:ext>
            </a:extLst>
          </p:cNvPr>
          <p:cNvSpPr txBox="1"/>
          <p:nvPr/>
        </p:nvSpPr>
        <p:spPr>
          <a:xfrm>
            <a:off x="7413798" y="3101485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DB0468-D076-43CD-AA6A-303E80E1CBFB}"/>
              </a:ext>
            </a:extLst>
          </p:cNvPr>
          <p:cNvSpPr txBox="1"/>
          <p:nvPr/>
        </p:nvSpPr>
        <p:spPr>
          <a:xfrm>
            <a:off x="8613024" y="3117949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6881D1-FE66-42C3-9D41-79729C311C81}"/>
              </a:ext>
            </a:extLst>
          </p:cNvPr>
          <p:cNvSpPr txBox="1"/>
          <p:nvPr/>
        </p:nvSpPr>
        <p:spPr>
          <a:xfrm>
            <a:off x="9783792" y="3101485"/>
            <a:ext cx="35618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47C394-7FA5-4657-9BEB-4406A0AE7086}"/>
              </a:ext>
            </a:extLst>
          </p:cNvPr>
          <p:cNvSpPr/>
          <p:nvPr/>
        </p:nvSpPr>
        <p:spPr>
          <a:xfrm>
            <a:off x="1230923" y="1053015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3</a:t>
            </a:r>
          </a:p>
        </p:txBody>
      </p:sp>
      <p:pic>
        <p:nvPicPr>
          <p:cNvPr id="5122" name="Picture 2" descr="Free Kid Writing Clip Art with No Background - ClipartKey">
            <a:extLst>
              <a:ext uri="{FF2B5EF4-FFF2-40B4-BE49-F238E27FC236}">
                <a16:creationId xmlns:a16="http://schemas.microsoft.com/office/drawing/2014/main" id="{2631ADE7-8B6F-46FC-93CA-E8F20430F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369" y="3849411"/>
            <a:ext cx="2908531" cy="261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4975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574EEC-869D-4E31-908A-B27F57A47124}"/>
              </a:ext>
            </a:extLst>
          </p:cNvPr>
          <p:cNvSpPr txBox="1"/>
          <p:nvPr/>
        </p:nvSpPr>
        <p:spPr>
          <a:xfrm>
            <a:off x="1717856" y="638841"/>
            <a:ext cx="9395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Tìm</a:t>
            </a:r>
            <a:r>
              <a:rPr lang="en-US" sz="2400" dirty="0"/>
              <a:t>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 </a:t>
            </a:r>
            <a:r>
              <a:rPr lang="en-US" sz="2400" dirty="0" err="1"/>
              <a:t>cho</a:t>
            </a:r>
            <a:r>
              <a:rPr lang="en-US" sz="2400" dirty="0"/>
              <a:t> </a:t>
            </a:r>
            <a:r>
              <a:rPr lang="en-US" sz="2400" dirty="0" err="1"/>
              <a:t>ong</a:t>
            </a:r>
            <a:r>
              <a:rPr lang="en-US" sz="2400" dirty="0"/>
              <a:t> </a:t>
            </a:r>
            <a:r>
              <a:rPr lang="en-US" sz="2400" dirty="0" err="1"/>
              <a:t>đậu</a:t>
            </a:r>
            <a:r>
              <a:rPr lang="en-US" sz="2400" dirty="0"/>
              <a:t>. </a:t>
            </a:r>
            <a:r>
              <a:rPr lang="en-US" sz="2400" dirty="0" err="1"/>
              <a:t>Bông</a:t>
            </a:r>
            <a:r>
              <a:rPr lang="en-US" sz="2400" dirty="0"/>
              <a:t> </a:t>
            </a:r>
            <a:r>
              <a:rPr lang="en-US" sz="2400" dirty="0" err="1"/>
              <a:t>hoa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</a:t>
            </a:r>
            <a:r>
              <a:rPr lang="en-US" sz="2400" dirty="0" err="1"/>
              <a:t>nhiều</a:t>
            </a:r>
            <a:r>
              <a:rPr lang="en-US" sz="2400" dirty="0"/>
              <a:t> </a:t>
            </a:r>
            <a:r>
              <a:rPr lang="en-US" sz="2400" dirty="0" err="1"/>
              <a:t>ong</a:t>
            </a:r>
            <a:r>
              <a:rPr lang="en-US" sz="2400" dirty="0"/>
              <a:t> </a:t>
            </a:r>
            <a:r>
              <a:rPr lang="en-US" sz="2400" dirty="0" err="1"/>
              <a:t>đậu</a:t>
            </a:r>
            <a:r>
              <a:rPr lang="en-US" sz="2400" dirty="0"/>
              <a:t> </a:t>
            </a:r>
            <a:r>
              <a:rPr lang="en-US" sz="2400" dirty="0" err="1"/>
              <a:t>nhất</a:t>
            </a:r>
            <a:r>
              <a:rPr lang="en-US" sz="2400" dirty="0"/>
              <a:t>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5E501D1-2BD6-4F41-A4A4-9781D6B3B0E3}"/>
              </a:ext>
            </a:extLst>
          </p:cNvPr>
          <p:cNvSpPr/>
          <p:nvPr/>
        </p:nvSpPr>
        <p:spPr>
          <a:xfrm>
            <a:off x="1078522" y="612737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66F70A-AA70-4386-8C65-5D54A492E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17856" y="1142565"/>
            <a:ext cx="8122128" cy="457286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CC7EEEE-F1E0-4186-9F28-97C7D6FC1C15}"/>
              </a:ext>
            </a:extLst>
          </p:cNvPr>
          <p:cNvGrpSpPr/>
          <p:nvPr/>
        </p:nvGrpSpPr>
        <p:grpSpPr>
          <a:xfrm>
            <a:off x="2739950" y="3700463"/>
            <a:ext cx="2708350" cy="890587"/>
            <a:chOff x="7880507" y="2628243"/>
            <a:chExt cx="1243535" cy="101335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3F8F323-C074-4A84-AAFB-045A6C39FC26}"/>
                </a:ext>
              </a:extLst>
            </p:cNvPr>
            <p:cNvSpPr/>
            <p:nvPr/>
          </p:nvSpPr>
          <p:spPr>
            <a:xfrm>
              <a:off x="7924800" y="2670628"/>
              <a:ext cx="1161143" cy="928915"/>
            </a:xfrm>
            <a:custGeom>
              <a:avLst/>
              <a:gdLst>
                <a:gd name="connsiteX0" fmla="*/ 0 w 1161143"/>
                <a:gd name="connsiteY0" fmla="*/ 0 h 928915"/>
                <a:gd name="connsiteX1" fmla="*/ 1161143 w 1161143"/>
                <a:gd name="connsiteY1" fmla="*/ 928915 h 92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1143" h="928915">
                  <a:moveTo>
                    <a:pt x="0" y="0"/>
                  </a:moveTo>
                  <a:lnTo>
                    <a:pt x="1161143" y="928915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1EEA5ED-1175-4803-971D-8EE6E9484F82}"/>
                </a:ext>
              </a:extLst>
            </p:cNvPr>
            <p:cNvSpPr/>
            <p:nvPr/>
          </p:nvSpPr>
          <p:spPr>
            <a:xfrm flipH="1">
              <a:off x="7880507" y="2628243"/>
              <a:ext cx="77856" cy="778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C5E4B3F-9171-4B4D-9E5B-64162FA2EEC6}"/>
                </a:ext>
              </a:extLst>
            </p:cNvPr>
            <p:cNvSpPr/>
            <p:nvPr/>
          </p:nvSpPr>
          <p:spPr>
            <a:xfrm flipH="1">
              <a:off x="9047843" y="3565403"/>
              <a:ext cx="76199" cy="761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280AB72-93E2-4207-A044-54443AD074AA}"/>
              </a:ext>
            </a:extLst>
          </p:cNvPr>
          <p:cNvGrpSpPr/>
          <p:nvPr/>
        </p:nvGrpSpPr>
        <p:grpSpPr>
          <a:xfrm flipH="1">
            <a:off x="6679504" y="3290386"/>
            <a:ext cx="1922498" cy="1057926"/>
            <a:chOff x="7880507" y="2628243"/>
            <a:chExt cx="1243535" cy="1013359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9395966-D658-483B-ACFE-9FBFE77BE943}"/>
                </a:ext>
              </a:extLst>
            </p:cNvPr>
            <p:cNvSpPr/>
            <p:nvPr/>
          </p:nvSpPr>
          <p:spPr>
            <a:xfrm>
              <a:off x="7924800" y="2670628"/>
              <a:ext cx="1161143" cy="928915"/>
            </a:xfrm>
            <a:custGeom>
              <a:avLst/>
              <a:gdLst>
                <a:gd name="connsiteX0" fmla="*/ 0 w 1161143"/>
                <a:gd name="connsiteY0" fmla="*/ 0 h 928915"/>
                <a:gd name="connsiteX1" fmla="*/ 1161143 w 1161143"/>
                <a:gd name="connsiteY1" fmla="*/ 928915 h 92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1143" h="928915">
                  <a:moveTo>
                    <a:pt x="0" y="0"/>
                  </a:moveTo>
                  <a:lnTo>
                    <a:pt x="1161143" y="928915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A28EB11-7B1D-4AA7-AE11-9E2D80B1D192}"/>
                </a:ext>
              </a:extLst>
            </p:cNvPr>
            <p:cNvSpPr/>
            <p:nvPr/>
          </p:nvSpPr>
          <p:spPr>
            <a:xfrm flipH="1">
              <a:off x="7880507" y="2628243"/>
              <a:ext cx="77856" cy="778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85C44A5-605F-431D-AA6D-F7360C655916}"/>
                </a:ext>
              </a:extLst>
            </p:cNvPr>
            <p:cNvSpPr/>
            <p:nvPr/>
          </p:nvSpPr>
          <p:spPr>
            <a:xfrm flipH="1">
              <a:off x="9047843" y="3565403"/>
              <a:ext cx="76199" cy="761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243D7BB-3EA7-4216-BF29-8C781AC7A9A7}"/>
              </a:ext>
            </a:extLst>
          </p:cNvPr>
          <p:cNvGrpSpPr/>
          <p:nvPr/>
        </p:nvGrpSpPr>
        <p:grpSpPr>
          <a:xfrm flipH="1">
            <a:off x="7099299" y="2501119"/>
            <a:ext cx="1041485" cy="927881"/>
            <a:chOff x="7880507" y="2628243"/>
            <a:chExt cx="1243535" cy="10133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EF0EA7C-C865-409A-8E8C-A9B340EC2CB6}"/>
                </a:ext>
              </a:extLst>
            </p:cNvPr>
            <p:cNvSpPr/>
            <p:nvPr/>
          </p:nvSpPr>
          <p:spPr>
            <a:xfrm>
              <a:off x="7924800" y="2670628"/>
              <a:ext cx="1161143" cy="928915"/>
            </a:xfrm>
            <a:custGeom>
              <a:avLst/>
              <a:gdLst>
                <a:gd name="connsiteX0" fmla="*/ 0 w 1161143"/>
                <a:gd name="connsiteY0" fmla="*/ 0 h 928915"/>
                <a:gd name="connsiteX1" fmla="*/ 1161143 w 1161143"/>
                <a:gd name="connsiteY1" fmla="*/ 928915 h 92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1143" h="928915">
                  <a:moveTo>
                    <a:pt x="0" y="0"/>
                  </a:moveTo>
                  <a:lnTo>
                    <a:pt x="1161143" y="928915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37CD31D-067E-4EDD-B68F-B68EAABBD589}"/>
                </a:ext>
              </a:extLst>
            </p:cNvPr>
            <p:cNvSpPr/>
            <p:nvPr/>
          </p:nvSpPr>
          <p:spPr>
            <a:xfrm flipH="1">
              <a:off x="7880507" y="2628243"/>
              <a:ext cx="77856" cy="778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C2E4420-593D-40D2-AD62-750B197AA4D4}"/>
                </a:ext>
              </a:extLst>
            </p:cNvPr>
            <p:cNvSpPr/>
            <p:nvPr/>
          </p:nvSpPr>
          <p:spPr>
            <a:xfrm flipH="1">
              <a:off x="9047843" y="3565403"/>
              <a:ext cx="76199" cy="761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53CF362-34C3-482A-882E-FE5508792642}"/>
              </a:ext>
            </a:extLst>
          </p:cNvPr>
          <p:cNvGrpSpPr/>
          <p:nvPr/>
        </p:nvGrpSpPr>
        <p:grpSpPr>
          <a:xfrm>
            <a:off x="4329046" y="2541105"/>
            <a:ext cx="1795508" cy="1463163"/>
            <a:chOff x="7880507" y="2628243"/>
            <a:chExt cx="1243535" cy="1013359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4200CBA-6807-4979-B2BF-12FEB9276B7D}"/>
                </a:ext>
              </a:extLst>
            </p:cNvPr>
            <p:cNvSpPr/>
            <p:nvPr/>
          </p:nvSpPr>
          <p:spPr>
            <a:xfrm>
              <a:off x="7924800" y="2670628"/>
              <a:ext cx="1161143" cy="928915"/>
            </a:xfrm>
            <a:custGeom>
              <a:avLst/>
              <a:gdLst>
                <a:gd name="connsiteX0" fmla="*/ 0 w 1161143"/>
                <a:gd name="connsiteY0" fmla="*/ 0 h 928915"/>
                <a:gd name="connsiteX1" fmla="*/ 1161143 w 1161143"/>
                <a:gd name="connsiteY1" fmla="*/ 928915 h 92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1143" h="928915">
                  <a:moveTo>
                    <a:pt x="0" y="0"/>
                  </a:moveTo>
                  <a:lnTo>
                    <a:pt x="1161143" y="928915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457EBBC-ABDD-4B72-A541-B1837BA5F886}"/>
                </a:ext>
              </a:extLst>
            </p:cNvPr>
            <p:cNvSpPr/>
            <p:nvPr/>
          </p:nvSpPr>
          <p:spPr>
            <a:xfrm flipH="1">
              <a:off x="7880507" y="2628243"/>
              <a:ext cx="77856" cy="778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20A706B-447A-41E0-B55B-23BBF6F54E55}"/>
                </a:ext>
              </a:extLst>
            </p:cNvPr>
            <p:cNvSpPr/>
            <p:nvPr/>
          </p:nvSpPr>
          <p:spPr>
            <a:xfrm flipH="1">
              <a:off x="9047843" y="3565403"/>
              <a:ext cx="76199" cy="761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9E9FCF4-6D01-435F-8968-BCC636EA93DF}"/>
              </a:ext>
            </a:extLst>
          </p:cNvPr>
          <p:cNvGrpSpPr/>
          <p:nvPr/>
        </p:nvGrpSpPr>
        <p:grpSpPr>
          <a:xfrm>
            <a:off x="7803813" y="4367527"/>
            <a:ext cx="798189" cy="650303"/>
            <a:chOff x="7880507" y="2628243"/>
            <a:chExt cx="1243535" cy="1013359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DBB9B44-0101-46A1-A5BE-86495B0DF0DC}"/>
                </a:ext>
              </a:extLst>
            </p:cNvPr>
            <p:cNvSpPr/>
            <p:nvPr/>
          </p:nvSpPr>
          <p:spPr>
            <a:xfrm>
              <a:off x="7924800" y="2670628"/>
              <a:ext cx="1161143" cy="928915"/>
            </a:xfrm>
            <a:custGeom>
              <a:avLst/>
              <a:gdLst>
                <a:gd name="connsiteX0" fmla="*/ 0 w 1161143"/>
                <a:gd name="connsiteY0" fmla="*/ 0 h 928915"/>
                <a:gd name="connsiteX1" fmla="*/ 1161143 w 1161143"/>
                <a:gd name="connsiteY1" fmla="*/ 928915 h 92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61143" h="928915">
                  <a:moveTo>
                    <a:pt x="0" y="0"/>
                  </a:moveTo>
                  <a:lnTo>
                    <a:pt x="1161143" y="928915"/>
                  </a:ln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C77F3E-0CF8-4F0D-A1BB-56A69B3221D0}"/>
                </a:ext>
              </a:extLst>
            </p:cNvPr>
            <p:cNvSpPr/>
            <p:nvPr/>
          </p:nvSpPr>
          <p:spPr>
            <a:xfrm flipH="1">
              <a:off x="7880507" y="2628243"/>
              <a:ext cx="77856" cy="7785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1091D9BF-5E7D-4B96-9C71-3785C7CA8C6A}"/>
                </a:ext>
              </a:extLst>
            </p:cNvPr>
            <p:cNvSpPr/>
            <p:nvPr/>
          </p:nvSpPr>
          <p:spPr>
            <a:xfrm flipH="1">
              <a:off x="9047843" y="3565403"/>
              <a:ext cx="76199" cy="761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A3DFE83-AB36-43B5-A805-F1357433447D}"/>
              </a:ext>
            </a:extLst>
          </p:cNvPr>
          <p:cNvSpPr txBox="1"/>
          <p:nvPr/>
        </p:nvSpPr>
        <p:spPr>
          <a:xfrm>
            <a:off x="2900172" y="5846029"/>
            <a:ext cx="864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Bông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hoa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số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6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có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nhiều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ong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đậu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nhất</a:t>
            </a: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72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B5D5F1-DA83-4EBD-913F-2E8390A98AAE}"/>
              </a:ext>
            </a:extLst>
          </p:cNvPr>
          <p:cNvSpPr txBox="1"/>
          <p:nvPr/>
        </p:nvSpPr>
        <p:spPr>
          <a:xfrm>
            <a:off x="1644560" y="533783"/>
            <a:ext cx="9582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Mai </a:t>
            </a:r>
            <a:r>
              <a:rPr lang="en-US" sz="2800" dirty="0" err="1"/>
              <a:t>có</a:t>
            </a:r>
            <a:r>
              <a:rPr lang="en-US" sz="2800" dirty="0"/>
              <a:t> 13 </a:t>
            </a:r>
            <a:r>
              <a:rPr lang="en-US" sz="2800" dirty="0" err="1"/>
              <a:t>tờ</a:t>
            </a:r>
            <a:r>
              <a:rPr lang="en-US" sz="2800" dirty="0"/>
              <a:t> </a:t>
            </a:r>
            <a:r>
              <a:rPr lang="en-US" sz="2800" dirty="0" err="1"/>
              <a:t>giấy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, Mai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dùng</a:t>
            </a:r>
            <a:r>
              <a:rPr lang="en-US" sz="2800" dirty="0"/>
              <a:t> 5 </a:t>
            </a:r>
            <a:r>
              <a:rPr lang="en-US" sz="2800" dirty="0" err="1"/>
              <a:t>tờ</a:t>
            </a:r>
            <a:r>
              <a:rPr lang="en-US" sz="2800" dirty="0"/>
              <a:t> </a:t>
            </a:r>
            <a:r>
              <a:rPr lang="en-US" sz="2800" dirty="0" err="1"/>
              <a:t>giấy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cắt</a:t>
            </a:r>
            <a:r>
              <a:rPr lang="en-US" sz="2800" dirty="0"/>
              <a:t> </a:t>
            </a:r>
            <a:r>
              <a:rPr lang="en-US" sz="2800" dirty="0" err="1"/>
              <a:t>dán</a:t>
            </a:r>
            <a:r>
              <a:rPr lang="en-US" sz="2800" dirty="0"/>
              <a:t> </a:t>
            </a:r>
            <a:r>
              <a:rPr lang="en-US" sz="2800" dirty="0" err="1"/>
              <a:t>bức</a:t>
            </a:r>
            <a:r>
              <a:rPr lang="en-US" sz="2800" dirty="0"/>
              <a:t> </a:t>
            </a:r>
            <a:r>
              <a:rPr lang="en-US" sz="2800" dirty="0" err="1"/>
              <a:t>tranh</a:t>
            </a:r>
            <a:r>
              <a:rPr lang="en-US" sz="2800" dirty="0"/>
              <a:t>. </a:t>
            </a:r>
            <a:r>
              <a:rPr lang="en-US" sz="2800" dirty="0" err="1"/>
              <a:t>Hỏi</a:t>
            </a:r>
            <a:r>
              <a:rPr lang="en-US" sz="2800" dirty="0"/>
              <a:t> Mai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bao </a:t>
            </a:r>
            <a:r>
              <a:rPr lang="en-US" sz="2800" dirty="0" err="1"/>
              <a:t>nhiêu</a:t>
            </a:r>
            <a:r>
              <a:rPr lang="en-US" sz="2800" dirty="0"/>
              <a:t> </a:t>
            </a:r>
            <a:r>
              <a:rPr lang="en-US" sz="2800" dirty="0" err="1"/>
              <a:t>tờ</a:t>
            </a:r>
            <a:r>
              <a:rPr lang="en-US" sz="2800" dirty="0"/>
              <a:t> </a:t>
            </a:r>
            <a:r>
              <a:rPr lang="en-US" sz="2800" dirty="0" err="1"/>
              <a:t>giấy</a:t>
            </a:r>
            <a:r>
              <a:rPr lang="en-US" sz="2800" dirty="0"/>
              <a:t> </a:t>
            </a:r>
            <a:r>
              <a:rPr lang="en-US" sz="2800" dirty="0" err="1"/>
              <a:t>màu</a:t>
            </a:r>
            <a:r>
              <a:rPr lang="en-US" sz="2800" dirty="0"/>
              <a:t>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9E39D3F-0BDB-43FF-A0E8-C61B8C3C1795}"/>
              </a:ext>
            </a:extLst>
          </p:cNvPr>
          <p:cNvSpPr/>
          <p:nvPr/>
        </p:nvSpPr>
        <p:spPr>
          <a:xfrm>
            <a:off x="1121340" y="749226"/>
            <a:ext cx="523220" cy="52322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87406B-28E2-460E-9160-D41D35C44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1530" y="1809367"/>
            <a:ext cx="4295775" cy="451485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F9D5E8-4CA7-491B-B6C8-B1060C59C2B8}"/>
              </a:ext>
            </a:extLst>
          </p:cNvPr>
          <p:cNvCxnSpPr>
            <a:cxnSpLocks/>
          </p:cNvCxnSpPr>
          <p:nvPr/>
        </p:nvCxnSpPr>
        <p:spPr>
          <a:xfrm>
            <a:off x="2406147" y="966684"/>
            <a:ext cx="28447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EF73FA-0313-41FB-B5DE-9C8BCED511CA}"/>
              </a:ext>
            </a:extLst>
          </p:cNvPr>
          <p:cNvCxnSpPr>
            <a:cxnSpLocks/>
          </p:cNvCxnSpPr>
          <p:nvPr/>
        </p:nvCxnSpPr>
        <p:spPr>
          <a:xfrm>
            <a:off x="4110257" y="1418615"/>
            <a:ext cx="6225234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865462-E12E-4458-BEFD-60C05181A048}"/>
              </a:ext>
            </a:extLst>
          </p:cNvPr>
          <p:cNvCxnSpPr>
            <a:cxnSpLocks/>
          </p:cNvCxnSpPr>
          <p:nvPr/>
        </p:nvCxnSpPr>
        <p:spPr>
          <a:xfrm>
            <a:off x="6096000" y="963550"/>
            <a:ext cx="3505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47E3558-B951-4E2F-ABE0-1FB4E3AA2151}"/>
              </a:ext>
            </a:extLst>
          </p:cNvPr>
          <p:cNvSpPr txBox="1"/>
          <p:nvPr/>
        </p:nvSpPr>
        <p:spPr>
          <a:xfrm>
            <a:off x="921564" y="1667581"/>
            <a:ext cx="4052217" cy="22398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Tóm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tắt</a:t>
            </a:r>
            <a:r>
              <a:rPr lang="en-US" sz="2400" i="1" dirty="0">
                <a:solidFill>
                  <a:srgbClr val="FF0000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Có</a:t>
            </a:r>
            <a:r>
              <a:rPr lang="en-US" sz="2400" dirty="0"/>
              <a:t>          : 13 </a:t>
            </a:r>
            <a:r>
              <a:rPr lang="en-US" sz="2400" dirty="0" err="1"/>
              <a:t>tờ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Đã</a:t>
            </a:r>
            <a:r>
              <a:rPr lang="en-US" sz="2400" dirty="0"/>
              <a:t> </a:t>
            </a:r>
            <a:r>
              <a:rPr lang="en-US" sz="2400" dirty="0" err="1"/>
              <a:t>dùng</a:t>
            </a:r>
            <a:r>
              <a:rPr lang="en-US" sz="2400" dirty="0"/>
              <a:t> : 5 </a:t>
            </a:r>
            <a:r>
              <a:rPr lang="en-US" sz="2400" dirty="0" err="1"/>
              <a:t>tờ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  : … </a:t>
            </a:r>
            <a:r>
              <a:rPr lang="en-US" sz="2400" dirty="0" err="1"/>
              <a:t>tờ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FA13BF-9869-480F-8FFE-5E691D6BE14C}"/>
              </a:ext>
            </a:extLst>
          </p:cNvPr>
          <p:cNvSpPr txBox="1"/>
          <p:nvPr/>
        </p:nvSpPr>
        <p:spPr>
          <a:xfrm>
            <a:off x="2406147" y="4066792"/>
            <a:ext cx="5304237" cy="22398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rgbClr val="FF0000"/>
                </a:solidFill>
              </a:rPr>
              <a:t>Bài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giải</a:t>
            </a:r>
            <a:endParaRPr lang="en-US" sz="2400" i="1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/>
              <a:t>Số</a:t>
            </a:r>
            <a:r>
              <a:rPr lang="en-US" sz="2400" dirty="0"/>
              <a:t> </a:t>
            </a:r>
            <a:r>
              <a:rPr lang="en-US" sz="2400" dirty="0" err="1"/>
              <a:t>tờ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dirty="0" err="1"/>
              <a:t>còn</a:t>
            </a:r>
            <a:r>
              <a:rPr lang="en-US" sz="2400" dirty="0"/>
              <a:t> </a:t>
            </a:r>
            <a:r>
              <a:rPr lang="en-US" sz="2400" dirty="0" err="1"/>
              <a:t>lại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/>
              <a:t>13 – 5 = 8 (</a:t>
            </a:r>
            <a:r>
              <a:rPr lang="en-US" sz="2400" dirty="0" err="1"/>
              <a:t>tờ</a:t>
            </a:r>
            <a:r>
              <a:rPr lang="en-US" sz="2400" dirty="0"/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/>
              <a:t>Đáp</a:t>
            </a:r>
            <a:r>
              <a:rPr lang="en-US" sz="2400" dirty="0"/>
              <a:t> </a:t>
            </a:r>
            <a:r>
              <a:rPr lang="en-US" sz="2400" dirty="0" err="1"/>
              <a:t>số</a:t>
            </a:r>
            <a:r>
              <a:rPr lang="en-US" sz="2400" dirty="0"/>
              <a:t>: 8 </a:t>
            </a:r>
            <a:r>
              <a:rPr lang="en-US" sz="2400" dirty="0" err="1"/>
              <a:t>tờ</a:t>
            </a:r>
            <a:r>
              <a:rPr lang="en-US" sz="2400" dirty="0"/>
              <a:t> </a:t>
            </a:r>
            <a:r>
              <a:rPr lang="en-US" sz="2400" dirty="0" err="1"/>
              <a:t>giấy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70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MyPC</dc:creator>
  <cp:lastModifiedBy>MyPC</cp:lastModifiedBy>
  <cp:revision>1</cp:revision>
  <dcterms:created xsi:type="dcterms:W3CDTF">2023-10-17T03:02:15Z</dcterms:created>
  <dcterms:modified xsi:type="dcterms:W3CDTF">2023-10-17T03:02:34Z</dcterms:modified>
</cp:coreProperties>
</file>