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6946-5EBF-4788-9102-C1F4326E43C9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E9AA-651D-4FC6-BA1A-C22ADA5AD4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260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6946-5EBF-4788-9102-C1F4326E43C9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E9AA-651D-4FC6-BA1A-C22ADA5AD4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210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6946-5EBF-4788-9102-C1F4326E43C9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E9AA-651D-4FC6-BA1A-C22ADA5AD4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6747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3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896619" y="1566374"/>
            <a:ext cx="9867486" cy="4807426"/>
            <a:chOff x="741115" y="853968"/>
            <a:chExt cx="7691377" cy="4021392"/>
          </a:xfrm>
          <a:solidFill>
            <a:schemeClr val="accent3"/>
          </a:solidFill>
        </p:grpSpPr>
        <p:sp>
          <p:nvSpPr>
            <p:cNvPr id="294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5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296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7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8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5684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130935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394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63018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25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6946-5EBF-4788-9102-C1F4326E43C9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E9AA-651D-4FC6-BA1A-C22ADA5AD4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9775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6946-5EBF-4788-9102-C1F4326E43C9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E9AA-651D-4FC6-BA1A-C22ADA5AD4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1582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6946-5EBF-4788-9102-C1F4326E43C9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E9AA-651D-4FC6-BA1A-C22ADA5AD4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334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6946-5EBF-4788-9102-C1F4326E43C9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E9AA-651D-4FC6-BA1A-C22ADA5AD4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8651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6946-5EBF-4788-9102-C1F4326E43C9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E9AA-651D-4FC6-BA1A-C22ADA5AD4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3490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6946-5EBF-4788-9102-C1F4326E43C9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E9AA-651D-4FC6-BA1A-C22ADA5AD4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79648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6946-5EBF-4788-9102-C1F4326E43C9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E9AA-651D-4FC6-BA1A-C22ADA5AD4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453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6946-5EBF-4788-9102-C1F4326E43C9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CE9AA-651D-4FC6-BA1A-C22ADA5AD4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6535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26946-5EBF-4788-9102-C1F4326E43C9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CE9AA-651D-4FC6-BA1A-C22ADA5AD4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480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10376" y="1370264"/>
            <a:ext cx="6971248" cy="3239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13</a:t>
            </a:r>
          </a:p>
          <a:p>
            <a:pPr algn="ctr">
              <a:lnSpc>
                <a:spcPct val="150000"/>
              </a:lnSpc>
            </a:pPr>
            <a:r>
              <a:rPr lang="en-US" sz="48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TOÁN VỀ NHIỀU HƠN, ÍT HƠN MỘT SỐ ĐƠN VỊ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5044254-DE52-4029-B43E-ACD26C567FBA}"/>
              </a:ext>
            </a:extLst>
          </p:cNvPr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407F96-D165-408B-8186-033E4D2C4D5C}"/>
                </a:ext>
              </a:extLst>
            </p:cNvPr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7" name="Rectangle: Top Corners Rounded 1">
                <a:extLst>
                  <a:ext uri="{FF2B5EF4-FFF2-40B4-BE49-F238E27FC236}">
                    <a16:creationId xmlns:a16="http://schemas.microsoft.com/office/drawing/2014/main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Rectangle: Top Corners Rounded 2">
                <a:extLst>
                  <a:ext uri="{FF2B5EF4-FFF2-40B4-BE49-F238E27FC236}">
                    <a16:creationId xmlns:a16="http://schemas.microsoft.com/office/drawing/2014/main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6C80A5A-72BA-45B9-A254-2A8D09624ECF}"/>
                </a:ext>
              </a:extLst>
            </p:cNvPr>
            <p:cNvSpPr txBox="1"/>
            <p:nvPr/>
          </p:nvSpPr>
          <p:spPr>
            <a:xfrm>
              <a:off x="1677724" y="206880"/>
              <a:ext cx="19720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CHỦ ĐỀ </a:t>
              </a:r>
              <a:r>
                <a:rPr lang="en-US" sz="3200" dirty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2</a:t>
              </a:r>
              <a:endParaRPr lang="vi-VN" sz="3200" dirty="0">
                <a:solidFill>
                  <a:schemeClr val="accent3">
                    <a:lumMod val="50000"/>
                  </a:schemeClr>
                </a:solidFill>
                <a:latin typeface="+mj-lt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3107421" y="290067"/>
            <a:ext cx="6755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PHÉP CỘNG, PHÉP TRỪ TRONG PHẠM VI 20</a:t>
            </a:r>
            <a:endParaRPr lang="vi-VN" sz="3600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141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206332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Box 121">
            <a:extLst>
              <a:ext uri="{FF2B5EF4-FFF2-40B4-BE49-F238E27FC236}">
                <a16:creationId xmlns:a16="http://schemas.microsoft.com/office/drawing/2014/main" id="{65C93870-0642-4E9B-88AB-67A6FAE861F6}"/>
              </a:ext>
            </a:extLst>
          </p:cNvPr>
          <p:cNvSpPr txBox="1"/>
          <p:nvPr/>
        </p:nvSpPr>
        <p:spPr>
          <a:xfrm>
            <a:off x="3260980" y="795816"/>
            <a:ext cx="536396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962C4C75-27D2-4697-9D1C-CCFECC92B592}"/>
              </a:ext>
            </a:extLst>
          </p:cNvPr>
          <p:cNvSpPr txBox="1"/>
          <p:nvPr/>
        </p:nvSpPr>
        <p:spPr>
          <a:xfrm>
            <a:off x="967225" y="1226781"/>
            <a:ext cx="100418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 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F7FBB3BD-5DAA-41B4-9869-06B08D6E1284}"/>
              </a:ext>
            </a:extLst>
          </p:cNvPr>
          <p:cNvCxnSpPr>
            <a:cxnSpLocks/>
          </p:cNvCxnSpPr>
          <p:nvPr/>
        </p:nvCxnSpPr>
        <p:spPr>
          <a:xfrm>
            <a:off x="1019822" y="1716308"/>
            <a:ext cx="53826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5CA48031-67E2-435F-9A3D-4A290F07EF7B}"/>
              </a:ext>
            </a:extLst>
          </p:cNvPr>
          <p:cNvCxnSpPr>
            <a:cxnSpLocks/>
          </p:cNvCxnSpPr>
          <p:nvPr/>
        </p:nvCxnSpPr>
        <p:spPr>
          <a:xfrm flipV="1">
            <a:off x="1019822" y="2327564"/>
            <a:ext cx="4411160" cy="61782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78481B44-4398-4DB1-831F-9DF77CD80E50}"/>
              </a:ext>
            </a:extLst>
          </p:cNvPr>
          <p:cNvCxnSpPr>
            <a:cxnSpLocks/>
          </p:cNvCxnSpPr>
          <p:nvPr/>
        </p:nvCxnSpPr>
        <p:spPr>
          <a:xfrm flipV="1">
            <a:off x="2833177" y="1716308"/>
            <a:ext cx="1489441" cy="183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F9C9B540-4EE0-4DC5-B865-58FF492F2CD5}"/>
              </a:ext>
            </a:extLst>
          </p:cNvPr>
          <p:cNvCxnSpPr>
            <a:cxnSpLocks/>
          </p:cNvCxnSpPr>
          <p:nvPr/>
        </p:nvCxnSpPr>
        <p:spPr>
          <a:xfrm>
            <a:off x="4471009" y="1746807"/>
            <a:ext cx="6270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0E79E16B-DBB4-4E5C-ACFA-F7C3F0FF8265}"/>
              </a:ext>
            </a:extLst>
          </p:cNvPr>
          <p:cNvGrpSpPr/>
          <p:nvPr/>
        </p:nvGrpSpPr>
        <p:grpSpPr>
          <a:xfrm>
            <a:off x="5294973" y="3487399"/>
            <a:ext cx="2212746" cy="835638"/>
            <a:chOff x="4070697" y="1597626"/>
            <a:chExt cx="2212746" cy="835638"/>
          </a:xfrm>
        </p:grpSpPr>
        <p:sp>
          <p:nvSpPr>
            <p:cNvPr id="163" name="Left Brace 162">
              <a:extLst>
                <a:ext uri="{FF2B5EF4-FFF2-40B4-BE49-F238E27FC236}">
                  <a16:creationId xmlns:a16="http://schemas.microsoft.com/office/drawing/2014/main" id="{3C03754A-84EE-4E74-B2E5-7125B4D6FDE1}"/>
                </a:ext>
              </a:extLst>
            </p:cNvPr>
            <p:cNvSpPr/>
            <p:nvPr/>
          </p:nvSpPr>
          <p:spPr>
            <a:xfrm rot="16200000">
              <a:off x="4951307" y="1082357"/>
              <a:ext cx="385610" cy="1416148"/>
            </a:xfrm>
            <a:prstGeom prst="leftBrace">
              <a:avLst>
                <a:gd name="adj1" fmla="val 41666"/>
                <a:gd name="adj2" fmla="val 50824"/>
              </a:avLst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4AFFFC6C-C84D-476F-90AD-397F63D455B9}"/>
                </a:ext>
              </a:extLst>
            </p:cNvPr>
            <p:cNvSpPr txBox="1"/>
            <p:nvPr/>
          </p:nvSpPr>
          <p:spPr>
            <a:xfrm>
              <a:off x="4070697" y="1786933"/>
              <a:ext cx="22127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Ít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hơn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</a:t>
              </a:r>
            </a:p>
          </p:txBody>
        </p:sp>
      </p:grpSp>
      <p:sp>
        <p:nvSpPr>
          <p:cNvPr id="190" name="TextBox 189">
            <a:extLst>
              <a:ext uri="{FF2B5EF4-FFF2-40B4-BE49-F238E27FC236}">
                <a16:creationId xmlns:a16="http://schemas.microsoft.com/office/drawing/2014/main" id="{F453B45D-8956-4623-B90D-E9727BF73986}"/>
              </a:ext>
            </a:extLst>
          </p:cNvPr>
          <p:cNvSpPr txBox="1"/>
          <p:nvPr/>
        </p:nvSpPr>
        <p:spPr>
          <a:xfrm>
            <a:off x="7001840" y="3994414"/>
            <a:ext cx="4483736" cy="2553891"/>
          </a:xfrm>
          <a:prstGeom prst="roundRect">
            <a:avLst/>
          </a:prstGeom>
          <a:solidFill>
            <a:srgbClr val="FFFF99"/>
          </a:solidFill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– 2 = 6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6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84A2874-2218-439E-B31A-2184AAEADD7E}"/>
              </a:ext>
            </a:extLst>
          </p:cNvPr>
          <p:cNvCxnSpPr>
            <a:cxnSpLocks/>
          </p:cNvCxnSpPr>
          <p:nvPr/>
        </p:nvCxnSpPr>
        <p:spPr>
          <a:xfrm>
            <a:off x="6364311" y="1746807"/>
            <a:ext cx="201768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BFC3865E-7E69-405D-A697-D979CB02C6D9}"/>
              </a:ext>
            </a:extLst>
          </p:cNvPr>
          <p:cNvGrpSpPr/>
          <p:nvPr/>
        </p:nvGrpSpPr>
        <p:grpSpPr>
          <a:xfrm>
            <a:off x="148771" y="2208913"/>
            <a:ext cx="6946237" cy="1346967"/>
            <a:chOff x="591454" y="2282046"/>
            <a:chExt cx="6946237" cy="134696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D70040A-8627-4ADF-B0E7-5B70DD950F55}"/>
                </a:ext>
              </a:extLst>
            </p:cNvPr>
            <p:cNvGrpSpPr/>
            <p:nvPr/>
          </p:nvGrpSpPr>
          <p:grpSpPr>
            <a:xfrm>
              <a:off x="1598549" y="2282046"/>
              <a:ext cx="5939142" cy="1249272"/>
              <a:chOff x="811149" y="2179728"/>
              <a:chExt cx="5939142" cy="1249272"/>
            </a:xfrm>
          </p:grpSpPr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397B9297-7F8A-4619-B7DC-4E1738BEF16A}"/>
                  </a:ext>
                </a:extLst>
              </p:cNvPr>
              <p:cNvGrpSpPr/>
              <p:nvPr/>
            </p:nvGrpSpPr>
            <p:grpSpPr>
              <a:xfrm>
                <a:off x="823848" y="2179728"/>
                <a:ext cx="5926443" cy="970077"/>
                <a:chOff x="1408048" y="2205128"/>
                <a:chExt cx="2447671" cy="970077"/>
              </a:xfrm>
            </p:grpSpPr>
            <p:sp>
              <p:nvSpPr>
                <p:cNvPr id="134" name="Left Brace 133">
                  <a:extLst>
                    <a:ext uri="{FF2B5EF4-FFF2-40B4-BE49-F238E27FC236}">
                      <a16:creationId xmlns:a16="http://schemas.microsoft.com/office/drawing/2014/main" id="{378E857B-E22A-4830-9562-DEA0E236B240}"/>
                    </a:ext>
                  </a:extLst>
                </p:cNvPr>
                <p:cNvSpPr/>
                <p:nvPr/>
              </p:nvSpPr>
              <p:spPr>
                <a:xfrm rot="5400000">
                  <a:off x="2439079" y="1758564"/>
                  <a:ext cx="385610" cy="2447671"/>
                </a:xfrm>
                <a:prstGeom prst="leftBrace">
                  <a:avLst>
                    <a:gd name="adj1" fmla="val 41666"/>
                    <a:gd name="adj2" fmla="val 50824"/>
                  </a:avLst>
                </a:prstGeom>
                <a:ln w="127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2" name="TextBox 141">
                  <a:extLst>
                    <a:ext uri="{FF2B5EF4-FFF2-40B4-BE49-F238E27FC236}">
                      <a16:creationId xmlns:a16="http://schemas.microsoft.com/office/drawing/2014/main" id="{18D59051-9471-406D-9A6C-B042AD3FDE01}"/>
                    </a:ext>
                  </a:extLst>
                </p:cNvPr>
                <p:cNvSpPr txBox="1"/>
                <p:nvPr/>
              </p:nvSpPr>
              <p:spPr>
                <a:xfrm>
                  <a:off x="2319405" y="2205128"/>
                  <a:ext cx="582060" cy="6924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sz="2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8</a:t>
                  </a:r>
                </a:p>
              </p:txBody>
            </p:sp>
          </p:grpSp>
          <p:pic>
            <p:nvPicPr>
              <p:cNvPr id="26626" name="Picture 2" descr="Origami boat icon cartoon style Royalty Free Vector Image">
                <a:extLst>
                  <a:ext uri="{FF2B5EF4-FFF2-40B4-BE49-F238E27FC236}">
                    <a16:creationId xmlns:a16="http://schemas.microsoft.com/office/drawing/2014/main" id="{367F9680-F2E7-466D-AEEA-9D718A7CFF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415" b="32770"/>
              <a:stretch/>
            </p:blipFill>
            <p:spPr bwMode="auto">
              <a:xfrm>
                <a:off x="811149" y="3157693"/>
                <a:ext cx="726692" cy="2597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4" name="Picture 2" descr="Origami boat icon cartoon style Royalty Free Vector Image">
                <a:extLst>
                  <a:ext uri="{FF2B5EF4-FFF2-40B4-BE49-F238E27FC236}">
                    <a16:creationId xmlns:a16="http://schemas.microsoft.com/office/drawing/2014/main" id="{FAAE97E7-3F0F-42D6-8DC5-3EB9E57184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415" b="32770"/>
              <a:stretch/>
            </p:blipFill>
            <p:spPr bwMode="auto">
              <a:xfrm>
                <a:off x="1541846" y="3169289"/>
                <a:ext cx="726692" cy="2597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5" name="Picture 2" descr="Origami boat icon cartoon style Royalty Free Vector Image">
                <a:extLst>
                  <a:ext uri="{FF2B5EF4-FFF2-40B4-BE49-F238E27FC236}">
                    <a16:creationId xmlns:a16="http://schemas.microsoft.com/office/drawing/2014/main" id="{660B234E-6159-4A62-A0B0-38CFA5D01AD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415" b="32770"/>
              <a:stretch/>
            </p:blipFill>
            <p:spPr bwMode="auto">
              <a:xfrm>
                <a:off x="2323265" y="3157693"/>
                <a:ext cx="726692" cy="2597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Picture 2" descr="Origami boat icon cartoon style Royalty Free Vector Image">
                <a:extLst>
                  <a:ext uri="{FF2B5EF4-FFF2-40B4-BE49-F238E27FC236}">
                    <a16:creationId xmlns:a16="http://schemas.microsoft.com/office/drawing/2014/main" id="{831E0588-C9A4-4C21-9047-7BD474308C7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415" b="32770"/>
              <a:stretch/>
            </p:blipFill>
            <p:spPr bwMode="auto">
              <a:xfrm>
                <a:off x="3053962" y="3169289"/>
                <a:ext cx="726692" cy="2597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Picture 2" descr="Origami boat icon cartoon style Royalty Free Vector Image">
                <a:extLst>
                  <a:ext uri="{FF2B5EF4-FFF2-40B4-BE49-F238E27FC236}">
                    <a16:creationId xmlns:a16="http://schemas.microsoft.com/office/drawing/2014/main" id="{B4422CC7-3841-4CB8-9463-E4923CFE14B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415" b="32770"/>
              <a:stretch/>
            </p:blipFill>
            <p:spPr bwMode="auto">
              <a:xfrm>
                <a:off x="3780786" y="3157693"/>
                <a:ext cx="726692" cy="2597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" name="Picture 2" descr="Origami boat icon cartoon style Royalty Free Vector Image">
                <a:extLst>
                  <a:ext uri="{FF2B5EF4-FFF2-40B4-BE49-F238E27FC236}">
                    <a16:creationId xmlns:a16="http://schemas.microsoft.com/office/drawing/2014/main" id="{ED0D74DF-AD21-4BE3-B116-0DECAA31E79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415" b="32770"/>
              <a:stretch/>
            </p:blipFill>
            <p:spPr bwMode="auto">
              <a:xfrm>
                <a:off x="4511483" y="3169289"/>
                <a:ext cx="726692" cy="2597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9" name="Picture 2" descr="Origami boat icon cartoon style Royalty Free Vector Image">
                <a:extLst>
                  <a:ext uri="{FF2B5EF4-FFF2-40B4-BE49-F238E27FC236}">
                    <a16:creationId xmlns:a16="http://schemas.microsoft.com/office/drawing/2014/main" id="{79F369A1-D5D5-43C9-8E4B-8D3C5DFEE11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415" b="32770"/>
              <a:stretch/>
            </p:blipFill>
            <p:spPr bwMode="auto">
              <a:xfrm>
                <a:off x="5292902" y="3157693"/>
                <a:ext cx="726692" cy="2597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0" name="Picture 2" descr="Origami boat icon cartoon style Royalty Free Vector Image">
                <a:extLst>
                  <a:ext uri="{FF2B5EF4-FFF2-40B4-BE49-F238E27FC236}">
                    <a16:creationId xmlns:a16="http://schemas.microsoft.com/office/drawing/2014/main" id="{C694550A-EC66-45FC-B7DA-D88E529EA61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415" b="32770"/>
              <a:stretch/>
            </p:blipFill>
            <p:spPr bwMode="auto">
              <a:xfrm>
                <a:off x="6023599" y="3169289"/>
                <a:ext cx="726692" cy="2597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9D07AB5-3DED-47B2-8388-C0374F1EF279}"/>
                </a:ext>
              </a:extLst>
            </p:cNvPr>
            <p:cNvSpPr txBox="1"/>
            <p:nvPr/>
          </p:nvSpPr>
          <p:spPr>
            <a:xfrm>
              <a:off x="591454" y="2982682"/>
              <a:ext cx="14093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Mai: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BCE6F99-D840-4186-AF7B-928C3F0C074B}"/>
              </a:ext>
            </a:extLst>
          </p:cNvPr>
          <p:cNvGrpSpPr/>
          <p:nvPr/>
        </p:nvGrpSpPr>
        <p:grpSpPr>
          <a:xfrm>
            <a:off x="1222703" y="4447628"/>
            <a:ext cx="4340476" cy="1024296"/>
            <a:chOff x="1222703" y="4447628"/>
            <a:chExt cx="4340476" cy="1024296"/>
          </a:xfrm>
        </p:grpSpPr>
        <p:sp>
          <p:nvSpPr>
            <p:cNvPr id="168" name="Left Brace 167">
              <a:extLst>
                <a:ext uri="{FF2B5EF4-FFF2-40B4-BE49-F238E27FC236}">
                  <a16:creationId xmlns:a16="http://schemas.microsoft.com/office/drawing/2014/main" id="{3FC51F81-8D46-4134-9115-3DB006780321}"/>
                </a:ext>
              </a:extLst>
            </p:cNvPr>
            <p:cNvSpPr/>
            <p:nvPr/>
          </p:nvSpPr>
          <p:spPr>
            <a:xfrm rot="16200000">
              <a:off x="3200136" y="2470195"/>
              <a:ext cx="385610" cy="4340476"/>
            </a:xfrm>
            <a:prstGeom prst="leftBrace">
              <a:avLst>
                <a:gd name="adj1" fmla="val 41666"/>
                <a:gd name="adj2" fmla="val 50824"/>
              </a:avLst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E28ADE6B-A3DD-4E30-A3BE-E2BF8FCCC727}"/>
                </a:ext>
              </a:extLst>
            </p:cNvPr>
            <p:cNvSpPr txBox="1"/>
            <p:nvPr/>
          </p:nvSpPr>
          <p:spPr>
            <a:xfrm>
              <a:off x="3140735" y="4779427"/>
              <a:ext cx="582060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030E8AF-2E81-4741-9E47-9A1C4534AAEF}"/>
              </a:ext>
            </a:extLst>
          </p:cNvPr>
          <p:cNvGrpSpPr/>
          <p:nvPr/>
        </p:nvGrpSpPr>
        <p:grpSpPr>
          <a:xfrm>
            <a:off x="118927" y="3936358"/>
            <a:ext cx="5483590" cy="646331"/>
            <a:chOff x="118927" y="3936358"/>
            <a:chExt cx="5483590" cy="646331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D3EC165-D193-4E3F-92D9-80F68ADFB1D4}"/>
                </a:ext>
              </a:extLst>
            </p:cNvPr>
            <p:cNvGrpSpPr/>
            <p:nvPr/>
          </p:nvGrpSpPr>
          <p:grpSpPr>
            <a:xfrm>
              <a:off x="1175491" y="4158540"/>
              <a:ext cx="4427026" cy="271307"/>
              <a:chOff x="1175491" y="4158540"/>
              <a:chExt cx="4427026" cy="271307"/>
            </a:xfrm>
          </p:grpSpPr>
          <p:pic>
            <p:nvPicPr>
              <p:cNvPr id="54" name="Picture 2" descr="Origami boat icon cartoon style Royalty Free Vector Image">
                <a:extLst>
                  <a:ext uri="{FF2B5EF4-FFF2-40B4-BE49-F238E27FC236}">
                    <a16:creationId xmlns:a16="http://schemas.microsoft.com/office/drawing/2014/main" id="{FAD9AFAE-D037-4942-9606-3883F848715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415" b="32770"/>
              <a:stretch/>
            </p:blipFill>
            <p:spPr bwMode="auto">
              <a:xfrm>
                <a:off x="1175491" y="4158540"/>
                <a:ext cx="726692" cy="2597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" name="Picture 2" descr="Origami boat icon cartoon style Royalty Free Vector Image">
                <a:extLst>
                  <a:ext uri="{FF2B5EF4-FFF2-40B4-BE49-F238E27FC236}">
                    <a16:creationId xmlns:a16="http://schemas.microsoft.com/office/drawing/2014/main" id="{DFE94E4A-B616-4FF4-AA06-A9E4F22B582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415" b="32770"/>
              <a:stretch/>
            </p:blipFill>
            <p:spPr bwMode="auto">
              <a:xfrm>
                <a:off x="1906188" y="4170136"/>
                <a:ext cx="726692" cy="2597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6" name="Picture 2" descr="Origami boat icon cartoon style Royalty Free Vector Image">
                <a:extLst>
                  <a:ext uri="{FF2B5EF4-FFF2-40B4-BE49-F238E27FC236}">
                    <a16:creationId xmlns:a16="http://schemas.microsoft.com/office/drawing/2014/main" id="{0816C3F8-A682-4A4F-909E-FA0FF6CFE44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415" b="32770"/>
              <a:stretch/>
            </p:blipFill>
            <p:spPr bwMode="auto">
              <a:xfrm>
                <a:off x="2687607" y="4158540"/>
                <a:ext cx="726692" cy="2597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7" name="Picture 2" descr="Origami boat icon cartoon style Royalty Free Vector Image">
                <a:extLst>
                  <a:ext uri="{FF2B5EF4-FFF2-40B4-BE49-F238E27FC236}">
                    <a16:creationId xmlns:a16="http://schemas.microsoft.com/office/drawing/2014/main" id="{52431378-FE2B-474F-92DB-7DB6435BBF1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415" b="32770"/>
              <a:stretch/>
            </p:blipFill>
            <p:spPr bwMode="auto">
              <a:xfrm>
                <a:off x="3418304" y="4170136"/>
                <a:ext cx="726692" cy="2597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8" name="Picture 2" descr="Origami boat icon cartoon style Royalty Free Vector Image">
                <a:extLst>
                  <a:ext uri="{FF2B5EF4-FFF2-40B4-BE49-F238E27FC236}">
                    <a16:creationId xmlns:a16="http://schemas.microsoft.com/office/drawing/2014/main" id="{F9EBE56D-C882-41A8-8C45-92D4C562B28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415" b="32770"/>
              <a:stretch/>
            </p:blipFill>
            <p:spPr bwMode="auto">
              <a:xfrm>
                <a:off x="4145128" y="4158540"/>
                <a:ext cx="726692" cy="2597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9" name="Picture 2" descr="Origami boat icon cartoon style Royalty Free Vector Image">
                <a:extLst>
                  <a:ext uri="{FF2B5EF4-FFF2-40B4-BE49-F238E27FC236}">
                    <a16:creationId xmlns:a16="http://schemas.microsoft.com/office/drawing/2014/main" id="{C9B1C7B6-8635-4776-B075-6D3041D773D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415" b="32770"/>
              <a:stretch/>
            </p:blipFill>
            <p:spPr bwMode="auto">
              <a:xfrm>
                <a:off x="4875825" y="4170136"/>
                <a:ext cx="726692" cy="2597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CDB1373-BF54-4BC8-8316-63A83460525C}"/>
                </a:ext>
              </a:extLst>
            </p:cNvPr>
            <p:cNvSpPr txBox="1"/>
            <p:nvPr/>
          </p:nvSpPr>
          <p:spPr>
            <a:xfrm>
              <a:off x="118927" y="3936358"/>
              <a:ext cx="14093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Nam:</a:t>
              </a: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3DD893CD-E509-454E-B1FF-C59A6F01E6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1187" y="2026616"/>
            <a:ext cx="1952625" cy="15335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7731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130266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E4D8BF-1304-4D40-9FE2-7DDA6D0B5B66}"/>
              </a:ext>
            </a:extLst>
          </p:cNvPr>
          <p:cNvSpPr txBox="1"/>
          <p:nvPr/>
        </p:nvSpPr>
        <p:spPr>
          <a:xfrm>
            <a:off x="781821" y="1317042"/>
            <a:ext cx="617052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DF05BB5D-CDC4-4E2F-A007-E46D989A85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2787" y="1085850"/>
            <a:ext cx="4162425" cy="2343150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6756B013-89E6-422B-AABB-14AB0F14C7FC}"/>
              </a:ext>
            </a:extLst>
          </p:cNvPr>
          <p:cNvSpPr txBox="1"/>
          <p:nvPr/>
        </p:nvSpPr>
        <p:spPr>
          <a:xfrm>
            <a:off x="389936" y="4060372"/>
            <a:ext cx="5604465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9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…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0DC1EBF-22A1-47DF-8B70-35181A83ECBA}"/>
              </a:ext>
            </a:extLst>
          </p:cNvPr>
          <p:cNvGrpSpPr/>
          <p:nvPr/>
        </p:nvGrpSpPr>
        <p:grpSpPr>
          <a:xfrm>
            <a:off x="6081482" y="3686039"/>
            <a:ext cx="5328697" cy="2758202"/>
            <a:chOff x="5966990" y="3799209"/>
            <a:chExt cx="5255193" cy="2758202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6D96651-0C43-402A-97F7-BAE4C86EE9CC}"/>
                </a:ext>
              </a:extLst>
            </p:cNvPr>
            <p:cNvSpPr txBox="1"/>
            <p:nvPr/>
          </p:nvSpPr>
          <p:spPr>
            <a:xfrm>
              <a:off x="5966990" y="3799209"/>
              <a:ext cx="5255193" cy="2758202"/>
            </a:xfrm>
            <a:prstGeom prst="roundRect">
              <a:avLst/>
            </a:prstGeom>
            <a:solidFill>
              <a:srgbClr val="FFFF99"/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2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</a:t>
              </a:r>
              <a:endParaRPr lang="en-US" sz="2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tiết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mục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thôn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Hạ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tham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gia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(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tiết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mục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pPr algn="ctr">
                <a:lnSpc>
                  <a:spcPct val="150000"/>
                </a:lnSpc>
              </a:pP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     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tiết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mục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1F828554-CD56-49A8-A5ED-1CBEA8C6DE5E}"/>
                </a:ext>
              </a:extLst>
            </p:cNvPr>
            <p:cNvSpPr/>
            <p:nvPr/>
          </p:nvSpPr>
          <p:spPr>
            <a:xfrm>
              <a:off x="8297088" y="5885887"/>
              <a:ext cx="442185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772FBA92-3606-464D-A506-1C1F81A50070}"/>
                </a:ext>
              </a:extLst>
            </p:cNvPr>
            <p:cNvGrpSpPr/>
            <p:nvPr/>
          </p:nvGrpSpPr>
          <p:grpSpPr>
            <a:xfrm>
              <a:off x="6969629" y="5275824"/>
              <a:ext cx="2451964" cy="492443"/>
              <a:chOff x="7014037" y="4894113"/>
              <a:chExt cx="2451964" cy="492443"/>
            </a:xfrm>
          </p:grpSpPr>
          <p:sp>
            <p:nvSpPr>
              <p:cNvPr id="57" name="Rectangle: Rounded Corners 56">
                <a:extLst>
                  <a:ext uri="{FF2B5EF4-FFF2-40B4-BE49-F238E27FC236}">
                    <a16:creationId xmlns:a16="http://schemas.microsoft.com/office/drawing/2014/main" id="{B8F3BBB3-1582-4FB9-84D7-EE3779612096}"/>
                  </a:ext>
                </a:extLst>
              </p:cNvPr>
              <p:cNvSpPr/>
              <p:nvPr/>
            </p:nvSpPr>
            <p:spPr>
              <a:xfrm>
                <a:off x="7014037" y="4922071"/>
                <a:ext cx="436418" cy="43641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  <p:sp>
            <p:nvSpPr>
              <p:cNvPr id="58" name="Rectangle: Rounded Corners 57">
                <a:extLst>
                  <a:ext uri="{FF2B5EF4-FFF2-40B4-BE49-F238E27FC236}">
                    <a16:creationId xmlns:a16="http://schemas.microsoft.com/office/drawing/2014/main" id="{C0C7E97F-9D5F-4FFF-B24C-13DF448B62F0}"/>
                  </a:ext>
                </a:extLst>
              </p:cNvPr>
              <p:cNvSpPr/>
              <p:nvPr/>
            </p:nvSpPr>
            <p:spPr>
              <a:xfrm>
                <a:off x="7935592" y="4917443"/>
                <a:ext cx="436418" cy="43641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F46EC14-F5DF-4FC8-9B21-5635EA212FD8}"/>
                  </a:ext>
                </a:extLst>
              </p:cNvPr>
              <p:cNvSpPr txBox="1"/>
              <p:nvPr/>
            </p:nvSpPr>
            <p:spPr>
              <a:xfrm>
                <a:off x="7556299" y="4894113"/>
                <a:ext cx="190970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       =</a:t>
                </a:r>
              </a:p>
            </p:txBody>
          </p:sp>
          <p:sp>
            <p:nvSpPr>
              <p:cNvPr id="60" name="Rectangle: Rounded Corners 59">
                <a:extLst>
                  <a:ext uri="{FF2B5EF4-FFF2-40B4-BE49-F238E27FC236}">
                    <a16:creationId xmlns:a16="http://schemas.microsoft.com/office/drawing/2014/main" id="{69807B28-B844-42B6-98AC-FAAA8C334C82}"/>
                  </a:ext>
                </a:extLst>
              </p:cNvPr>
              <p:cNvSpPr/>
              <p:nvPr/>
            </p:nvSpPr>
            <p:spPr>
              <a:xfrm>
                <a:off x="8857556" y="4922071"/>
                <a:ext cx="436418" cy="43641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</p:grpSp>
      </p:grp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F963EF24-3B48-4DC2-B337-0A1644092865}"/>
              </a:ext>
            </a:extLst>
          </p:cNvPr>
          <p:cNvSpPr/>
          <p:nvPr/>
        </p:nvSpPr>
        <p:spPr>
          <a:xfrm>
            <a:off x="7242138" y="5260830"/>
            <a:ext cx="177995" cy="311395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73AE4889-0335-4242-B32B-5CC958097340}"/>
              </a:ext>
            </a:extLst>
          </p:cNvPr>
          <p:cNvSpPr/>
          <p:nvPr/>
        </p:nvSpPr>
        <p:spPr>
          <a:xfrm>
            <a:off x="8163693" y="5248390"/>
            <a:ext cx="177995" cy="311395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84D5A36A-29C7-4FD0-86D8-F5D0C6F52653}"/>
              </a:ext>
            </a:extLst>
          </p:cNvPr>
          <p:cNvSpPr/>
          <p:nvPr/>
        </p:nvSpPr>
        <p:spPr>
          <a:xfrm>
            <a:off x="8999067" y="5203942"/>
            <a:ext cx="379285" cy="409304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96F32F56-EA6D-4269-8D6B-9CC526B646B9}"/>
              </a:ext>
            </a:extLst>
          </p:cNvPr>
          <p:cNvSpPr/>
          <p:nvPr/>
        </p:nvSpPr>
        <p:spPr>
          <a:xfrm>
            <a:off x="8503412" y="5797997"/>
            <a:ext cx="329887" cy="409304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202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61" grpId="0" animBg="1"/>
      <p:bldP spid="62" grpId="0" animBg="1"/>
      <p:bldP spid="63" grpId="0" animBg="1"/>
      <p:bldP spid="6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MyPC</cp:lastModifiedBy>
  <cp:revision>1</cp:revision>
  <dcterms:created xsi:type="dcterms:W3CDTF">2023-10-17T06:38:44Z</dcterms:created>
  <dcterms:modified xsi:type="dcterms:W3CDTF">2023-10-17T06:39:06Z</dcterms:modified>
</cp:coreProperties>
</file>