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262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551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0694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012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93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429140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86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205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348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192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592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947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194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757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628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064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237CD-A58C-4B4D-9ADF-E2A84F323257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BF7A-64B6-48A3-B44B-712733F61D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208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0376" y="1370264"/>
            <a:ext cx="6971248" cy="323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13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TOÁN VỀ NHIỀU HƠN, ÍT HƠN MỘT SỐ ĐƠN VỊ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64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60426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>
            <a:extLst>
              <a:ext uri="{FF2B5EF4-FFF2-40B4-BE49-F238E27FC236}">
                <a16:creationId xmlns:a16="http://schemas.microsoft.com/office/drawing/2014/main" id="{65C93870-0642-4E9B-88AB-67A6FAE861F6}"/>
              </a:ext>
            </a:extLst>
          </p:cNvPr>
          <p:cNvSpPr txBox="1"/>
          <p:nvPr/>
        </p:nvSpPr>
        <p:spPr>
          <a:xfrm>
            <a:off x="3260980" y="795816"/>
            <a:ext cx="59586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62C4C75-27D2-4697-9D1C-CCFECC92B592}"/>
              </a:ext>
            </a:extLst>
          </p:cNvPr>
          <p:cNvSpPr txBox="1"/>
          <p:nvPr/>
        </p:nvSpPr>
        <p:spPr>
          <a:xfrm>
            <a:off x="967225" y="1226781"/>
            <a:ext cx="10041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491191C7-2877-421B-BF0A-EF726497DD7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4909" y="3704772"/>
            <a:ext cx="3028950" cy="2667000"/>
          </a:xfrm>
          <a:prstGeom prst="rect">
            <a:avLst/>
          </a:prstGeom>
        </p:spPr>
      </p:pic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7FBB3BD-5DAA-41B4-9869-06B08D6E1284}"/>
              </a:ext>
            </a:extLst>
          </p:cNvPr>
          <p:cNvCxnSpPr>
            <a:cxnSpLocks/>
          </p:cNvCxnSpPr>
          <p:nvPr/>
        </p:nvCxnSpPr>
        <p:spPr>
          <a:xfrm>
            <a:off x="982564" y="1738873"/>
            <a:ext cx="9837836" cy="352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5CA48031-67E2-435F-9A3D-4A290F07EF7B}"/>
              </a:ext>
            </a:extLst>
          </p:cNvPr>
          <p:cNvCxnSpPr>
            <a:cxnSpLocks/>
          </p:cNvCxnSpPr>
          <p:nvPr/>
        </p:nvCxnSpPr>
        <p:spPr>
          <a:xfrm>
            <a:off x="2082633" y="2369851"/>
            <a:ext cx="46771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397B9297-7F8A-4619-B7DC-4E1738BEF16A}"/>
              </a:ext>
            </a:extLst>
          </p:cNvPr>
          <p:cNvGrpSpPr/>
          <p:nvPr/>
        </p:nvGrpSpPr>
        <p:grpSpPr>
          <a:xfrm>
            <a:off x="1294542" y="2205128"/>
            <a:ext cx="2621820" cy="1285209"/>
            <a:chOff x="1294542" y="2205128"/>
            <a:chExt cx="2621820" cy="1285209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1385051D-7C36-404E-8ED9-B45EB8730382}"/>
                </a:ext>
              </a:extLst>
            </p:cNvPr>
            <p:cNvGrpSpPr/>
            <p:nvPr/>
          </p:nvGrpSpPr>
          <p:grpSpPr>
            <a:xfrm>
              <a:off x="1294542" y="3104726"/>
              <a:ext cx="2621820" cy="385611"/>
              <a:chOff x="1118900" y="3017988"/>
              <a:chExt cx="3801107" cy="582218"/>
            </a:xfrm>
          </p:grpSpPr>
          <p:pic>
            <p:nvPicPr>
              <p:cNvPr id="2052" name="Picture 4" descr="Download Red Flower Clipart Png - Cartoon Flower Transparent Background -  Full Size PNG Image - PNGkit">
                <a:extLst>
                  <a:ext uri="{FF2B5EF4-FFF2-40B4-BE49-F238E27FC236}">
                    <a16:creationId xmlns:a16="http://schemas.microsoft.com/office/drawing/2014/main" id="{AEAC207F-E4C8-4788-98B0-FAC3B91E9B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900" y="3017988"/>
                <a:ext cx="600142" cy="5822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9" name="Picture 4" descr="Download Red Flower Clipart Png - Cartoon Flower Transparent Background -  Full Size PNG Image - PNGkit">
                <a:extLst>
                  <a:ext uri="{FF2B5EF4-FFF2-40B4-BE49-F238E27FC236}">
                    <a16:creationId xmlns:a16="http://schemas.microsoft.com/office/drawing/2014/main" id="{8F10B274-AD25-4994-860F-B2AAA71EE2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6406" y="3017988"/>
                <a:ext cx="600142" cy="5822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0" name="Picture 4" descr="Download Red Flower Clipart Png - Cartoon Flower Transparent Background -  Full Size PNG Image - PNGkit">
                <a:extLst>
                  <a:ext uri="{FF2B5EF4-FFF2-40B4-BE49-F238E27FC236}">
                    <a16:creationId xmlns:a16="http://schemas.microsoft.com/office/drawing/2014/main" id="{43CC7BB2-0AE2-4945-A314-EF951AA327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26536" y="3017988"/>
                <a:ext cx="600142" cy="5822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1" name="Picture 4" descr="Download Red Flower Clipart Png - Cartoon Flower Transparent Background -  Full Size PNG Image - PNGkit">
                <a:extLst>
                  <a:ext uri="{FF2B5EF4-FFF2-40B4-BE49-F238E27FC236}">
                    <a16:creationId xmlns:a16="http://schemas.microsoft.com/office/drawing/2014/main" id="{51973221-CA92-4790-B8AA-CCFF3B894B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9865" y="3017988"/>
                <a:ext cx="600142" cy="5822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2" name="Picture 4" descr="Download Red Flower Clipart Png - Cartoon Flower Transparent Background -  Full Size PNG Image - PNGkit">
                <a:extLst>
                  <a:ext uri="{FF2B5EF4-FFF2-40B4-BE49-F238E27FC236}">
                    <a16:creationId xmlns:a16="http://schemas.microsoft.com/office/drawing/2014/main" id="{0DC4FD7C-914C-4986-8238-9EA6EBE86E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6072" y="3017988"/>
                <a:ext cx="600142" cy="5822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3" name="Picture 4" descr="Download Red Flower Clipart Png - Cartoon Flower Transparent Background -  Full Size PNG Image - PNGkit">
                <a:extLst>
                  <a:ext uri="{FF2B5EF4-FFF2-40B4-BE49-F238E27FC236}">
                    <a16:creationId xmlns:a16="http://schemas.microsoft.com/office/drawing/2014/main" id="{0BE626E8-F32C-46C6-AB68-FC6A30C45F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1271" y="3017988"/>
                <a:ext cx="600142" cy="5822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4" name="Left Brace 133">
              <a:extLst>
                <a:ext uri="{FF2B5EF4-FFF2-40B4-BE49-F238E27FC236}">
                  <a16:creationId xmlns:a16="http://schemas.microsoft.com/office/drawing/2014/main" id="{378E857B-E22A-4830-9562-DEA0E236B240}"/>
                </a:ext>
              </a:extLst>
            </p:cNvPr>
            <p:cNvSpPr/>
            <p:nvPr/>
          </p:nvSpPr>
          <p:spPr>
            <a:xfrm rot="5400000">
              <a:off x="2439079" y="1758564"/>
              <a:ext cx="385610" cy="2447671"/>
            </a:xfrm>
            <a:prstGeom prst="leftBrace">
              <a:avLst>
                <a:gd name="adj1" fmla="val 41666"/>
                <a:gd name="adj2" fmla="val 50824"/>
              </a:avLst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18D59051-9471-406D-9A6C-B042AD3FDE01}"/>
                </a:ext>
              </a:extLst>
            </p:cNvPr>
            <p:cNvSpPr txBox="1"/>
            <p:nvPr/>
          </p:nvSpPr>
          <p:spPr>
            <a:xfrm>
              <a:off x="2319405" y="2205128"/>
              <a:ext cx="582060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F9C9B540-4EE0-4DC5-B865-58FF492F2CD5}"/>
              </a:ext>
            </a:extLst>
          </p:cNvPr>
          <p:cNvCxnSpPr>
            <a:cxnSpLocks/>
          </p:cNvCxnSpPr>
          <p:nvPr/>
        </p:nvCxnSpPr>
        <p:spPr>
          <a:xfrm>
            <a:off x="1011030" y="2369851"/>
            <a:ext cx="9808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C33F637D-E7DB-4149-B1A3-3EA1E73156DB}"/>
              </a:ext>
            </a:extLst>
          </p:cNvPr>
          <p:cNvGrpSpPr/>
          <p:nvPr/>
        </p:nvGrpSpPr>
        <p:grpSpPr>
          <a:xfrm>
            <a:off x="1294480" y="3921302"/>
            <a:ext cx="2621820" cy="385611"/>
            <a:chOff x="1260472" y="4043628"/>
            <a:chExt cx="2621820" cy="385611"/>
          </a:xfrm>
        </p:grpSpPr>
        <p:pic>
          <p:nvPicPr>
            <p:cNvPr id="156" name="Picture 4" descr="Download Red Flower Clipart Png - Cartoon Flower Transparent Background -  Full Size PNG Image - PNGkit">
              <a:extLst>
                <a:ext uri="{FF2B5EF4-FFF2-40B4-BE49-F238E27FC236}">
                  <a16:creationId xmlns:a16="http://schemas.microsoft.com/office/drawing/2014/main" id="{247B3E57-14E2-4DD1-919D-6436681B0A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0472" y="4043628"/>
              <a:ext cx="413949" cy="385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7" name="Picture 4" descr="Download Red Flower Clipart Png - Cartoon Flower Transparent Background -  Full Size PNG Image - PNGkit">
              <a:extLst>
                <a:ext uri="{FF2B5EF4-FFF2-40B4-BE49-F238E27FC236}">
                  <a16:creationId xmlns:a16="http://schemas.microsoft.com/office/drawing/2014/main" id="{33D78795-3E62-4FE2-B1BF-8E5681A2BA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090" y="4043628"/>
              <a:ext cx="413949" cy="385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8" name="Picture 4" descr="Download Red Flower Clipart Png - Cartoon Flower Transparent Background -  Full Size PNG Image - PNGkit">
              <a:extLst>
                <a:ext uri="{FF2B5EF4-FFF2-40B4-BE49-F238E27FC236}">
                  <a16:creationId xmlns:a16="http://schemas.microsoft.com/office/drawing/2014/main" id="{646C502D-94DD-4F25-9A70-665C7EDBE6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2416" y="4043628"/>
              <a:ext cx="413949" cy="385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4" descr="Download Red Flower Clipart Png - Cartoon Flower Transparent Background -  Full Size PNG Image - PNGkit">
              <a:extLst>
                <a:ext uri="{FF2B5EF4-FFF2-40B4-BE49-F238E27FC236}">
                  <a16:creationId xmlns:a16="http://schemas.microsoft.com/office/drawing/2014/main" id="{16E648C0-4951-4FA7-9841-6A07C6D2C8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8343" y="4043628"/>
              <a:ext cx="413949" cy="385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Picture 4" descr="Download Red Flower Clipart Png - Cartoon Flower Transparent Background -  Full Size PNG Image - PNGkit">
              <a:extLst>
                <a:ext uri="{FF2B5EF4-FFF2-40B4-BE49-F238E27FC236}">
                  <a16:creationId xmlns:a16="http://schemas.microsoft.com/office/drawing/2014/main" id="{BE3ACB76-4213-4CB9-9CF0-5209356E82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0435" y="4043628"/>
              <a:ext cx="413949" cy="385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4" descr="Download Red Flower Clipart Png - Cartoon Flower Transparent Background -  Full Size PNG Image - PNGkit">
              <a:extLst>
                <a:ext uri="{FF2B5EF4-FFF2-40B4-BE49-F238E27FC236}">
                  <a16:creationId xmlns:a16="http://schemas.microsoft.com/office/drawing/2014/main" id="{A6B56B39-D269-4BA4-B002-4CDD3F09BD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1667" y="4043628"/>
              <a:ext cx="413949" cy="385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E79E16B-DBB4-4E5C-ACFA-F7C3F0FF8265}"/>
              </a:ext>
            </a:extLst>
          </p:cNvPr>
          <p:cNvGrpSpPr/>
          <p:nvPr/>
        </p:nvGrpSpPr>
        <p:grpSpPr>
          <a:xfrm>
            <a:off x="3855720" y="2886280"/>
            <a:ext cx="2212746" cy="1420632"/>
            <a:chOff x="3855720" y="2886280"/>
            <a:chExt cx="2212746" cy="1420632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D0AB1656-23A1-44C6-AF67-7B4823775E82}"/>
                </a:ext>
              </a:extLst>
            </p:cNvPr>
            <p:cNvGrpSpPr/>
            <p:nvPr/>
          </p:nvGrpSpPr>
          <p:grpSpPr>
            <a:xfrm>
              <a:off x="4185795" y="3921301"/>
              <a:ext cx="1449160" cy="385611"/>
              <a:chOff x="5403707" y="4320890"/>
              <a:chExt cx="1798912" cy="566992"/>
            </a:xfrm>
          </p:grpSpPr>
          <p:pic>
            <p:nvPicPr>
              <p:cNvPr id="2054" name="Picture 6" descr="Yellow Flower Clipart - Clip Art Yellow Flower - Png Download - Full Size  Clipart (#1079582) - PinClipart">
                <a:extLst>
                  <a:ext uri="{FF2B5EF4-FFF2-40B4-BE49-F238E27FC236}">
                    <a16:creationId xmlns:a16="http://schemas.microsoft.com/office/drawing/2014/main" id="{257AD73B-6082-4F66-8B61-815C7C57F5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3707" y="4320890"/>
                <a:ext cx="584448" cy="5669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5" name="Picture 6" descr="Yellow Flower Clipart - Clip Art Yellow Flower - Png Download - Full Size  Clipart (#1079582) - PinClipart">
                <a:extLst>
                  <a:ext uri="{FF2B5EF4-FFF2-40B4-BE49-F238E27FC236}">
                    <a16:creationId xmlns:a16="http://schemas.microsoft.com/office/drawing/2014/main" id="{23BC3C58-C816-4E6B-B902-A4EA92D7E7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0939" y="4320890"/>
                <a:ext cx="584448" cy="5669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" name="Picture 6" descr="Yellow Flower Clipart - Clip Art Yellow Flower - Png Download - Full Size  Clipart (#1079582) - PinClipart">
                <a:extLst>
                  <a:ext uri="{FF2B5EF4-FFF2-40B4-BE49-F238E27FC236}">
                    <a16:creationId xmlns:a16="http://schemas.microsoft.com/office/drawing/2014/main" id="{D824644D-C704-4436-AC49-9C9FD3AA648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18171" y="4320890"/>
                <a:ext cx="584448" cy="5669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3" name="Left Brace 162">
              <a:extLst>
                <a:ext uri="{FF2B5EF4-FFF2-40B4-BE49-F238E27FC236}">
                  <a16:creationId xmlns:a16="http://schemas.microsoft.com/office/drawing/2014/main" id="{3C03754A-84EE-4E74-B2E5-7125B4D6FDE1}"/>
                </a:ext>
              </a:extLst>
            </p:cNvPr>
            <p:cNvSpPr/>
            <p:nvPr/>
          </p:nvSpPr>
          <p:spPr>
            <a:xfrm rot="5400000">
              <a:off x="4734076" y="3023634"/>
              <a:ext cx="385610" cy="1416148"/>
            </a:xfrm>
            <a:prstGeom prst="leftBrace">
              <a:avLst>
                <a:gd name="adj1" fmla="val 41666"/>
                <a:gd name="adj2" fmla="val 50824"/>
              </a:avLst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4AFFFC6C-C84D-476F-90AD-397F63D455B9}"/>
                </a:ext>
              </a:extLst>
            </p:cNvPr>
            <p:cNvSpPr txBox="1"/>
            <p:nvPr/>
          </p:nvSpPr>
          <p:spPr>
            <a:xfrm>
              <a:off x="3855720" y="2886280"/>
              <a:ext cx="22127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</p:grpSp>
      <p:sp>
        <p:nvSpPr>
          <p:cNvPr id="168" name="Left Brace 167">
            <a:extLst>
              <a:ext uri="{FF2B5EF4-FFF2-40B4-BE49-F238E27FC236}">
                <a16:creationId xmlns:a16="http://schemas.microsoft.com/office/drawing/2014/main" id="{3FC51F81-8D46-4134-9115-3DB006780321}"/>
              </a:ext>
            </a:extLst>
          </p:cNvPr>
          <p:cNvSpPr/>
          <p:nvPr/>
        </p:nvSpPr>
        <p:spPr>
          <a:xfrm rot="16200000">
            <a:off x="3271914" y="2408742"/>
            <a:ext cx="385610" cy="4340476"/>
          </a:xfrm>
          <a:prstGeom prst="leftBrace">
            <a:avLst>
              <a:gd name="adj1" fmla="val 41666"/>
              <a:gd name="adj2" fmla="val 50824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E28ADE6B-A3DD-4E30-A3BE-E2BF8FCCC727}"/>
              </a:ext>
            </a:extLst>
          </p:cNvPr>
          <p:cNvSpPr txBox="1"/>
          <p:nvPr/>
        </p:nvSpPr>
        <p:spPr>
          <a:xfrm>
            <a:off x="3198594" y="4610584"/>
            <a:ext cx="5820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453B45D-8956-4623-B90D-E9727BF73986}"/>
              </a:ext>
            </a:extLst>
          </p:cNvPr>
          <p:cNvSpPr txBox="1"/>
          <p:nvPr/>
        </p:nvSpPr>
        <p:spPr>
          <a:xfrm>
            <a:off x="5966990" y="3799209"/>
            <a:ext cx="5304237" cy="2553891"/>
          </a:xfrm>
          <a:prstGeom prst="roundRect">
            <a:avLst/>
          </a:prstGeom>
          <a:solidFill>
            <a:srgbClr val="FFFF99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+ 3 = 9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239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68" grpId="0" animBg="1"/>
      <p:bldP spid="189" grpId="0"/>
      <p:bldP spid="1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98179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2145440-903C-4400-A61F-982C8D93A263}"/>
              </a:ext>
            </a:extLst>
          </p:cNvPr>
          <p:cNvSpPr/>
          <p:nvPr/>
        </p:nvSpPr>
        <p:spPr>
          <a:xfrm>
            <a:off x="748146" y="1480564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770792-AA92-4DF7-96D8-7EA56DD56FB4}"/>
              </a:ext>
            </a:extLst>
          </p:cNvPr>
          <p:cNvSpPr txBox="1"/>
          <p:nvPr/>
        </p:nvSpPr>
        <p:spPr>
          <a:xfrm>
            <a:off x="1271365" y="1367918"/>
            <a:ext cx="569826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một lớp học bơi có 9 bạn nam,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bạn nữ nhiều hơn số bạn nam là 2 bạn.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2B12614-AE3C-4129-AB82-995BC6B9AA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CFE"/>
              </a:clrFrom>
              <a:clrTo>
                <a:srgbClr val="FFFC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2807"/>
          <a:stretch/>
        </p:blipFill>
        <p:spPr>
          <a:xfrm>
            <a:off x="7090283" y="891115"/>
            <a:ext cx="4118437" cy="2537885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980FF6F-0816-400C-BD5C-4AFBDD952ED7}"/>
              </a:ext>
            </a:extLst>
          </p:cNvPr>
          <p:cNvCxnSpPr>
            <a:cxnSpLocks/>
          </p:cNvCxnSpPr>
          <p:nvPr/>
        </p:nvCxnSpPr>
        <p:spPr>
          <a:xfrm>
            <a:off x="4559393" y="1984804"/>
            <a:ext cx="1896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7C596D7-336C-486D-A1BF-DEB16D3F5C73}"/>
              </a:ext>
            </a:extLst>
          </p:cNvPr>
          <p:cNvCxnSpPr>
            <a:cxnSpLocks/>
          </p:cNvCxnSpPr>
          <p:nvPr/>
        </p:nvCxnSpPr>
        <p:spPr>
          <a:xfrm flipV="1">
            <a:off x="1939907" y="3089564"/>
            <a:ext cx="4280784" cy="594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0F5C36E-01DC-43BC-B869-2A908E87168E}"/>
              </a:ext>
            </a:extLst>
          </p:cNvPr>
          <p:cNvCxnSpPr>
            <a:cxnSpLocks/>
          </p:cNvCxnSpPr>
          <p:nvPr/>
        </p:nvCxnSpPr>
        <p:spPr>
          <a:xfrm flipV="1">
            <a:off x="1392021" y="2535382"/>
            <a:ext cx="5396706" cy="59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6A82F03-2682-4863-A8D7-C9F9DF3F964C}"/>
              </a:ext>
            </a:extLst>
          </p:cNvPr>
          <p:cNvSpPr txBox="1"/>
          <p:nvPr/>
        </p:nvSpPr>
        <p:spPr>
          <a:xfrm>
            <a:off x="1211957" y="3431679"/>
            <a:ext cx="4290970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Nam: 9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…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A83CE2B-3C7A-4E6F-B3D8-D4D1BA2FC48F}"/>
              </a:ext>
            </a:extLst>
          </p:cNvPr>
          <p:cNvGrpSpPr/>
          <p:nvPr/>
        </p:nvGrpSpPr>
        <p:grpSpPr>
          <a:xfrm>
            <a:off x="-2909843" y="1398730"/>
            <a:ext cx="2183912" cy="447085"/>
            <a:chOff x="7050824" y="4749059"/>
            <a:chExt cx="2183912" cy="447085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0970C289-DAFD-4E5C-910A-D72AC39B761E}"/>
                </a:ext>
              </a:extLst>
            </p:cNvPr>
            <p:cNvSpPr/>
            <p:nvPr/>
          </p:nvSpPr>
          <p:spPr>
            <a:xfrm>
              <a:off x="7050824" y="4749059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11634F8D-C85C-4A57-A25B-BF046D3ED65D}"/>
                </a:ext>
              </a:extLst>
            </p:cNvPr>
            <p:cNvSpPr/>
            <p:nvPr/>
          </p:nvSpPr>
          <p:spPr>
            <a:xfrm>
              <a:off x="7924571" y="4749059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3A666E99-D5B6-4201-A1F0-24A707DF9995}"/>
                </a:ext>
              </a:extLst>
            </p:cNvPr>
            <p:cNvSpPr/>
            <p:nvPr/>
          </p:nvSpPr>
          <p:spPr>
            <a:xfrm>
              <a:off x="8798318" y="4759726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2B56CE1-A460-49FC-9008-ED501D31DF36}"/>
                </a:ext>
              </a:extLst>
            </p:cNvPr>
            <p:cNvSpPr txBox="1"/>
            <p:nvPr/>
          </p:nvSpPr>
          <p:spPr>
            <a:xfrm>
              <a:off x="7539963" y="4807174"/>
              <a:ext cx="1223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           =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306CF6-B797-4F48-8C46-0FEF18B7AF5B}"/>
              </a:ext>
            </a:extLst>
          </p:cNvPr>
          <p:cNvGrpSpPr/>
          <p:nvPr/>
        </p:nvGrpSpPr>
        <p:grpSpPr>
          <a:xfrm>
            <a:off x="5966990" y="3613469"/>
            <a:ext cx="5304237" cy="2758202"/>
            <a:chOff x="5966990" y="3799209"/>
            <a:chExt cx="5304237" cy="275820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3B01741-B23D-42BA-B7CF-D3216F28126B}"/>
                </a:ext>
              </a:extLst>
            </p:cNvPr>
            <p:cNvSpPr txBox="1"/>
            <p:nvPr/>
          </p:nvSpPr>
          <p:spPr>
            <a:xfrm>
              <a:off x="5966990" y="3799209"/>
              <a:ext cx="5304237" cy="2758202"/>
            </a:xfrm>
            <a:prstGeom prst="roundRect">
              <a:avLst/>
            </a:prstGeom>
            <a:solidFill>
              <a:srgbClr val="FFFF99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lang="en-US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nữ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(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algn="ctr">
                <a:lnSpc>
                  <a:spcPct val="150000"/>
                </a:lnSpc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   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nữ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EF93F56D-7CF4-4798-80EB-B6D7D43D3245}"/>
                </a:ext>
              </a:extLst>
            </p:cNvPr>
            <p:cNvSpPr/>
            <p:nvPr/>
          </p:nvSpPr>
          <p:spPr>
            <a:xfrm>
              <a:off x="8297087" y="5898503"/>
              <a:ext cx="644041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D9D80EB2-A737-4C20-BC01-E6DEC59C2089}"/>
                </a:ext>
              </a:extLst>
            </p:cNvPr>
            <p:cNvGrpSpPr/>
            <p:nvPr/>
          </p:nvGrpSpPr>
          <p:grpSpPr>
            <a:xfrm>
              <a:off x="6969629" y="5275824"/>
              <a:ext cx="2393908" cy="492443"/>
              <a:chOff x="7014037" y="4894113"/>
              <a:chExt cx="2393908" cy="492443"/>
            </a:xfrm>
          </p:grpSpPr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849C8C13-0306-4661-A0B5-D2983334AB20}"/>
                  </a:ext>
                </a:extLst>
              </p:cNvPr>
              <p:cNvSpPr/>
              <p:nvPr/>
            </p:nvSpPr>
            <p:spPr>
              <a:xfrm>
                <a:off x="7014037" y="4922071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530747E6-E375-41AF-BD5A-C75FECECB46E}"/>
                  </a:ext>
                </a:extLst>
              </p:cNvPr>
              <p:cNvSpPr/>
              <p:nvPr/>
            </p:nvSpPr>
            <p:spPr>
              <a:xfrm>
                <a:off x="7935592" y="4917443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AE5C3AF-4529-4BCC-B643-AFE316DD66D0}"/>
                  </a:ext>
                </a:extLst>
              </p:cNvPr>
              <p:cNvSpPr txBox="1"/>
              <p:nvPr/>
            </p:nvSpPr>
            <p:spPr>
              <a:xfrm>
                <a:off x="7498243" y="4894113"/>
                <a:ext cx="190970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     =</a:t>
                </a:r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id="{5D6876FF-CA78-4D55-AB84-A595BEB9A9BB}"/>
                  </a:ext>
                </a:extLst>
              </p:cNvPr>
              <p:cNvSpPr/>
              <p:nvPr/>
            </p:nvSpPr>
            <p:spPr>
              <a:xfrm>
                <a:off x="8757527" y="4894113"/>
                <a:ext cx="640143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p:grpSp>
      </p:grp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34A610D5-7F07-442E-9828-53BFA80B0053}"/>
              </a:ext>
            </a:extLst>
          </p:cNvPr>
          <p:cNvSpPr/>
          <p:nvPr/>
        </p:nvSpPr>
        <p:spPr>
          <a:xfrm>
            <a:off x="7102438" y="5197330"/>
            <a:ext cx="177995" cy="311395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214BC732-1589-49CB-A4C8-B6281544D4CC}"/>
              </a:ext>
            </a:extLst>
          </p:cNvPr>
          <p:cNvSpPr/>
          <p:nvPr/>
        </p:nvSpPr>
        <p:spPr>
          <a:xfrm>
            <a:off x="8023993" y="5184890"/>
            <a:ext cx="177995" cy="311395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A1A8832A-FD28-4781-B16F-C331205C84FE}"/>
              </a:ext>
            </a:extLst>
          </p:cNvPr>
          <p:cNvSpPr/>
          <p:nvPr/>
        </p:nvSpPr>
        <p:spPr>
          <a:xfrm>
            <a:off x="8742242" y="5090084"/>
            <a:ext cx="581895" cy="409304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7324E63-B1E4-450C-BED5-4EC91B55BF3C}"/>
              </a:ext>
            </a:extLst>
          </p:cNvPr>
          <p:cNvSpPr/>
          <p:nvPr/>
        </p:nvSpPr>
        <p:spPr>
          <a:xfrm>
            <a:off x="8337863" y="5720017"/>
            <a:ext cx="581895" cy="409304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44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18770792-AA92-4DF7-96D8-7EA56DD56FB4}"/>
              </a:ext>
            </a:extLst>
          </p:cNvPr>
          <p:cNvSpPr txBox="1"/>
          <p:nvPr/>
        </p:nvSpPr>
        <p:spPr>
          <a:xfrm>
            <a:off x="1379871" y="538121"/>
            <a:ext cx="8792829" cy="1220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Trên sân có 14 con gà, số vịt nhiều hơn số gà là 5 con.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trên sân có bao nhiêu con vịt?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980FF6F-0816-400C-BD5C-4AFBDD952ED7}"/>
              </a:ext>
            </a:extLst>
          </p:cNvPr>
          <p:cNvCxnSpPr>
            <a:cxnSpLocks/>
          </p:cNvCxnSpPr>
          <p:nvPr/>
        </p:nvCxnSpPr>
        <p:spPr>
          <a:xfrm>
            <a:off x="2673813" y="1057996"/>
            <a:ext cx="5870575" cy="226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7C596D7-336C-486D-A1BF-DEB16D3F5C73}"/>
              </a:ext>
            </a:extLst>
          </p:cNvPr>
          <p:cNvCxnSpPr>
            <a:cxnSpLocks/>
          </p:cNvCxnSpPr>
          <p:nvPr/>
        </p:nvCxnSpPr>
        <p:spPr>
          <a:xfrm flipV="1">
            <a:off x="1455245" y="1634836"/>
            <a:ext cx="4326005" cy="2180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6A82F03-2682-4863-A8D7-C9F9DF3F964C}"/>
              </a:ext>
            </a:extLst>
          </p:cNvPr>
          <p:cNvSpPr txBox="1"/>
          <p:nvPr/>
        </p:nvSpPr>
        <p:spPr>
          <a:xfrm>
            <a:off x="1106513" y="2342023"/>
            <a:ext cx="4290970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14 con</a:t>
            </a:r>
          </a:p>
          <a:p>
            <a:pPr>
              <a:lnSpc>
                <a:spcPct val="150000"/>
              </a:lnSpc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 con</a:t>
            </a:r>
          </a:p>
          <a:p>
            <a:pPr>
              <a:lnSpc>
                <a:spcPct val="150000"/>
              </a:lnSpc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… con?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A83CE2B-3C7A-4E6F-B3D8-D4D1BA2FC48F}"/>
              </a:ext>
            </a:extLst>
          </p:cNvPr>
          <p:cNvGrpSpPr/>
          <p:nvPr/>
        </p:nvGrpSpPr>
        <p:grpSpPr>
          <a:xfrm>
            <a:off x="-2649876" y="1309575"/>
            <a:ext cx="2183912" cy="447085"/>
            <a:chOff x="7050824" y="4749059"/>
            <a:chExt cx="2183912" cy="447085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0970C289-DAFD-4E5C-910A-D72AC39B761E}"/>
                </a:ext>
              </a:extLst>
            </p:cNvPr>
            <p:cNvSpPr/>
            <p:nvPr/>
          </p:nvSpPr>
          <p:spPr>
            <a:xfrm>
              <a:off x="7050824" y="4749059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11634F8D-C85C-4A57-A25B-BF046D3ED65D}"/>
                </a:ext>
              </a:extLst>
            </p:cNvPr>
            <p:cNvSpPr/>
            <p:nvPr/>
          </p:nvSpPr>
          <p:spPr>
            <a:xfrm>
              <a:off x="7924571" y="4749059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3A666E99-D5B6-4201-A1F0-24A707DF9995}"/>
                </a:ext>
              </a:extLst>
            </p:cNvPr>
            <p:cNvSpPr/>
            <p:nvPr/>
          </p:nvSpPr>
          <p:spPr>
            <a:xfrm>
              <a:off x="8798318" y="4759726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2B56CE1-A460-49FC-9008-ED501D31DF36}"/>
                </a:ext>
              </a:extLst>
            </p:cNvPr>
            <p:cNvSpPr txBox="1"/>
            <p:nvPr/>
          </p:nvSpPr>
          <p:spPr>
            <a:xfrm>
              <a:off x="7539963" y="4807174"/>
              <a:ext cx="1223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           =</a:t>
              </a:r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43B974B4-8456-47A4-978F-AEE45B4404EA}"/>
              </a:ext>
            </a:extLst>
          </p:cNvPr>
          <p:cNvSpPr/>
          <p:nvPr/>
        </p:nvSpPr>
        <p:spPr>
          <a:xfrm>
            <a:off x="792773" y="772460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3833C5C-F2BF-4451-B730-861F5D903E2D}"/>
              </a:ext>
            </a:extLst>
          </p:cNvPr>
          <p:cNvGrpSpPr/>
          <p:nvPr/>
        </p:nvGrpSpPr>
        <p:grpSpPr>
          <a:xfrm>
            <a:off x="5781250" y="2284719"/>
            <a:ext cx="5304237" cy="2758202"/>
            <a:chOff x="5781250" y="2284719"/>
            <a:chExt cx="5304237" cy="2758202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D306CF6-B797-4F48-8C46-0FEF18B7AF5B}"/>
                </a:ext>
              </a:extLst>
            </p:cNvPr>
            <p:cNvGrpSpPr/>
            <p:nvPr/>
          </p:nvGrpSpPr>
          <p:grpSpPr>
            <a:xfrm>
              <a:off x="5781250" y="2284719"/>
              <a:ext cx="5304237" cy="2758202"/>
              <a:chOff x="5966990" y="3799209"/>
              <a:chExt cx="5304237" cy="2758202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3B01741-B23D-42BA-B7CF-D3216F28126B}"/>
                  </a:ext>
                </a:extLst>
              </p:cNvPr>
              <p:cNvSpPr txBox="1"/>
              <p:nvPr/>
            </p:nvSpPr>
            <p:spPr>
              <a:xfrm>
                <a:off x="5966990" y="3799209"/>
                <a:ext cx="5304237" cy="2758202"/>
              </a:xfrm>
              <a:prstGeom prst="roundRect">
                <a:avLst/>
              </a:prstGeom>
              <a:solidFill>
                <a:srgbClr val="FFFF99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6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6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endParaRPr lang="en-US" sz="2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sân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(con)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    con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EF93F56D-7CF4-4798-80EB-B6D7D43D3245}"/>
                  </a:ext>
                </a:extLst>
              </p:cNvPr>
              <p:cNvSpPr/>
              <p:nvPr/>
            </p:nvSpPr>
            <p:spPr>
              <a:xfrm>
                <a:off x="8356166" y="5852281"/>
                <a:ext cx="635288" cy="62340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73877BA-7BFE-40A9-978E-7283B43ABCBC}"/>
                </a:ext>
              </a:extLst>
            </p:cNvPr>
            <p:cNvGrpSpPr/>
            <p:nvPr/>
          </p:nvGrpSpPr>
          <p:grpSpPr>
            <a:xfrm>
              <a:off x="6400800" y="3648354"/>
              <a:ext cx="3420928" cy="638644"/>
              <a:chOff x="6745358" y="4697295"/>
              <a:chExt cx="2394833" cy="447085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1CF67841-ABAD-47A8-B118-BFC281E7F149}"/>
                  </a:ext>
                </a:extLst>
              </p:cNvPr>
              <p:cNvSpPr/>
              <p:nvPr/>
            </p:nvSpPr>
            <p:spPr>
              <a:xfrm>
                <a:off x="6745358" y="4697295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2D91D972-8742-4E2F-83B2-8315F98504F2}"/>
                  </a:ext>
                </a:extLst>
              </p:cNvPr>
              <p:cNvSpPr/>
              <p:nvPr/>
            </p:nvSpPr>
            <p:spPr>
              <a:xfrm>
                <a:off x="7730075" y="4707962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B9667E86-611F-431B-B1D7-CBB2D1028ADA}"/>
                  </a:ext>
                </a:extLst>
              </p:cNvPr>
              <p:cNvSpPr/>
              <p:nvPr/>
            </p:nvSpPr>
            <p:spPr>
              <a:xfrm>
                <a:off x="8216924" y="4707962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63394561-8A4A-48EA-AD08-B601AF1489B9}"/>
                  </a:ext>
                </a:extLst>
              </p:cNvPr>
              <p:cNvSpPr/>
              <p:nvPr/>
            </p:nvSpPr>
            <p:spPr>
              <a:xfrm>
                <a:off x="8703773" y="4707962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4C06E25D-9870-4AD7-BF04-36EA507E3706}"/>
                  </a:ext>
                </a:extLst>
              </p:cNvPr>
              <p:cNvSpPr/>
              <p:nvPr/>
            </p:nvSpPr>
            <p:spPr>
              <a:xfrm>
                <a:off x="7239196" y="4707962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p:grpSp>
      </p:grp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34A610D5-7F07-442E-9828-53BFA80B0053}"/>
              </a:ext>
            </a:extLst>
          </p:cNvPr>
          <p:cNvSpPr/>
          <p:nvPr/>
        </p:nvSpPr>
        <p:spPr>
          <a:xfrm>
            <a:off x="6436712" y="3804359"/>
            <a:ext cx="571500" cy="311395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214BC732-1589-49CB-A4C8-B6281544D4CC}"/>
              </a:ext>
            </a:extLst>
          </p:cNvPr>
          <p:cNvSpPr/>
          <p:nvPr/>
        </p:nvSpPr>
        <p:spPr>
          <a:xfrm>
            <a:off x="7188084" y="3819596"/>
            <a:ext cx="439780" cy="311395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A1A8832A-FD28-4781-B16F-C331205C84FE}"/>
              </a:ext>
            </a:extLst>
          </p:cNvPr>
          <p:cNvSpPr/>
          <p:nvPr/>
        </p:nvSpPr>
        <p:spPr>
          <a:xfrm>
            <a:off x="7921973" y="3766784"/>
            <a:ext cx="411218" cy="409304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7324E63-B1E4-450C-BED5-4EC91B55BF3C}"/>
              </a:ext>
            </a:extLst>
          </p:cNvPr>
          <p:cNvSpPr/>
          <p:nvPr/>
        </p:nvSpPr>
        <p:spPr>
          <a:xfrm>
            <a:off x="8544388" y="3804359"/>
            <a:ext cx="581895" cy="409304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C078566-6931-458F-A27B-17A8EF957BAC}"/>
              </a:ext>
            </a:extLst>
          </p:cNvPr>
          <p:cNvSpPr/>
          <p:nvPr/>
        </p:nvSpPr>
        <p:spPr>
          <a:xfrm>
            <a:off x="9224274" y="3804359"/>
            <a:ext cx="571500" cy="311395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42A61E7-B26A-41D1-8352-B25B12F9CEF3}"/>
              </a:ext>
            </a:extLst>
          </p:cNvPr>
          <p:cNvSpPr/>
          <p:nvPr/>
        </p:nvSpPr>
        <p:spPr>
          <a:xfrm>
            <a:off x="8202320" y="4511693"/>
            <a:ext cx="571500" cy="311395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pic>
        <p:nvPicPr>
          <p:cNvPr id="48" name="Picture 2" descr="baby shower invitation with cute duck mom and baby ducky on chevron pattern  and polka dots background Stock Vector | Adobe Stock">
            <a:extLst>
              <a:ext uri="{FF2B5EF4-FFF2-40B4-BE49-F238E27FC236}">
                <a16:creationId xmlns:a16="http://schemas.microsoft.com/office/drawing/2014/main" id="{3CBBF714-3694-4F90-8CB0-7A7935DBB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200" b="98200" l="2241" r="55742">
                        <a14:foregroundMark x1="43137" y1="87000" x2="45938" y2="9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420" r="43155"/>
          <a:stretch/>
        </p:blipFill>
        <p:spPr bwMode="auto">
          <a:xfrm>
            <a:off x="3023160" y="4667390"/>
            <a:ext cx="2288194" cy="200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146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8" grpId="0" animBg="1"/>
      <p:bldP spid="79" grpId="0" animBg="1"/>
      <p:bldP spid="80" grpId="0" animBg="1"/>
      <p:bldP spid="81" grpId="0" animBg="1"/>
      <p:bldP spid="41" grpId="0" animBg="1"/>
      <p:bldP spid="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265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2023-10-17T06:35:34Z</dcterms:created>
  <dcterms:modified xsi:type="dcterms:W3CDTF">2023-10-17T06:36:40Z</dcterms:modified>
</cp:coreProperties>
</file>