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9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78" r:id="rId15"/>
    <p:sldId id="267" r:id="rId16"/>
    <p:sldId id="28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1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F9F1BBB4-7BAB-44A8-B170-177CBB38C96F}"/>
              </a:ext>
            </a:extLst>
          </p:cNvPr>
          <p:cNvSpPr/>
          <p:nvPr/>
        </p:nvSpPr>
        <p:spPr>
          <a:xfrm>
            <a:off x="2174239" y="2580733"/>
            <a:ext cx="9663695" cy="3263976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xmlns="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852" y="2762129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xmlns="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xmlns="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852" y="3651411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6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xmlns="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052" y="4622199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 </a:t>
            </a:r>
            <a:r>
              <a:rPr lang="vi-VN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xmlns="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xmlns="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xmlns="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xmlns="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xmlns="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xmlns="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 dirty="0" err="1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Trò</a:t>
            </a:r>
            <a:r>
              <a:rPr kumimoji="0" lang="en-US" altLang="zh-CN" sz="6800" b="1" i="0" u="none" strike="noStrike" kern="1200" cap="none" spc="50" normalizeH="0" noProof="0" dirty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6800" b="1" i="0" u="none" strike="noStrike" kern="1200" cap="none" spc="50" normalizeH="0" noProof="0" dirty="0" err="1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chơi</a:t>
            </a:r>
            <a:endParaRPr kumimoji="0" lang="en-US" altLang="zh-CN" sz="6800" b="1" i="0" u="none" strike="noStrike" kern="1200" cap="none" spc="50" normalizeH="0" noProof="0" dirty="0">
              <a:ln w="0">
                <a:noFill/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itchFamily="18" charset="0"/>
              <a:ea typeface="字魂70号-灵悦黑体" panose="00000500000000000000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Cầu</a:t>
            </a:r>
            <a:r>
              <a:rPr lang="en-US" altLang="zh-CN" sz="6800" b="1" spc="5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6800" b="1" spc="5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thang</a:t>
            </a:r>
            <a:r>
              <a:rPr lang="en-US" altLang="zh-CN" sz="6800" b="1" spc="5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 – </a:t>
            </a:r>
            <a:r>
              <a:rPr lang="en-US" altLang="zh-CN" sz="6800" b="1" spc="5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Cầu</a:t>
            </a:r>
            <a:r>
              <a:rPr lang="en-US" altLang="zh-CN" sz="6800" b="1" spc="5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6800" b="1" spc="5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itchFamily="18" charset="0"/>
              <a:ea typeface="字魂70号-灵悦黑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xmlns="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xmlns="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xmlns="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xmlns="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xmlns="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xmlns="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xmlns="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xmlns="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xmlns="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1826" y="2587496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005114" y="1502973"/>
            <a:ext cx="4637439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itchFamily="18" charset="0"/>
                <a:ea typeface="字魂70号-灵悦黑体" panose="00000500000000000000" pitchFamily="2" charset="-122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326</Words>
  <Application>Microsoft Office PowerPoint</Application>
  <PresentationFormat>Custom</PresentationFormat>
  <Paragraphs>77</Paragraphs>
  <Slides>16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30</cp:revision>
  <dcterms:created xsi:type="dcterms:W3CDTF">2022-07-02T14:48:39Z</dcterms:created>
  <dcterms:modified xsi:type="dcterms:W3CDTF">2023-10-22T00:59:23Z</dcterms:modified>
</cp:coreProperties>
</file>