
<file path=[Content_Types].xml><?xml version="1.0" encoding="utf-8"?>
<Types xmlns="http://schemas.openxmlformats.org/package/2006/content-types">
  <Default Extension="png" ContentType="image/png"/>
  <Default Extension="mp3" ContentType="audio/mp3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xmlns="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863355"/>
              <a:chOff x="9225795" y="7098813"/>
              <a:chExt cx="1939746" cy="1863355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387285" y="8291326"/>
                <a:ext cx="1616761" cy="670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xmlns="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xmlns="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xmlns="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xmlns="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86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8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8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48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86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48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86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xmlns="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xmlns="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xmlns="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xmlns="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xmlns="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xmlns="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xmlns="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xmlns="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xmlns="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xmlns="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xmlns="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xmlns="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xmlns="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xmlns="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xmlns="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xmlns="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xmlns="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xmlns="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xmlns="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421709" y="1944898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2745277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6344</TotalTime>
  <Words>452</Words>
  <Application>Microsoft Office PowerPoint</Application>
  <PresentationFormat>Custom</PresentationFormat>
  <Paragraphs>104</Paragraphs>
  <Slides>18</Slides>
  <Notes>18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34</cp:revision>
  <dcterms:created xsi:type="dcterms:W3CDTF">2022-07-03T07:54:12Z</dcterms:created>
  <dcterms:modified xsi:type="dcterms:W3CDTF">2023-10-22T00:55:13Z</dcterms:modified>
</cp:coreProperties>
</file>