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65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352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4498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1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9402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18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10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952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434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87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98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819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B2849-ED80-49CB-8A72-2A94641A5A05}" type="datetimeFigureOut">
              <a:rPr lang="vi-VN" smtClean="0"/>
              <a:t>03/10/2023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E1E3D-BE58-42E0-97FC-90FEAC3BC6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69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7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4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chemeClr val="accent6"/>
                  </a:solidFill>
                </a:rPr>
                <a:t>Quan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sát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tranh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và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trả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lời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câu</a:t>
              </a:r>
              <a:r>
                <a:rPr lang="en-US" sz="2800" b="1" dirty="0" smtClean="0">
                  <a:solidFill>
                    <a:schemeClr val="accent6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accent6"/>
                  </a:solidFill>
                </a:rPr>
                <a:t>hỏi</a:t>
              </a:r>
              <a:r>
                <a:rPr lang="en-US" sz="2800" b="1" dirty="0">
                  <a:solidFill>
                    <a:schemeClr val="accent6"/>
                  </a:solidFill>
                </a:rPr>
                <a:t>:</a:t>
              </a:r>
              <a:endParaRPr lang="vi-VN" sz="2800" b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Cô</a:t>
            </a:r>
            <a:r>
              <a:rPr lang="en-US" sz="2400" dirty="0" smtClean="0"/>
              <a:t> </a:t>
            </a:r>
            <a:r>
              <a:rPr lang="en-US" sz="2400" dirty="0" err="1" smtClean="0"/>
              <a:t>dạy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múa</a:t>
            </a:r>
            <a:r>
              <a:rPr lang="en-US" sz="2400" dirty="0" smtClean="0"/>
              <a:t>,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hát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Thầy</a:t>
            </a:r>
            <a:r>
              <a:rPr lang="en-US" sz="2400" dirty="0" smtClean="0"/>
              <a:t> </a:t>
            </a:r>
            <a:r>
              <a:rPr lang="en-US" sz="2400" dirty="0" err="1" smtClean="0"/>
              <a:t>giảng</a:t>
            </a:r>
            <a:r>
              <a:rPr lang="en-US" sz="2400" dirty="0" smtClean="0"/>
              <a:t> </a:t>
            </a:r>
            <a:r>
              <a:rPr lang="en-US" sz="2400" dirty="0" err="1" smtClean="0"/>
              <a:t>bài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10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Lễ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phép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chào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Tập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trung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hăng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Tặng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chúc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mừng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nhân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ngày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nhà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giáo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Việt</a:t>
            </a:r>
            <a:r>
              <a:rPr lang="en-US" sz="2400" dirty="0" smtClean="0">
                <a:solidFill>
                  <a:schemeClr val="accent4"/>
                </a:solidFill>
              </a:rPr>
              <a:t> Nam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3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Tìm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hiểu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những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cần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sự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kính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trọng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thầy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cô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giáo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.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Giúp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chồng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vở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nặng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11377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thầy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chưa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Office PowerPoint</Application>
  <PresentationFormat>Widescreen</PresentationFormat>
  <Paragraphs>16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MyPC</cp:lastModifiedBy>
  <cp:revision>1</cp:revision>
  <dcterms:created xsi:type="dcterms:W3CDTF">2023-10-03T02:59:33Z</dcterms:created>
  <dcterms:modified xsi:type="dcterms:W3CDTF">2023-10-03T03:00:31Z</dcterms:modified>
</cp:coreProperties>
</file>