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64" r:id="rId10"/>
    <p:sldId id="285" r:id="rId11"/>
    <p:sldId id="278" r:id="rId12"/>
    <p:sldId id="262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9" d="100"/>
          <a:sy n="59" d="100"/>
        </p:scale>
        <p:origin x="96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1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2023/8/10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5.xml"/><Relationship Id="rId7" Type="http://schemas.openxmlformats.org/officeDocument/2006/relationships/image" Target="../media/image13.jpg"/><Relationship Id="rId12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29.xml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6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59.png"/><Relationship Id="rId5" Type="http://schemas.openxmlformats.org/officeDocument/2006/relationships/tags" Target="../tags/tag31.xml"/><Relationship Id="rId10" Type="http://schemas.openxmlformats.org/officeDocument/2006/relationships/image" Target="../media/image14.png"/><Relationship Id="rId4" Type="http://schemas.openxmlformats.org/officeDocument/2006/relationships/tags" Target="../tags/tag30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8.xml"/><Relationship Id="rId10" Type="http://schemas.openxmlformats.org/officeDocument/2006/relationships/image" Target="../media/image15.png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0" Type="http://schemas.openxmlformats.org/officeDocument/2006/relationships/image" Target="../media/image23.png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image" Target="../media/image13.jp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0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-543196"/>
            <a:ext cx="8881756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83924" y="3055273"/>
            <a:ext cx="687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mới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sp>
        <p:nvSpPr>
          <p:cNvPr id="20" name="PA_文本框 3">
            <a:extLst>
              <a:ext uri="{FF2B5EF4-FFF2-40B4-BE49-F238E27FC236}">
                <a16:creationId xmlns:a16="http://schemas.microsoft.com/office/drawing/2014/main" id="{BAF0A1A5-5BC3-4FFA-8D6E-D5E6BE06B91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14925" y="-83127"/>
            <a:ext cx="281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DẶN DÒ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6" y="2398585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4" y="1071562"/>
            <a:ext cx="7096126" cy="52994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396" y="3332314"/>
            <a:ext cx="2590454" cy="35256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103694" y="-244094"/>
            <a:ext cx="12192000" cy="427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1FEC58-C780-2616-1941-E727022D3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2098" y="1816448"/>
            <a:ext cx="6139204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4247" y="238927"/>
            <a:ext cx="11783506" cy="118452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Bên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hộp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một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nêu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ấy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để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nhận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những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món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quà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bất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ngờ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từ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cô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338</Words>
  <Application>Microsoft Office PowerPoint</Application>
  <PresentationFormat>Widescreen</PresentationFormat>
  <Paragraphs>86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等线</vt:lpstr>
      <vt:lpstr>等线 Light</vt:lpstr>
      <vt:lpstr>#9Slide02 Noi dung dai</vt:lpstr>
      <vt:lpstr>#9Slide02 Tieu de dai</vt:lpstr>
      <vt:lpstr>Arial</vt:lpstr>
      <vt:lpstr>Calibri</vt:lpstr>
      <vt:lpstr>Cambria</vt:lpstr>
      <vt:lpstr>UTM Cookies</vt:lpstr>
      <vt:lpstr>Wingdings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2023-08-10T00:29:11Z</dcterms:created>
  <dcterms:modified xsi:type="dcterms:W3CDTF">2023-08-10T01:33:13Z</dcterms:modified>
</cp:coreProperties>
</file>