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5" r:id="rId3"/>
    <p:sldMasterId id="2147483667" r:id="rId4"/>
    <p:sldMasterId id="2147483669" r:id="rId5"/>
    <p:sldMasterId id="2147483671" r:id="rId6"/>
    <p:sldMasterId id="2147483673" r:id="rId7"/>
    <p:sldMasterId id="2147483675" r:id="rId8"/>
    <p:sldMasterId id="2147483677" r:id="rId9"/>
  </p:sldMasterIdLst>
  <p:notesMasterIdLst>
    <p:notesMasterId r:id="rId34"/>
  </p:notesMasterIdLst>
  <p:sldIdLst>
    <p:sldId id="256" r:id="rId10"/>
    <p:sldId id="280" r:id="rId11"/>
    <p:sldId id="296" r:id="rId12"/>
    <p:sldId id="297" r:id="rId13"/>
    <p:sldId id="257" r:id="rId14"/>
    <p:sldId id="258" r:id="rId15"/>
    <p:sldId id="259" r:id="rId16"/>
    <p:sldId id="281" r:id="rId17"/>
    <p:sldId id="295" r:id="rId18"/>
    <p:sldId id="293" r:id="rId19"/>
    <p:sldId id="260" r:id="rId20"/>
    <p:sldId id="282" r:id="rId21"/>
    <p:sldId id="283" r:id="rId22"/>
    <p:sldId id="294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31" autoAdjust="0"/>
    <p:restoredTop sz="87189" autoAdjust="0"/>
  </p:normalViewPr>
  <p:slideViewPr>
    <p:cSldViewPr snapToGrid="0">
      <p:cViewPr>
        <p:scale>
          <a:sx n="66" d="100"/>
          <a:sy n="66" d="100"/>
        </p:scale>
        <p:origin x="86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6087-2246-4FB2-BB72-12FF24D6566D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DF0A1-30E7-4EEB-AF5A-55FD823F7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12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Cơn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con </a:t>
            </a:r>
            <a:r>
              <a:rPr lang="en-US" dirty="0" err="1"/>
              <a:t>thuyền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tránh</a:t>
            </a:r>
            <a:r>
              <a:rPr lang="en-US" dirty="0"/>
              <a:t> </a:t>
            </a:r>
            <a:r>
              <a:rPr lang="en-US" dirty="0" err="1"/>
              <a:t>trú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911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Có</a:t>
            </a:r>
            <a:r>
              <a:rPr lang="en-US" dirty="0"/>
              <a:t> 5 con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trợ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Khi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5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hỉ</a:t>
            </a:r>
            <a:r>
              <a:rPr lang="en-US" dirty="0"/>
              <a:t>, </a:t>
            </a:r>
            <a:r>
              <a:rPr lang="en-US" dirty="0" err="1"/>
              <a:t>cick</a:t>
            </a:r>
            <a:r>
              <a:rPr lang="en-US" dirty="0"/>
              <a:t> next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078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260401"/>
      </p:ext>
    </p:extLst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1D8BD707-D9CF-40AE-B4C6-C98DA3205C09}" type="datetimeFigureOut">
              <a:rPr lang="en-US" sz="3273" smtClean="0">
                <a:solidFill>
                  <a:prstClr val="black"/>
                </a:solidFill>
              </a:rPr>
              <a:pPr defTabSz="1662562"/>
              <a:t>8/31/2023</a:t>
            </a:fld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1662562"/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B6F15528-21DE-4FAA-801E-634DDDAF4B2B}" type="slidenum">
              <a:rPr lang="en-US" sz="3273" smtClean="0">
                <a:solidFill>
                  <a:prstClr val="black"/>
                </a:solidFill>
              </a:rPr>
              <a:pPr defTabSz="1662562"/>
              <a:t>‹#›</a:t>
            </a:fld>
            <a:endParaRPr lang="en-US" sz="327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905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EEC785-8258-4085-BCB6-9C307FB2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50218127"/>
      </p:ext>
    </p:extLst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BBAD-D93C-097B-45FD-ED9ED1DA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C941E-41B9-5516-7F51-CC0DAA4E0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AC51A-12FB-D923-0A7D-DFBFEE2C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29B93-8D29-869F-4188-F85A5376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2C75C-D290-8F00-720F-8054FEF7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278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BBAD-D93C-097B-45FD-ED9ED1DA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C941E-41B9-5516-7F51-CC0DAA4E0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AC51A-12FB-D923-0A7D-DFBFEE2C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29B93-8D29-869F-4188-F85A5376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2C75C-D290-8F00-720F-8054FEF7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196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BBAD-D93C-097B-45FD-ED9ED1DA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C941E-41B9-5516-7F51-CC0DAA4E0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AC51A-12FB-D923-0A7D-DFBFEE2C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29B93-8D29-869F-4188-F85A5376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2C75C-D290-8F00-720F-8054FEF7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258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BBAD-D93C-097B-45FD-ED9ED1DA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C941E-41B9-5516-7F51-CC0DAA4E0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AC51A-12FB-D923-0A7D-DFBFEE2C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29B93-8D29-869F-4188-F85A5376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2C75C-D290-8F00-720F-8054FEF7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471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BBAD-D93C-097B-45FD-ED9ED1DA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C941E-41B9-5516-7F51-CC0DAA4E0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AC51A-12FB-D923-0A7D-DFBFEE2C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29B93-8D29-869F-4188-F85A5376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2C75C-D290-8F00-720F-8054FEF7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57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BBAD-D93C-097B-45FD-ED9ED1DA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C941E-41B9-5516-7F51-CC0DAA4E0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AC51A-12FB-D923-0A7D-DFBFEE2C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29B93-8D29-869F-4188-F85A5376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2C75C-D290-8F00-720F-8054FEF7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700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BBAD-D93C-097B-45FD-ED9ED1DA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C941E-41B9-5516-7F51-CC0DAA4E0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AC51A-12FB-D923-0A7D-DFBFEE2C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29B93-8D29-869F-4188-F85A5376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2C75C-D290-8F00-720F-8054FEF7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802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0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slow" advClick="0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007F15-FFDF-F670-A558-191345134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0B25B-77EC-3CA3-F4C2-366B61DA1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E5B7-630C-F2BF-145B-1C55E93D1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8F8A2-5AC0-9291-E180-C55A4BE7E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C9A54-1DD2-DAFC-D711-660327463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1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007F15-FFDF-F670-A558-191345134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0B25B-77EC-3CA3-F4C2-366B61DA1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E5B7-630C-F2BF-145B-1C55E93D1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8F8A2-5AC0-9291-E180-C55A4BE7E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C9A54-1DD2-DAFC-D711-660327463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5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007F15-FFDF-F670-A558-191345134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0B25B-77EC-3CA3-F4C2-366B61DA1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E5B7-630C-F2BF-145B-1C55E93D1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8F8A2-5AC0-9291-E180-C55A4BE7E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C9A54-1DD2-DAFC-D711-660327463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5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007F15-FFDF-F670-A558-191345134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0B25B-77EC-3CA3-F4C2-366B61DA1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E5B7-630C-F2BF-145B-1C55E93D1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8F8A2-5AC0-9291-E180-C55A4BE7E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C9A54-1DD2-DAFC-D711-660327463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48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007F15-FFDF-F670-A558-191345134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0B25B-77EC-3CA3-F4C2-366B61DA1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E5B7-630C-F2BF-145B-1C55E93D1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8F8A2-5AC0-9291-E180-C55A4BE7E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C9A54-1DD2-DAFC-D711-660327463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2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007F15-FFDF-F670-A558-191345134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0B25B-77EC-3CA3-F4C2-366B61DA1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E5B7-630C-F2BF-145B-1C55E93D1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8F8A2-5AC0-9291-E180-C55A4BE7E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C9A54-1DD2-DAFC-D711-660327463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6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007F15-FFDF-F670-A558-191345134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0B25B-77EC-3CA3-F4C2-366B61DA1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E5B7-630C-F2BF-145B-1C55E93D1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8F8A2-5AC0-9291-E180-C55A4BE7E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C9A54-1DD2-DAFC-D711-660327463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4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277644" y="-450609"/>
            <a:ext cx="12747287" cy="77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0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iming>
    <p:tnLst>
      <p:par>
        <p:cTn id="1" dur="indefinite" restart="never" nodeType="tmRoot"/>
      </p:par>
    </p:tnLst>
  </p:timing>
  <p:txStyles>
    <p:titleStyle>
      <a:lvl1pPr algn="ctr" defTabSz="166256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461" indent="-623461" algn="l" defTabSz="1662562" rtl="0" eaLnBrk="1" latinLnBrk="0" hangingPunct="1">
        <a:spcBef>
          <a:spcPct val="20000"/>
        </a:spcBef>
        <a:buFont typeface="Arial" pitchFamily="34" charset="0"/>
        <a:buChar char="•"/>
        <a:defRPr sz="5818" kern="1200">
          <a:solidFill>
            <a:schemeClr val="tx1"/>
          </a:solidFill>
          <a:latin typeface="+mn-lt"/>
          <a:ea typeface="+mn-ea"/>
          <a:cs typeface="+mn-cs"/>
        </a:defRPr>
      </a:lvl1pPr>
      <a:lvl2pPr marL="1350832" indent="-519551" algn="l" defTabSz="1662562" rtl="0" eaLnBrk="1" latinLnBrk="0" hangingPunct="1">
        <a:spcBef>
          <a:spcPct val="20000"/>
        </a:spcBef>
        <a:buFont typeface="Arial" pitchFamily="34" charset="0"/>
        <a:buChar char="–"/>
        <a:defRPr sz="5091" kern="1200">
          <a:solidFill>
            <a:schemeClr val="tx1"/>
          </a:solidFill>
          <a:latin typeface="+mn-lt"/>
          <a:ea typeface="+mn-ea"/>
          <a:cs typeface="+mn-cs"/>
        </a:defRPr>
      </a:lvl2pPr>
      <a:lvl3pPr marL="2078203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4364" kern="1200">
          <a:solidFill>
            <a:schemeClr val="tx1"/>
          </a:solidFill>
          <a:latin typeface="+mn-lt"/>
          <a:ea typeface="+mn-ea"/>
          <a:cs typeface="+mn-cs"/>
        </a:defRPr>
      </a:lvl3pPr>
      <a:lvl4pPr marL="2909484" indent="-415641" algn="l" defTabSz="1662562" rtl="0" eaLnBrk="1" latinLnBrk="0" hangingPunct="1">
        <a:spcBef>
          <a:spcPct val="20000"/>
        </a:spcBef>
        <a:buFont typeface="Arial" pitchFamily="34" charset="0"/>
        <a:buChar char="–"/>
        <a:defRPr sz="3636" kern="1200">
          <a:solidFill>
            <a:schemeClr val="tx1"/>
          </a:solidFill>
          <a:latin typeface="+mn-lt"/>
          <a:ea typeface="+mn-ea"/>
          <a:cs typeface="+mn-cs"/>
        </a:defRPr>
      </a:lvl4pPr>
      <a:lvl5pPr marL="3740765" indent="-415641" algn="l" defTabSz="1662562" rtl="0" eaLnBrk="1" latinLnBrk="0" hangingPunct="1">
        <a:spcBef>
          <a:spcPct val="20000"/>
        </a:spcBef>
        <a:buFont typeface="Arial" pitchFamily="34" charset="0"/>
        <a:buChar char="»"/>
        <a:defRPr sz="3636" kern="1200">
          <a:solidFill>
            <a:schemeClr val="tx1"/>
          </a:solidFill>
          <a:latin typeface="+mn-lt"/>
          <a:ea typeface="+mn-ea"/>
          <a:cs typeface="+mn-cs"/>
        </a:defRPr>
      </a:lvl5pPr>
      <a:lvl6pPr marL="4572046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6pPr>
      <a:lvl7pPr marL="5403327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7pPr>
      <a:lvl8pPr marL="6234608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8pPr>
      <a:lvl9pPr marL="7065889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831281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2pPr>
      <a:lvl3pPr marL="1662562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3pPr>
      <a:lvl4pPr marL="2493843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4pPr>
      <a:lvl5pPr marL="3325124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5pPr>
      <a:lvl6pPr marL="4156405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6pPr>
      <a:lvl7pPr marL="4987686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7pPr>
      <a:lvl8pPr marL="5818967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8pPr>
      <a:lvl9pPr marL="6650248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3.xml"/><Relationship Id="rId7" Type="http://schemas.openxmlformats.org/officeDocument/2006/relationships/slide" Target="slide16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slide" Target="slide20.xml"/><Relationship Id="rId18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slide" Target="slide17.xml"/><Relationship Id="rId12" Type="http://schemas.openxmlformats.org/officeDocument/2006/relationships/image" Target="../media/image37.png"/><Relationship Id="rId17" Type="http://schemas.openxmlformats.org/officeDocument/2006/relationships/slide" Target="slide22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11" Type="http://schemas.openxmlformats.org/officeDocument/2006/relationships/slide" Target="slide19.xml"/><Relationship Id="rId5" Type="http://schemas.openxmlformats.org/officeDocument/2006/relationships/image" Target="../media/image33.png"/><Relationship Id="rId15" Type="http://schemas.openxmlformats.org/officeDocument/2006/relationships/slide" Target="slide21.xml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slide" Target="slide18.xml"/><Relationship Id="rId1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audio" Target="../media/audio2.wav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33.png"/><Relationship Id="rId5" Type="http://schemas.openxmlformats.org/officeDocument/2006/relationships/image" Target="../media/image31.png"/><Relationship Id="rId10" Type="http://schemas.openxmlformats.org/officeDocument/2006/relationships/image" Target="../media/image43.png"/><Relationship Id="rId4" Type="http://schemas.openxmlformats.org/officeDocument/2006/relationships/image" Target="../media/image30.png"/><Relationship Id="rId9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2.wav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33.png"/><Relationship Id="rId5" Type="http://schemas.openxmlformats.org/officeDocument/2006/relationships/image" Target="../media/image31.png"/><Relationship Id="rId10" Type="http://schemas.openxmlformats.org/officeDocument/2006/relationships/image" Target="../media/image42.png"/><Relationship Id="rId4" Type="http://schemas.openxmlformats.org/officeDocument/2006/relationships/image" Target="../media/image30.png"/><Relationship Id="rId9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42.png"/><Relationship Id="rId4" Type="http://schemas.openxmlformats.org/officeDocument/2006/relationships/audio" Target="../media/audio2.wav"/><Relationship Id="rId9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1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42.png"/><Relationship Id="rId4" Type="http://schemas.openxmlformats.org/officeDocument/2006/relationships/audio" Target="../media/audio2.wav"/><Relationship Id="rId9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41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42.png"/><Relationship Id="rId4" Type="http://schemas.openxmlformats.org/officeDocument/2006/relationships/audio" Target="../media/audio2.wav"/><Relationship Id="rId9" Type="http://schemas.openxmlformats.org/officeDocument/2006/relationships/slide" Target="slide1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1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30.png"/><Relationship Id="rId11" Type="http://schemas.openxmlformats.org/officeDocument/2006/relationships/image" Target="../media/image47.png"/><Relationship Id="rId5" Type="http://schemas.openxmlformats.org/officeDocument/2006/relationships/audio" Target="../media/audio2.wav"/><Relationship Id="rId10" Type="http://schemas.openxmlformats.org/officeDocument/2006/relationships/image" Target="../media/image46.png"/><Relationship Id="rId4" Type="http://schemas.openxmlformats.org/officeDocument/2006/relationships/audio" Target="../media/audio1.wav"/><Relationship Id="rId9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97779BC-85D7-46C4-B97A-A803FF151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99B1A7-B4C7-4A27-A274-1D4D4BC076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72"/>
          <a:stretch/>
        </p:blipFill>
        <p:spPr>
          <a:xfrm>
            <a:off x="0" y="0"/>
            <a:ext cx="3032567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7FD0FE2-12B4-4FF4-89AA-05D34B7835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9" t="6092" r="28183"/>
          <a:stretch/>
        </p:blipFill>
        <p:spPr>
          <a:xfrm flipH="1">
            <a:off x="2057399" y="1464052"/>
            <a:ext cx="3009491" cy="59802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010" y="-201692"/>
            <a:ext cx="1951989" cy="19519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427" y="5767484"/>
            <a:ext cx="932769" cy="9571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9301" y="67230"/>
            <a:ext cx="8608298" cy="665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4635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97779BC-85D7-46C4-B97A-A803FF151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062B54D-AD29-47FC-9039-E6185F686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22" y="1075439"/>
            <a:ext cx="5096021" cy="467135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59A50DE-241A-4700-95BD-F6A95504D1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754" y="-12544"/>
            <a:ext cx="2862803" cy="28628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149DFEF-8182-48EF-B3E9-E567E3929D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90041" y="4035224"/>
            <a:ext cx="2862803" cy="28628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7610" y="1418857"/>
            <a:ext cx="4865030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6972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íṧ1ïḍê">
            <a:extLst>
              <a:ext uri="{FF2B5EF4-FFF2-40B4-BE49-F238E27FC236}">
                <a16:creationId xmlns:a16="http://schemas.microsoft.com/office/drawing/2014/main" id="{13AEFE13-CFA1-4CDD-A2D2-DF1142BE5292}"/>
              </a:ext>
            </a:extLst>
          </p:cNvPr>
          <p:cNvSpPr/>
          <p:nvPr/>
        </p:nvSpPr>
        <p:spPr>
          <a:xfrm>
            <a:off x="553915" y="342900"/>
            <a:ext cx="11215591" cy="61964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 cap="rnd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69" name="文本框 81">
            <a:extLst>
              <a:ext uri="{FF2B5EF4-FFF2-40B4-BE49-F238E27FC236}">
                <a16:creationId xmlns:a16="http://schemas.microsoft.com/office/drawing/2014/main" id="{2E4B8493-0708-4C71-A906-8E58DBAA0562}"/>
              </a:ext>
            </a:extLst>
          </p:cNvPr>
          <p:cNvSpPr txBox="1"/>
          <p:nvPr/>
        </p:nvSpPr>
        <p:spPr>
          <a:xfrm>
            <a:off x="2620281" y="647024"/>
            <a:ext cx="868098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Hoàn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thành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bảng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sau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(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theo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mẫu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).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仓耳青禾体-谷力 W04" panose="02020400000000000000" pitchFamily="18" charset="-122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275718"/>
              </p:ext>
            </p:extLst>
          </p:nvPr>
        </p:nvGraphicFramePr>
        <p:xfrm>
          <a:off x="836580" y="1598076"/>
          <a:ext cx="1071988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7148">
                  <a:extLst>
                    <a:ext uri="{9D8B030D-6E8A-4147-A177-3AD203B41FA5}">
                      <a16:colId xmlns:a16="http://schemas.microsoft.com/office/drawing/2014/main" val="226006245"/>
                    </a:ext>
                  </a:extLst>
                </a:gridCol>
                <a:gridCol w="2402732">
                  <a:extLst>
                    <a:ext uri="{9D8B030D-6E8A-4147-A177-3AD203B41FA5}">
                      <a16:colId xmlns:a16="http://schemas.microsoft.com/office/drawing/2014/main" val="1126991168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/>
                        <a:t>Đọc</a:t>
                      </a:r>
                      <a:endParaRPr lang="en-US" sz="4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/>
                        <a:t>Viết</a:t>
                      </a:r>
                      <a:endParaRPr lang="en-US" sz="4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5548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Hai </a:t>
                      </a:r>
                      <a:r>
                        <a:rPr lang="en-US" sz="4000" dirty="0" err="1" smtClean="0"/>
                        <a:t>mươi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tư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đề</a:t>
                      </a:r>
                      <a:r>
                        <a:rPr lang="en-US" sz="4000" baseline="0" dirty="0" smtClean="0"/>
                        <a:t>-xi-</a:t>
                      </a:r>
                      <a:r>
                        <a:rPr lang="en-US" sz="4000" baseline="0" dirty="0" err="1" smtClean="0"/>
                        <a:t>mét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vuông</a:t>
                      </a:r>
                      <a:endParaRPr lang="en-US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24 dm</a:t>
                      </a:r>
                      <a:r>
                        <a:rPr lang="en-US" sz="4000" baseline="30000" dirty="0" smtClean="0"/>
                        <a:t>2</a:t>
                      </a:r>
                      <a:endParaRPr lang="en-US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544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Ba </a:t>
                      </a:r>
                      <a:r>
                        <a:rPr lang="en-US" sz="4000" dirty="0" err="1" smtClean="0"/>
                        <a:t>trăm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bốn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mươi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đề</a:t>
                      </a:r>
                      <a:r>
                        <a:rPr lang="en-US" sz="4000" baseline="0" dirty="0" smtClean="0"/>
                        <a:t>-xi-</a:t>
                      </a:r>
                      <a:r>
                        <a:rPr lang="en-US" sz="4000" baseline="0" dirty="0" err="1" smtClean="0"/>
                        <a:t>mét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vuông</a:t>
                      </a:r>
                      <a:endParaRPr lang="en-US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?</a:t>
                      </a:r>
                      <a:endParaRPr lang="en-US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57983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?</a:t>
                      </a:r>
                      <a:endParaRPr lang="en-US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1 005 dm</a:t>
                      </a:r>
                      <a:r>
                        <a:rPr lang="en-US" sz="4000" baseline="30000" dirty="0" smtClean="0"/>
                        <a:t>2</a:t>
                      </a:r>
                      <a:endParaRPr lang="en-US" sz="4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54276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4000" dirty="0" err="1" smtClean="0"/>
                        <a:t>Năm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nghìn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đề</a:t>
                      </a:r>
                      <a:r>
                        <a:rPr lang="en-US" sz="4000" baseline="0" dirty="0" smtClean="0"/>
                        <a:t>-xi-</a:t>
                      </a:r>
                      <a:r>
                        <a:rPr lang="en-US" sz="4000" baseline="0" dirty="0" err="1" smtClean="0"/>
                        <a:t>mét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vuông</a:t>
                      </a:r>
                      <a:endParaRPr lang="en-US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?</a:t>
                      </a:r>
                      <a:endParaRPr lang="en-US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26931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91" y="13337"/>
            <a:ext cx="2737341" cy="9632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204678" y="3354840"/>
            <a:ext cx="1982132" cy="60127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340 dm</a:t>
            </a:r>
            <a:r>
              <a:rPr lang="en-US" sz="4000" b="1" baseline="30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6308" y="4168721"/>
            <a:ext cx="8212455" cy="60127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Một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nghìn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không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trăm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lẻ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năm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đề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-xi-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mét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vuông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75497" y="5005299"/>
            <a:ext cx="2315152" cy="60127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5 000 dm</a:t>
            </a:r>
            <a:r>
              <a:rPr lang="en-US" sz="4000" b="1" baseline="30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745726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íṧ1ïḍê">
            <a:extLst>
              <a:ext uri="{FF2B5EF4-FFF2-40B4-BE49-F238E27FC236}">
                <a16:creationId xmlns:a16="http://schemas.microsoft.com/office/drawing/2014/main" id="{13AEFE13-CFA1-4CDD-A2D2-DF1142BE5292}"/>
              </a:ext>
            </a:extLst>
          </p:cNvPr>
          <p:cNvSpPr/>
          <p:nvPr/>
        </p:nvSpPr>
        <p:spPr>
          <a:xfrm>
            <a:off x="553915" y="342900"/>
            <a:ext cx="11215591" cy="61964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 cap="rnd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69" name="文本框 81">
            <a:extLst>
              <a:ext uri="{FF2B5EF4-FFF2-40B4-BE49-F238E27FC236}">
                <a16:creationId xmlns:a16="http://schemas.microsoft.com/office/drawing/2014/main" id="{2E4B8493-0708-4C71-A906-8E58DBAA0562}"/>
              </a:ext>
            </a:extLst>
          </p:cNvPr>
          <p:cNvSpPr txBox="1"/>
          <p:nvPr/>
        </p:nvSpPr>
        <p:spPr>
          <a:xfrm>
            <a:off x="2766550" y="342900"/>
            <a:ext cx="210118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Số</a:t>
            </a:r>
            <a:r>
              <a:rPr kumimoji="0" lang="en-US" altLang="zh-CN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?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仓耳青禾体-谷力 W04" panose="02020400000000000000" pitchFamily="18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2740" y="1329046"/>
            <a:ext cx="109367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en-US" sz="4400" dirty="0" smtClean="0"/>
              <a:t> 3 dm</a:t>
            </a:r>
            <a:r>
              <a:rPr lang="en-US" sz="4400" baseline="30000" dirty="0" smtClean="0"/>
              <a:t>2</a:t>
            </a:r>
            <a:r>
              <a:rPr lang="en-US" sz="4400" dirty="0" smtClean="0"/>
              <a:t> = 		cm</a:t>
            </a:r>
            <a:r>
              <a:rPr lang="en-US" sz="4400" baseline="30000" dirty="0" smtClean="0"/>
              <a:t>2		</a:t>
            </a:r>
            <a:r>
              <a:rPr lang="en-US" sz="4400" dirty="0" smtClean="0"/>
              <a:t>300 cm</a:t>
            </a:r>
            <a:r>
              <a:rPr lang="en-US" sz="4400" baseline="30000" dirty="0" smtClean="0"/>
              <a:t>2</a:t>
            </a:r>
            <a:r>
              <a:rPr lang="en-US" sz="4400" dirty="0" smtClean="0"/>
              <a:t> = 		dm</a:t>
            </a:r>
            <a:r>
              <a:rPr lang="en-US" sz="4400" baseline="30000" dirty="0" smtClean="0"/>
              <a:t>2</a:t>
            </a:r>
          </a:p>
          <a:p>
            <a:pPr>
              <a:lnSpc>
                <a:spcPct val="200000"/>
              </a:lnSpc>
            </a:pPr>
            <a:r>
              <a:rPr lang="en-US" sz="4400" dirty="0" smtClean="0"/>
              <a:t>b) 6 dm</a:t>
            </a:r>
            <a:r>
              <a:rPr lang="en-US" sz="4400" baseline="30000" dirty="0" smtClean="0"/>
              <a:t>2</a:t>
            </a:r>
            <a:r>
              <a:rPr lang="en-US" sz="4400" dirty="0" smtClean="0"/>
              <a:t> = 		cm</a:t>
            </a:r>
            <a:r>
              <a:rPr lang="en-US" sz="4400" baseline="30000" dirty="0" smtClean="0"/>
              <a:t>2</a:t>
            </a:r>
            <a:r>
              <a:rPr lang="en-US" sz="4400" dirty="0" smtClean="0"/>
              <a:t>		600 cm</a:t>
            </a:r>
            <a:r>
              <a:rPr lang="en-US" sz="4400" baseline="30000" dirty="0" smtClean="0"/>
              <a:t>2</a:t>
            </a:r>
            <a:r>
              <a:rPr lang="en-US" sz="4400" dirty="0" smtClean="0"/>
              <a:t> = 		dm</a:t>
            </a:r>
            <a:r>
              <a:rPr lang="en-US" sz="4400" baseline="30000" dirty="0" smtClean="0"/>
              <a:t>2</a:t>
            </a:r>
            <a:endParaRPr lang="en-US" sz="4400" dirty="0" smtClean="0"/>
          </a:p>
          <a:p>
            <a:pPr>
              <a:lnSpc>
                <a:spcPct val="200000"/>
              </a:lnSpc>
            </a:pPr>
            <a:r>
              <a:rPr lang="en-US" sz="4400" dirty="0" smtClean="0"/>
              <a:t>    6 dm</a:t>
            </a:r>
            <a:r>
              <a:rPr lang="en-US" sz="4400" baseline="30000" dirty="0" smtClean="0"/>
              <a:t>2</a:t>
            </a:r>
            <a:r>
              <a:rPr lang="en-US" sz="4400" dirty="0" smtClean="0"/>
              <a:t> 50cm</a:t>
            </a:r>
            <a:r>
              <a:rPr lang="en-US" sz="4400" baseline="30000" dirty="0" smtClean="0"/>
              <a:t>2</a:t>
            </a:r>
            <a:r>
              <a:rPr lang="en-US" sz="4400" dirty="0" smtClean="0"/>
              <a:t> = 		cm</a:t>
            </a:r>
            <a:r>
              <a:rPr lang="en-US" sz="4400" baseline="30000" dirty="0" smtClean="0"/>
              <a:t>2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3329170" y="1688122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?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29170" y="3083110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?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83331" y="1688122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?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83331" y="3083110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?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89219" y="4360925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?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667" y="63497"/>
            <a:ext cx="2737341" cy="96325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329170" y="1691052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300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29169" y="3083110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600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783331" y="1693276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3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783331" y="3077956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6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89219" y="4360925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650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942191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/>
      <p:bldP spid="4" grpId="0"/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íṧ1ïḍê">
            <a:extLst>
              <a:ext uri="{FF2B5EF4-FFF2-40B4-BE49-F238E27FC236}">
                <a16:creationId xmlns:a16="http://schemas.microsoft.com/office/drawing/2014/main" id="{13AEFE13-CFA1-4CDD-A2D2-DF1142BE5292}"/>
              </a:ext>
            </a:extLst>
          </p:cNvPr>
          <p:cNvSpPr/>
          <p:nvPr/>
        </p:nvSpPr>
        <p:spPr>
          <a:xfrm>
            <a:off x="553915" y="342900"/>
            <a:ext cx="11215591" cy="6196497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cap="rnd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69" name="文本框 81">
            <a:extLst>
              <a:ext uri="{FF2B5EF4-FFF2-40B4-BE49-F238E27FC236}">
                <a16:creationId xmlns:a16="http://schemas.microsoft.com/office/drawing/2014/main" id="{2E4B8493-0708-4C71-A906-8E58DBAA0562}"/>
              </a:ext>
            </a:extLst>
          </p:cNvPr>
          <p:cNvSpPr txBox="1"/>
          <p:nvPr/>
        </p:nvSpPr>
        <p:spPr>
          <a:xfrm>
            <a:off x="1551394" y="694805"/>
            <a:ext cx="989134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Quan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sát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hình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vẽ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rồi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chọn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câu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trả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lời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đúng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仓耳青禾体-谷力 W04" panose="02020400000000000000" pitchFamily="18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2740" y="3848309"/>
            <a:ext cx="10936766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UcPeriod"/>
            </a:pPr>
            <a:r>
              <a:rPr lang="en-US" sz="3600" dirty="0" err="1" smtClean="0"/>
              <a:t>Diện</a:t>
            </a:r>
            <a:r>
              <a:rPr lang="en-US" sz="3600" dirty="0" smtClean="0"/>
              <a:t> </a:t>
            </a:r>
            <a:r>
              <a:rPr lang="en-US" sz="3600" dirty="0" err="1" smtClean="0"/>
              <a:t>tích</a:t>
            </a:r>
            <a:r>
              <a:rPr lang="en-US" sz="3600" dirty="0" smtClean="0"/>
              <a:t> </a:t>
            </a:r>
            <a:r>
              <a:rPr lang="en-US" sz="3600" dirty="0" err="1" smtClean="0"/>
              <a:t>hình</a:t>
            </a:r>
            <a:r>
              <a:rPr lang="en-US" sz="3600" dirty="0" smtClean="0"/>
              <a:t> </a:t>
            </a:r>
            <a:r>
              <a:rPr lang="en-US" sz="3600" dirty="0" err="1" smtClean="0"/>
              <a:t>vuông</a:t>
            </a:r>
            <a:r>
              <a:rPr lang="en-US" sz="3600" dirty="0" smtClean="0"/>
              <a:t> </a:t>
            </a:r>
            <a:r>
              <a:rPr lang="en-US" sz="3600" dirty="0" err="1" smtClean="0"/>
              <a:t>lớn</a:t>
            </a:r>
            <a:r>
              <a:rPr lang="en-US" sz="3600" dirty="0" smtClean="0"/>
              <a:t> </a:t>
            </a:r>
            <a:r>
              <a:rPr lang="en-US" sz="3600" dirty="0" err="1" smtClean="0"/>
              <a:t>hơn</a:t>
            </a:r>
            <a:r>
              <a:rPr lang="en-US" sz="3600" dirty="0" smtClean="0"/>
              <a:t> </a:t>
            </a:r>
            <a:r>
              <a:rPr lang="en-US" sz="3600" dirty="0" err="1" smtClean="0"/>
              <a:t>diện</a:t>
            </a:r>
            <a:r>
              <a:rPr lang="en-US" sz="3600" dirty="0" smtClean="0"/>
              <a:t> </a:t>
            </a:r>
            <a:r>
              <a:rPr lang="en-US" sz="3600" dirty="0" err="1" smtClean="0"/>
              <a:t>tích</a:t>
            </a:r>
            <a:r>
              <a:rPr lang="en-US" sz="3600" dirty="0" smtClean="0"/>
              <a:t> </a:t>
            </a:r>
            <a:r>
              <a:rPr lang="en-US" sz="3600" dirty="0" err="1" smtClean="0"/>
              <a:t>hình</a:t>
            </a:r>
            <a:r>
              <a:rPr lang="en-US" sz="3600" dirty="0" smtClean="0"/>
              <a:t> </a:t>
            </a:r>
            <a:r>
              <a:rPr lang="en-US" sz="3600" dirty="0" err="1" smtClean="0"/>
              <a:t>chữ</a:t>
            </a:r>
            <a:r>
              <a:rPr lang="en-US" sz="3600" dirty="0" smtClean="0"/>
              <a:t> </a:t>
            </a:r>
            <a:r>
              <a:rPr lang="en-US" sz="3600" dirty="0" err="1" smtClean="0"/>
              <a:t>nhật</a:t>
            </a:r>
            <a:r>
              <a:rPr lang="en-US" sz="3600" dirty="0" smtClean="0"/>
              <a:t>.</a:t>
            </a:r>
          </a:p>
          <a:p>
            <a:pPr marL="742950" indent="-742950">
              <a:lnSpc>
                <a:spcPct val="150000"/>
              </a:lnSpc>
              <a:buFontTx/>
              <a:buAutoNum type="alphaUcPeriod"/>
            </a:pP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vuông</a:t>
            </a:r>
            <a:r>
              <a:rPr lang="en-US" sz="3600" dirty="0"/>
              <a:t> </a:t>
            </a:r>
            <a:r>
              <a:rPr lang="en-US" sz="3600" dirty="0" err="1" smtClean="0"/>
              <a:t>bằng</a:t>
            </a:r>
            <a:r>
              <a:rPr lang="en-US" sz="3600" dirty="0" smtClean="0"/>
              <a:t> </a:t>
            </a: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 smtClean="0"/>
              <a:t>nhật</a:t>
            </a:r>
            <a:r>
              <a:rPr lang="en-US" sz="3600" dirty="0" smtClean="0"/>
              <a:t>.</a:t>
            </a:r>
            <a:endParaRPr lang="en-US" sz="3600" dirty="0"/>
          </a:p>
          <a:p>
            <a:pPr marL="742950" indent="-742950">
              <a:lnSpc>
                <a:spcPct val="150000"/>
              </a:lnSpc>
              <a:buFontTx/>
              <a:buAutoNum type="alphaUcPeriod"/>
            </a:pP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vuông</a:t>
            </a:r>
            <a:r>
              <a:rPr lang="en-US" sz="3600" dirty="0"/>
              <a:t> </a:t>
            </a:r>
            <a:r>
              <a:rPr lang="en-US" sz="3600" dirty="0" err="1" smtClean="0"/>
              <a:t>bé</a:t>
            </a:r>
            <a:r>
              <a:rPr lang="en-US" sz="3600" dirty="0" smtClean="0"/>
              <a:t> </a:t>
            </a:r>
            <a:r>
              <a:rPr lang="en-US" sz="3600" dirty="0" err="1"/>
              <a:t>hơn</a:t>
            </a:r>
            <a:r>
              <a:rPr lang="en-US" sz="3600" dirty="0"/>
              <a:t> </a:t>
            </a: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 smtClean="0"/>
              <a:t>nhật</a:t>
            </a:r>
            <a:r>
              <a:rPr lang="en-US" sz="3600" dirty="0" smtClean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4033" y="1612348"/>
            <a:ext cx="1828800" cy="1828800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379470" y="2979791"/>
            <a:ext cx="7315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文本框 81">
            <a:extLst>
              <a:ext uri="{FF2B5EF4-FFF2-40B4-BE49-F238E27FC236}">
                <a16:creationId xmlns:a16="http://schemas.microsoft.com/office/drawing/2014/main" id="{2E4B8493-0708-4C71-A906-8E58DBAA0562}"/>
              </a:ext>
            </a:extLst>
          </p:cNvPr>
          <p:cNvSpPr txBox="1"/>
          <p:nvPr/>
        </p:nvSpPr>
        <p:spPr>
          <a:xfrm>
            <a:off x="1214033" y="3361535"/>
            <a:ext cx="177432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2 </a:t>
            </a:r>
            <a:r>
              <a:rPr kumimoji="0" lang="en-US" altLang="zh-CN" sz="320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dm</a:t>
            </a:r>
            <a:endParaRPr kumimoji="0" lang="zh-CN" altLang="en-US" sz="32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仓耳青禾体-谷力 W04" panose="02020400000000000000" pitchFamily="18" charset="-122"/>
            </a:endParaRPr>
          </a:p>
        </p:txBody>
      </p:sp>
      <p:sp>
        <p:nvSpPr>
          <p:cNvPr id="20" name="文本框 81">
            <a:extLst>
              <a:ext uri="{FF2B5EF4-FFF2-40B4-BE49-F238E27FC236}">
                <a16:creationId xmlns:a16="http://schemas.microsoft.com/office/drawing/2014/main" id="{2E4B8493-0708-4C71-A906-8E58DBAA0562}"/>
              </a:ext>
            </a:extLst>
          </p:cNvPr>
          <p:cNvSpPr txBox="1"/>
          <p:nvPr/>
        </p:nvSpPr>
        <p:spPr>
          <a:xfrm>
            <a:off x="6333147" y="3327322"/>
            <a:ext cx="177432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80 cm</a:t>
            </a:r>
            <a:endParaRPr kumimoji="0" lang="zh-CN" altLang="en-US" sz="32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仓耳青禾体-谷力 W04" panose="02020400000000000000" pitchFamily="18" charset="-122"/>
            </a:endParaRPr>
          </a:p>
        </p:txBody>
      </p:sp>
      <p:sp>
        <p:nvSpPr>
          <p:cNvPr id="21" name="文本框 81">
            <a:extLst>
              <a:ext uri="{FF2B5EF4-FFF2-40B4-BE49-F238E27FC236}">
                <a16:creationId xmlns:a16="http://schemas.microsoft.com/office/drawing/2014/main" id="{2E4B8493-0708-4C71-A906-8E58DBAA0562}"/>
              </a:ext>
            </a:extLst>
          </p:cNvPr>
          <p:cNvSpPr txBox="1"/>
          <p:nvPr/>
        </p:nvSpPr>
        <p:spPr>
          <a:xfrm>
            <a:off x="10331821" y="2916003"/>
            <a:ext cx="177432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5 cm</a:t>
            </a:r>
            <a:endParaRPr kumimoji="0" lang="zh-CN" altLang="en-US" sz="32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仓耳青禾体-谷力 W04" panose="02020400000000000000" pitchFamily="18" charset="-122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3481754" y="1612348"/>
            <a:ext cx="4352192" cy="840706"/>
          </a:xfrm>
          <a:prstGeom prst="wedgeRectCallout">
            <a:avLst>
              <a:gd name="adj1" fmla="val -58005"/>
              <a:gd name="adj2" fmla="val -250"/>
            </a:avLst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ysClr val="windowText" lastClr="000000"/>
                </a:solidFill>
              </a:rPr>
              <a:t>Diện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tích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hình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vuông</a:t>
            </a:r>
            <a:r>
              <a:rPr lang="en-US" sz="2800" dirty="0" smtClean="0">
                <a:solidFill>
                  <a:sysClr val="windowText" lastClr="000000"/>
                </a:solidFill>
              </a:rPr>
              <a:t>: </a:t>
            </a:r>
          </a:p>
          <a:p>
            <a:pPr algn="ctr"/>
            <a:r>
              <a:rPr lang="en-US" sz="2800" dirty="0" smtClean="0">
                <a:solidFill>
                  <a:sysClr val="windowText" lastClr="000000"/>
                </a:solidFill>
              </a:rPr>
              <a:t>2 x 2 = 4 dm</a:t>
            </a:r>
            <a:r>
              <a:rPr lang="en-US" sz="2800" baseline="30000" dirty="0" smtClean="0">
                <a:solidFill>
                  <a:sysClr val="windowText" lastClr="000000"/>
                </a:solidFill>
              </a:rPr>
              <a:t>2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540195" y="2281078"/>
            <a:ext cx="1113971" cy="411727"/>
          </a:xfrm>
          <a:prstGeom prst="roundRect">
            <a:avLst/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4 dm</a:t>
            </a:r>
            <a:r>
              <a:rPr lang="en-US" sz="2800" baseline="30000" dirty="0" smtClean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2</a:t>
            </a:r>
            <a:endParaRPr lang="en-US" sz="2800" dirty="0">
              <a:solidFill>
                <a:schemeClr val="bg1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23" name="Rectangular Callout 22"/>
          <p:cNvSpPr/>
          <p:nvPr/>
        </p:nvSpPr>
        <p:spPr>
          <a:xfrm>
            <a:off x="6649916" y="1721214"/>
            <a:ext cx="4352192" cy="840706"/>
          </a:xfrm>
          <a:prstGeom prst="wedgeRectCallout">
            <a:avLst>
              <a:gd name="adj1" fmla="val -35177"/>
              <a:gd name="adj2" fmla="val 84462"/>
            </a:avLst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ysClr val="windowText" lastClr="000000"/>
                </a:solidFill>
              </a:rPr>
              <a:t>Diện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tích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hình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chữ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nhật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là</a:t>
            </a:r>
            <a:r>
              <a:rPr lang="en-US" sz="2800" dirty="0" smtClean="0">
                <a:solidFill>
                  <a:sysClr val="windowText" lastClr="000000"/>
                </a:solidFill>
              </a:rPr>
              <a:t>: </a:t>
            </a:r>
          </a:p>
          <a:p>
            <a:pPr algn="ctr"/>
            <a:r>
              <a:rPr lang="en-US" sz="2800" dirty="0" smtClean="0">
                <a:solidFill>
                  <a:sysClr val="windowText" lastClr="000000"/>
                </a:solidFill>
              </a:rPr>
              <a:t>80 x 5 = 400 cm</a:t>
            </a:r>
            <a:r>
              <a:rPr lang="en-US" sz="2800" baseline="30000" dirty="0" smtClean="0">
                <a:solidFill>
                  <a:sysClr val="windowText" lastClr="000000"/>
                </a:solidFill>
              </a:rPr>
              <a:t>2 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= 4 dm</a:t>
            </a:r>
            <a:r>
              <a:rPr lang="en-US" sz="2800" baseline="30000" dirty="0" smtClean="0">
                <a:solidFill>
                  <a:sysClr val="windowText" lastClr="000000"/>
                </a:solidFill>
              </a:rPr>
              <a:t>2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326509" y="3002526"/>
            <a:ext cx="1113971" cy="411727"/>
          </a:xfrm>
          <a:prstGeom prst="roundRect">
            <a:avLst/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4 dm</a:t>
            </a:r>
            <a:r>
              <a:rPr lang="en-US" sz="2800" baseline="30000" dirty="0" smtClean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2</a:t>
            </a:r>
            <a:endParaRPr lang="en-US" sz="2800" dirty="0">
              <a:solidFill>
                <a:schemeClr val="bg1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712052" y="4903880"/>
            <a:ext cx="640450" cy="57290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524" y="-4744"/>
            <a:ext cx="2737341" cy="9632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114328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/>
      <p:bldP spid="4" grpId="0"/>
      <p:bldP spid="3" grpId="0" animBg="1"/>
      <p:bldP spid="18" grpId="0" animBg="1"/>
      <p:bldP spid="19" grpId="0"/>
      <p:bldP spid="20" grpId="0"/>
      <p:bldP spid="21" grpId="0"/>
      <p:bldP spid="5" grpId="0" animBg="1"/>
      <p:bldP spid="5" grpId="1" animBg="1"/>
      <p:bldP spid="22" grpId="0"/>
      <p:bldP spid="23" grpId="0" animBg="1"/>
      <p:bldP spid="23" grpId="1" animBg="1"/>
      <p:bldP spid="24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97779BC-85D7-46C4-B97A-A803FF151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062B54D-AD29-47FC-9039-E6185F686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22" y="1075439"/>
            <a:ext cx="5096021" cy="467135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59A50DE-241A-4700-95BD-F6A95504D1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754" y="-12544"/>
            <a:ext cx="2862803" cy="28628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149DFEF-8182-48EF-B3E9-E567E3929D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90041" y="4035224"/>
            <a:ext cx="2862803" cy="28628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7237" y="1240751"/>
            <a:ext cx="4865030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7181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E10B0F5-EAB8-EF11-D701-A321C41EFA3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A4187F1-D503-7AD4-285D-F3253FC0B4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73" b="3197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455AC22-5A63-4481-A313-888602C0B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729325" cy="885754"/>
            </a:xfrm>
            <a:prstGeom prst="rect">
              <a:avLst/>
            </a:prstGeom>
          </p:spPr>
        </p:pic>
      </p:grpSp>
      <p:grpSp>
        <p:nvGrpSpPr>
          <p:cNvPr id="6" name="组合 12">
            <a:extLst>
              <a:ext uri="{FF2B5EF4-FFF2-40B4-BE49-F238E27FC236}">
                <a16:creationId xmlns:a16="http://schemas.microsoft.com/office/drawing/2014/main" id="{D5D16095-D829-A889-7CEB-974998E1ED0F}"/>
              </a:ext>
            </a:extLst>
          </p:cNvPr>
          <p:cNvGrpSpPr/>
          <p:nvPr/>
        </p:nvGrpSpPr>
        <p:grpSpPr>
          <a:xfrm>
            <a:off x="207540" y="1982450"/>
            <a:ext cx="11155404" cy="1446550"/>
            <a:chOff x="2081344" y="2215357"/>
            <a:chExt cx="8039152" cy="45583545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7" name="PA-文本框 54">
              <a:extLst>
                <a:ext uri="{FF2B5EF4-FFF2-40B4-BE49-F238E27FC236}">
                  <a16:creationId xmlns:a16="http://schemas.microsoft.com/office/drawing/2014/main" id="{057E440A-B486-0B8F-9067-3AE2A8E95C7F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8"/>
              <a:ext cx="8030366" cy="45057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  <a:endParaRPr kumimoji="0" lang="zh-CN" altLang="en-US" sz="88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  <p:sp>
          <p:nvSpPr>
            <p:cNvPr id="8" name="PA-文本框 54">
              <a:extLst>
                <a:ext uri="{FF2B5EF4-FFF2-40B4-BE49-F238E27FC236}">
                  <a16:creationId xmlns:a16="http://schemas.microsoft.com/office/drawing/2014/main" id="{C8211590-38B3-3EE8-C11D-D69C9C83C422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90130" y="2215357"/>
              <a:ext cx="8030366" cy="45583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  <a:endParaRPr kumimoji="0" lang="zh-CN" altLang="en-US" sz="88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" name="Picture 3">
            <a:hlinkClick r:id="rId7" action="ppaction://hlinksldjump"/>
            <a:extLst>
              <a:ext uri="{FF2B5EF4-FFF2-40B4-BE49-F238E27FC236}">
                <a16:creationId xmlns:a16="http://schemas.microsoft.com/office/drawing/2014/main" id="{B7FA5989-364C-001D-E999-D55106D4B3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2295" y="3680334"/>
            <a:ext cx="2658086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1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469FDF4-3479-64F9-43D6-57AA656CCED1}"/>
              </a:ext>
            </a:extLst>
          </p:cNvPr>
          <p:cNvGrpSpPr/>
          <p:nvPr/>
        </p:nvGrpSpPr>
        <p:grpSpPr>
          <a:xfrm>
            <a:off x="0" y="-54916"/>
            <a:ext cx="12192000" cy="6912916"/>
            <a:chOff x="0" y="-54916"/>
            <a:chExt cx="12192000" cy="691291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6C24050-FC43-7162-4722-993F96F4F2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504" r="24528" b="43"/>
            <a:stretch/>
          </p:blipFill>
          <p:spPr>
            <a:xfrm>
              <a:off x="0" y="-1"/>
              <a:ext cx="12192000" cy="6858001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9534F44-D332-77C4-589C-8DB7E0EFA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15884" y="-54916"/>
              <a:ext cx="868472" cy="1054746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968D568-B960-C9A3-A2D7-0C3F8E851B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441880" y="321275"/>
            <a:ext cx="3462855" cy="2323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4DDBE3-EE90-8407-9655-A68735FE31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4114800" y="94733"/>
            <a:ext cx="2730843" cy="2776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C5EB97-CB8F-A087-95F1-62D6E86927F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210065" y="3789406"/>
            <a:ext cx="3249827" cy="23189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D19A99-3C7B-8696-B35B-639AD987AD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4114800" y="3707027"/>
            <a:ext cx="3118021" cy="20841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67AAEE-A09B-F2AE-CFEB-17BB9D1C90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5" t="65886" r="7647" b="-1021"/>
          <a:stretch/>
        </p:blipFill>
        <p:spPr>
          <a:xfrm>
            <a:off x="7384190" y="2980881"/>
            <a:ext cx="3249827" cy="2409567"/>
          </a:xfrm>
          <a:prstGeom prst="rect">
            <a:avLst/>
          </a:prstGeom>
        </p:spPr>
      </p:pic>
      <p:pic>
        <p:nvPicPr>
          <p:cNvPr id="2" name="Picture 1">
            <a:hlinkClick r:id="rId7" action="ppaction://hlinksldjump"/>
            <a:extLst>
              <a:ext uri="{FF2B5EF4-FFF2-40B4-BE49-F238E27FC236}">
                <a16:creationId xmlns:a16="http://schemas.microsoft.com/office/drawing/2014/main" id="{BC896769-1754-C469-EC6A-BA12B18CC6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553" y="1482809"/>
            <a:ext cx="1072989" cy="1286367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  <a:extLst>
              <a:ext uri="{FF2B5EF4-FFF2-40B4-BE49-F238E27FC236}">
                <a16:creationId xmlns:a16="http://schemas.microsoft.com/office/drawing/2014/main" id="{70C8335E-6C33-CF58-120E-1A039233F3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19549" y="1997044"/>
            <a:ext cx="1072989" cy="1286367"/>
          </a:xfrm>
          <a:prstGeom prst="rect">
            <a:avLst/>
          </a:prstGeom>
        </p:spPr>
      </p:pic>
      <p:pic>
        <p:nvPicPr>
          <p:cNvPr id="4" name="Picture 3">
            <a:hlinkClick r:id="rId11" action="ppaction://hlinksldjump"/>
            <a:extLst>
              <a:ext uri="{FF2B5EF4-FFF2-40B4-BE49-F238E27FC236}">
                <a16:creationId xmlns:a16="http://schemas.microsoft.com/office/drawing/2014/main" id="{2459B7B2-D1A1-EE94-D8D1-EAC86016D50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0594" y="5148017"/>
            <a:ext cx="1072989" cy="1286367"/>
          </a:xfrm>
          <a:prstGeom prst="rect">
            <a:avLst/>
          </a:prstGeom>
        </p:spPr>
      </p:pic>
      <p:pic>
        <p:nvPicPr>
          <p:cNvPr id="5" name="Picture 4">
            <a:hlinkClick r:id="rId13" action="ppaction://hlinksldjump"/>
            <a:extLst>
              <a:ext uri="{FF2B5EF4-FFF2-40B4-BE49-F238E27FC236}">
                <a16:creationId xmlns:a16="http://schemas.microsoft.com/office/drawing/2014/main" id="{B3287FDE-BE03-FA08-3FE8-02992D50721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46560" y="5038233"/>
            <a:ext cx="1072989" cy="1286367"/>
          </a:xfrm>
          <a:prstGeom prst="rect">
            <a:avLst/>
          </a:prstGeom>
        </p:spPr>
      </p:pic>
      <p:pic>
        <p:nvPicPr>
          <p:cNvPr id="7" name="Picture 6">
            <a:hlinkClick r:id="rId15" action="ppaction://hlinksldjump"/>
            <a:extLst>
              <a:ext uri="{FF2B5EF4-FFF2-40B4-BE49-F238E27FC236}">
                <a16:creationId xmlns:a16="http://schemas.microsoft.com/office/drawing/2014/main" id="{5367F541-4D18-89EF-8EBC-97C8D314680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13961" y="4594199"/>
            <a:ext cx="1072989" cy="1286367"/>
          </a:xfrm>
          <a:prstGeom prst="rect">
            <a:avLst/>
          </a:prstGeom>
        </p:spPr>
      </p:pic>
      <p:pic>
        <p:nvPicPr>
          <p:cNvPr id="15" name="Picture 14">
            <a:hlinkClick r:id="rId17" action="ppaction://hlinksldjump"/>
            <a:extLst>
              <a:ext uri="{FF2B5EF4-FFF2-40B4-BE49-F238E27FC236}">
                <a16:creationId xmlns:a16="http://schemas.microsoft.com/office/drawing/2014/main" id="{F14D3786-DAFD-7A60-00B2-6F6A796F275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151363" y="5736285"/>
            <a:ext cx="1859441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0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F27CFA4B-46D9-1FDA-D965-879A3C375ADE}"/>
              </a:ext>
            </a:extLst>
          </p:cNvPr>
          <p:cNvGrpSpPr/>
          <p:nvPr/>
        </p:nvGrpSpPr>
        <p:grpSpPr>
          <a:xfrm>
            <a:off x="-19778" y="0"/>
            <a:ext cx="12211778" cy="6858000"/>
            <a:chOff x="-19778" y="0"/>
            <a:chExt cx="12211778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AD31E3-E4D0-69CB-66F2-6CBE70D9A3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73" b="3197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642C9BE-1858-8F92-D7D8-680B41E87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9778" y="0"/>
              <a:ext cx="868472" cy="1054746"/>
            </a:xfrm>
            <a:prstGeom prst="rect">
              <a:avLst/>
            </a:prstGeom>
          </p:spPr>
        </p:pic>
      </p:grpSp>
      <p:grpSp>
        <p:nvGrpSpPr>
          <p:cNvPr id="6" name="组合 3">
            <a:extLst>
              <a:ext uri="{FF2B5EF4-FFF2-40B4-BE49-F238E27FC236}">
                <a16:creationId xmlns:a16="http://schemas.microsoft.com/office/drawing/2014/main" id="{45500D67-EB71-898A-650B-7B2123A19DB5}"/>
              </a:ext>
            </a:extLst>
          </p:cNvPr>
          <p:cNvGrpSpPr/>
          <p:nvPr/>
        </p:nvGrpSpPr>
        <p:grpSpPr>
          <a:xfrm>
            <a:off x="616154" y="282543"/>
            <a:ext cx="10959691" cy="5675075"/>
            <a:chOff x="781050" y="749301"/>
            <a:chExt cx="10420350" cy="5480049"/>
          </a:xfrm>
          <a:solidFill>
            <a:schemeClr val="bg1">
              <a:alpha val="74000"/>
            </a:schemeClr>
          </a:solidFill>
        </p:grpSpPr>
        <p:sp>
          <p:nvSpPr>
            <p:cNvPr id="7" name="圆角矩形 22">
              <a:extLst>
                <a:ext uri="{FF2B5EF4-FFF2-40B4-BE49-F238E27FC236}">
                  <a16:creationId xmlns:a16="http://schemas.microsoft.com/office/drawing/2014/main" id="{0160DC88-0CED-795A-0DAA-6F5DFDD213FC}"/>
                </a:ext>
              </a:extLst>
            </p:cNvPr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  <p:sp>
          <p:nvSpPr>
            <p:cNvPr id="8" name="圆角矩形 25">
              <a:extLst>
                <a:ext uri="{FF2B5EF4-FFF2-40B4-BE49-F238E27FC236}">
                  <a16:creationId xmlns:a16="http://schemas.microsoft.com/office/drawing/2014/main" id="{40042854-ED9C-0C9E-7274-2A9A0D2B5B05}"/>
                </a:ext>
              </a:extLst>
            </p:cNvPr>
            <p:cNvSpPr/>
            <p:nvPr/>
          </p:nvSpPr>
          <p:spPr>
            <a:xfrm>
              <a:off x="882196" y="867227"/>
              <a:ext cx="10218058" cy="5244196"/>
            </a:xfrm>
            <a:prstGeom prst="roundRect">
              <a:avLst>
                <a:gd name="adj" fmla="val 49764"/>
              </a:avLst>
            </a:prstGeom>
            <a:grpFill/>
            <a:ln w="28575">
              <a:solidFill>
                <a:srgbClr val="3E8D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C7DB5AB-AD27-2504-DB31-04F81931BD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147870" y="4540794"/>
            <a:ext cx="3462855" cy="2323071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7185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lvl="0" algn="ctr">
              <a:defRPr/>
            </a:pPr>
            <a:r>
              <a:rPr kumimoji="0" lang="vi-VN" altLang="zh-CN" b="0" i="0" u="sng" strike="noStrike" kern="1200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Câu </a:t>
            </a:r>
            <a:r>
              <a:rPr kumimoji="0" lang="vi-VN" altLang="zh-CN" b="0" i="0" u="sng" strike="noStrike" kern="1200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hỏ</a:t>
            </a:r>
            <a:r>
              <a:rPr kumimoji="0" lang="en-US" altLang="zh-CN" b="0" i="0" u="sng" strike="noStrike" kern="1200" cap="none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i</a:t>
            </a:r>
            <a:r>
              <a:rPr kumimoji="0" lang="vi-VN" altLang="zh-CN" b="0" i="0" u="sng" strike="noStrike" kern="1200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:</a:t>
            </a:r>
            <a:r>
              <a:rPr kumimoji="0" lang="en-US" altLang="zh-CN" b="0" i="0" strike="noStrike" kern="1200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lang="vi-VN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nghìn chín trăm năm mươi tư </a:t>
            </a:r>
            <a:r>
              <a:rPr lang="vi-VN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vi-VN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xi</a:t>
            </a:r>
            <a:r>
              <a:rPr lang="en-US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vi-VN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mét </a:t>
            </a:r>
            <a:r>
              <a:rPr lang="vi-VN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 viết là:</a:t>
            </a:r>
            <a:endParaRPr kumimoji="0" lang="zh-CN" altLang="en-US" b="1" i="0" u="none" strike="noStrike" kern="1200" cap="none" spc="-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99D8DEF-DC99-8DC0-31E0-2A8C985BE5EC}"/>
              </a:ext>
            </a:extLst>
          </p:cNvPr>
          <p:cNvGrpSpPr/>
          <p:nvPr/>
        </p:nvGrpSpPr>
        <p:grpSpPr>
          <a:xfrm>
            <a:off x="1819311" y="2413908"/>
            <a:ext cx="4292321" cy="1170582"/>
            <a:chOff x="1092954" y="2371436"/>
            <a:chExt cx="4611922" cy="117058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12F2B2A-DCE7-1F33-5791-309289792D43}"/>
                </a:ext>
              </a:extLst>
            </p:cNvPr>
            <p:cNvGrpSpPr/>
            <p:nvPr/>
          </p:nvGrpSpPr>
          <p:grpSpPr>
            <a:xfrm>
              <a:off x="1456545" y="2371436"/>
              <a:ext cx="4248331" cy="1132616"/>
              <a:chOff x="1108416" y="4554145"/>
              <a:chExt cx="5124211" cy="1371634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D873BB41-BA51-EB0E-A99F-DC508CF6A43A}"/>
                  </a:ext>
                </a:extLst>
              </p:cNvPr>
              <p:cNvGrpSpPr/>
              <p:nvPr/>
            </p:nvGrpSpPr>
            <p:grpSpPr>
              <a:xfrm>
                <a:off x="1108416" y="4554145"/>
                <a:ext cx="5124211" cy="1371634"/>
                <a:chOff x="1153352" y="404137"/>
                <a:chExt cx="10870885" cy="4944813"/>
              </a:xfrm>
            </p:grpSpPr>
            <p:sp>
              <p:nvSpPr>
                <p:cNvPr id="21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76E917C7-0C5B-BF62-2C40-96EB2DBDC0A8}"/>
                    </a:ext>
                  </a:extLst>
                </p:cNvPr>
                <p:cNvSpPr/>
                <p:nvPr/>
              </p:nvSpPr>
              <p:spPr>
                <a:xfrm>
                  <a:off x="1153352" y="404137"/>
                  <a:ext cx="10870885" cy="4944813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47C6F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F09D5DD-4BAD-2362-9D10-84A5C6C4407C}"/>
                    </a:ext>
                  </a:extLst>
                </p:cNvPr>
                <p:cNvSpPr/>
                <p:nvPr/>
              </p:nvSpPr>
              <p:spPr>
                <a:xfrm>
                  <a:off x="1153352" y="684742"/>
                  <a:ext cx="10800569" cy="4579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Rectangle 6">
                <a:extLst>
                  <a:ext uri="{FF2B5EF4-FFF2-40B4-BE49-F238E27FC236}">
                    <a16:creationId xmlns:a16="http://schemas.microsoft.com/office/drawing/2014/main" id="{E0A30A46-BE6B-089F-769C-922369804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5284" y="4672159"/>
                <a:ext cx="4450474" cy="10063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4800" b="1" kern="0" dirty="0" smtClean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UTM Avo" panose="02040603050506020204" pitchFamily="18" charset="0"/>
                    <a:ea typeface="微软雅黑" pitchFamily="34" charset="-122"/>
                  </a:rPr>
                  <a:t>1 955 dm</a:t>
                </a:r>
                <a:r>
                  <a:rPr lang="en-US" altLang="en-US" sz="4800" b="1" kern="0" baseline="30000" dirty="0" smtClean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UTM Avo" panose="02040603050506020204" pitchFamily="18" charset="0"/>
                    <a:ea typeface="微软雅黑" pitchFamily="34" charset="-122"/>
                  </a:rPr>
                  <a:t>2</a:t>
                </a:r>
                <a:endParaRPr kumimoji="0" lang="en-US" altLang="en-US" sz="48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2E74B4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</a:endParaRP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E582563-EE63-7381-E377-C752AF484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56" r="80948" b="81481"/>
            <a:stretch/>
          </p:blipFill>
          <p:spPr>
            <a:xfrm>
              <a:off x="1092954" y="2386318"/>
              <a:ext cx="888921" cy="11557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4BDF05-2E2A-7C83-E836-B3490BCA52CA}"/>
              </a:ext>
            </a:extLst>
          </p:cNvPr>
          <p:cNvGrpSpPr/>
          <p:nvPr/>
        </p:nvGrpSpPr>
        <p:grpSpPr>
          <a:xfrm>
            <a:off x="6311333" y="2281120"/>
            <a:ext cx="4382495" cy="1203766"/>
            <a:chOff x="6092322" y="2271847"/>
            <a:chExt cx="4568775" cy="120376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077966B-FD46-8401-7959-2D1B996F0EDF}"/>
                </a:ext>
              </a:extLst>
            </p:cNvPr>
            <p:cNvGrpSpPr/>
            <p:nvPr/>
          </p:nvGrpSpPr>
          <p:grpSpPr>
            <a:xfrm>
              <a:off x="6363536" y="2382013"/>
              <a:ext cx="4297561" cy="1093600"/>
              <a:chOff x="1122602" y="2520411"/>
              <a:chExt cx="5016486" cy="1306792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EB99293-2358-8C62-77A3-86BB0C35F4CB}"/>
                  </a:ext>
                </a:extLst>
              </p:cNvPr>
              <p:cNvGrpSpPr/>
              <p:nvPr/>
            </p:nvGrpSpPr>
            <p:grpSpPr>
              <a:xfrm>
                <a:off x="1122602" y="2520411"/>
                <a:ext cx="5016486" cy="1306792"/>
                <a:chOff x="1183448" y="577127"/>
                <a:chExt cx="10642349" cy="4711056"/>
              </a:xfrm>
            </p:grpSpPr>
            <p:sp>
              <p:nvSpPr>
                <p:cNvPr id="28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8A1E6E-0E99-7545-2BA1-9B0913AD3902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4711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32397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D99C2D33-B556-EC73-B33C-37AE65A971E4}"/>
                    </a:ext>
                  </a:extLst>
                </p:cNvPr>
                <p:cNvSpPr/>
                <p:nvPr/>
              </p:nvSpPr>
              <p:spPr>
                <a:xfrm>
                  <a:off x="1183448" y="738688"/>
                  <a:ext cx="10448355" cy="443199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" name="Rectangle 33">
                <a:extLst>
                  <a:ext uri="{FF2B5EF4-FFF2-40B4-BE49-F238E27FC236}">
                    <a16:creationId xmlns:a16="http://schemas.microsoft.com/office/drawing/2014/main" id="{953DFFDC-45F7-BE8A-DD59-A7CFDE36C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8061" y="2533970"/>
                <a:ext cx="4306831" cy="9929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1 956 dm</a:t>
                </a:r>
                <a:r>
                  <a:rPr kumimoji="0" lang="en-US" altLang="en-US" sz="4800" b="1" i="0" u="none" strike="noStrike" kern="0" cap="none" spc="0" normalizeH="0" baseline="3000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2</a:t>
                </a:r>
                <a:endParaRPr kumimoji="0" lang="en-US" altLang="en-US" sz="48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32397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B841999-AC57-6C49-C2BC-85DD1501A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1" t="-1242" r="65801" b="82167"/>
            <a:stretch/>
          </p:blipFill>
          <p:spPr>
            <a:xfrm>
              <a:off x="6092322" y="2271847"/>
              <a:ext cx="763252" cy="11788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A1F2D60-08B5-C5D0-97D4-96BC13B2138E}"/>
              </a:ext>
            </a:extLst>
          </p:cNvPr>
          <p:cNvGrpSpPr/>
          <p:nvPr/>
        </p:nvGrpSpPr>
        <p:grpSpPr>
          <a:xfrm>
            <a:off x="1738957" y="3902174"/>
            <a:ext cx="4281016" cy="1277243"/>
            <a:chOff x="990071" y="3965496"/>
            <a:chExt cx="4714805" cy="127724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ABC6977-3535-1284-53AE-2ACD9A182371}"/>
                </a:ext>
              </a:extLst>
            </p:cNvPr>
            <p:cNvGrpSpPr/>
            <p:nvPr/>
          </p:nvGrpSpPr>
          <p:grpSpPr>
            <a:xfrm>
              <a:off x="1458184" y="3965496"/>
              <a:ext cx="4246692" cy="1277243"/>
              <a:chOff x="1181980" y="2520411"/>
              <a:chExt cx="4957108" cy="152623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5735857-B9B7-E04D-4381-084C850237A7}"/>
                  </a:ext>
                </a:extLst>
              </p:cNvPr>
              <p:cNvGrpSpPr/>
              <p:nvPr/>
            </p:nvGrpSpPr>
            <p:grpSpPr>
              <a:xfrm>
                <a:off x="1181980" y="2520411"/>
                <a:ext cx="4957108" cy="1526236"/>
                <a:chOff x="1309417" y="577127"/>
                <a:chExt cx="10516380" cy="5502166"/>
              </a:xfrm>
            </p:grpSpPr>
            <p:sp>
              <p:nvSpPr>
                <p:cNvPr id="35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5C52F7-0FE1-D6BD-926A-080F49AA5CF0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550216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99C3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D7CFF67-412F-2A9F-FDFA-BB25938E7C5A}"/>
                    </a:ext>
                  </a:extLst>
                </p:cNvPr>
                <p:cNvSpPr/>
                <p:nvPr/>
              </p:nvSpPr>
              <p:spPr>
                <a:xfrm>
                  <a:off x="1370244" y="749729"/>
                  <a:ext cx="10310145" cy="520835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7EEAF94-6044-D690-0747-EFF575E8D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3609" y="2676697"/>
                <a:ext cx="4353477" cy="9929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99C31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1 954 dm</a:t>
                </a:r>
                <a:r>
                  <a:rPr kumimoji="0" lang="en-US" altLang="en-US" sz="4800" b="1" i="0" u="none" strike="noStrike" kern="0" cap="none" spc="0" normalizeH="0" baseline="3000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99C31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2</a:t>
                </a:r>
                <a:endParaRPr kumimoji="0" lang="en-US" altLang="en-US" sz="48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99C31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1ABE485-488C-6E12-F192-0B0E6D3FD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2" t="268" r="50475" b="80657"/>
            <a:stretch/>
          </p:blipFill>
          <p:spPr>
            <a:xfrm>
              <a:off x="990071" y="3965497"/>
              <a:ext cx="799425" cy="1277242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004B91E-C966-FAA0-205E-21E4066C7D7E}"/>
              </a:ext>
            </a:extLst>
          </p:cNvPr>
          <p:cNvGrpSpPr/>
          <p:nvPr/>
        </p:nvGrpSpPr>
        <p:grpSpPr>
          <a:xfrm>
            <a:off x="6352842" y="3879370"/>
            <a:ext cx="4393647" cy="1399865"/>
            <a:chOff x="6047625" y="4021001"/>
            <a:chExt cx="4664340" cy="124202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C609F4C-11DC-2885-EA6F-536C7A9DC490}"/>
                </a:ext>
              </a:extLst>
            </p:cNvPr>
            <p:cNvGrpSpPr/>
            <p:nvPr/>
          </p:nvGrpSpPr>
          <p:grpSpPr>
            <a:xfrm>
              <a:off x="6414405" y="4021003"/>
              <a:ext cx="4297560" cy="1173694"/>
              <a:chOff x="1122603" y="2520411"/>
              <a:chExt cx="5016485" cy="1402498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176F74C2-BC45-2C7C-9BA4-85CFA23EE3D6}"/>
                  </a:ext>
                </a:extLst>
              </p:cNvPr>
              <p:cNvGrpSpPr/>
              <p:nvPr/>
            </p:nvGrpSpPr>
            <p:grpSpPr>
              <a:xfrm>
                <a:off x="1122603" y="2520411"/>
                <a:ext cx="5016485" cy="1402498"/>
                <a:chOff x="1183450" y="577127"/>
                <a:chExt cx="10642347" cy="5056080"/>
              </a:xfrm>
            </p:grpSpPr>
            <p:sp>
              <p:nvSpPr>
                <p:cNvPr id="4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DF237B8-5D1D-F23B-6507-AE20398A0508}"/>
                    </a:ext>
                  </a:extLst>
                </p:cNvPr>
                <p:cNvSpPr/>
                <p:nvPr/>
              </p:nvSpPr>
              <p:spPr>
                <a:xfrm>
                  <a:off x="1309418" y="577127"/>
                  <a:ext cx="10516379" cy="5056080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FF34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3C778A5-5107-981D-1734-542BEAF87D8A}"/>
                    </a:ext>
                  </a:extLst>
                </p:cNvPr>
                <p:cNvSpPr/>
                <p:nvPr/>
              </p:nvSpPr>
              <p:spPr>
                <a:xfrm>
                  <a:off x="1183450" y="630896"/>
                  <a:ext cx="10448355" cy="4864077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1" name="Rectangle 33">
                <a:extLst>
                  <a:ext uri="{FF2B5EF4-FFF2-40B4-BE49-F238E27FC236}">
                    <a16:creationId xmlns:a16="http://schemas.microsoft.com/office/drawing/2014/main" id="{7F7D599F-6531-E282-2743-A05978DA8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8199" y="2709247"/>
                <a:ext cx="4288084" cy="8810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3464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1 957 dm</a:t>
                </a:r>
                <a:r>
                  <a:rPr kumimoji="0" lang="en-US" altLang="en-US" sz="4800" b="1" i="0" u="none" strike="noStrike" kern="0" cap="none" spc="0" normalizeH="0" baseline="3000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3464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2</a:t>
                </a:r>
                <a:endParaRPr kumimoji="0" lang="en-US" altLang="en-US" sz="48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FF3464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3D7F56F-1952-241B-FD2B-5342E57A14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4" t="-144" r="31943" b="81069"/>
            <a:stretch/>
          </p:blipFill>
          <p:spPr>
            <a:xfrm>
              <a:off x="6047625" y="4021001"/>
              <a:ext cx="929283" cy="1242022"/>
            </a:xfrm>
            <a:prstGeom prst="rect">
              <a:avLst/>
            </a:prstGeom>
          </p:spPr>
        </p:pic>
      </p:grpSp>
      <p:pic>
        <p:nvPicPr>
          <p:cNvPr id="5" name="Picture 4">
            <a:hlinkClick r:id="rId8" action="ppaction://hlinksldjump"/>
            <a:extLst>
              <a:ext uri="{FF2B5EF4-FFF2-40B4-BE49-F238E27FC236}">
                <a16:creationId xmlns:a16="http://schemas.microsoft.com/office/drawing/2014/main" id="{D4BA3F19-C9A8-998B-768E-613649B31B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15A3FD-52F4-35D5-3757-E32287D7A8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5907" y="5725744"/>
            <a:ext cx="10729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6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F07EFE3-EC92-7744-9A9E-C4913E6AA635}"/>
              </a:ext>
            </a:extLst>
          </p:cNvPr>
          <p:cNvGrpSpPr/>
          <p:nvPr/>
        </p:nvGrpSpPr>
        <p:grpSpPr>
          <a:xfrm>
            <a:off x="-126159" y="-40066"/>
            <a:ext cx="12318159" cy="6898066"/>
            <a:chOff x="-126159" y="-40066"/>
            <a:chExt cx="12318159" cy="689806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AD31E3-E4D0-69CB-66F2-6CBE70D9A3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73" b="3197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9B7E16C7-41F8-6CB1-54CD-C7FB4A994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26159" y="-40066"/>
              <a:ext cx="868472" cy="1054746"/>
            </a:xfrm>
            <a:prstGeom prst="rect">
              <a:avLst/>
            </a:prstGeom>
          </p:spPr>
        </p:pic>
      </p:grpSp>
      <p:grpSp>
        <p:nvGrpSpPr>
          <p:cNvPr id="6" name="组合 3">
            <a:extLst>
              <a:ext uri="{FF2B5EF4-FFF2-40B4-BE49-F238E27FC236}">
                <a16:creationId xmlns:a16="http://schemas.microsoft.com/office/drawing/2014/main" id="{45500D67-EB71-898A-650B-7B2123A19DB5}"/>
              </a:ext>
            </a:extLst>
          </p:cNvPr>
          <p:cNvGrpSpPr/>
          <p:nvPr/>
        </p:nvGrpSpPr>
        <p:grpSpPr>
          <a:xfrm>
            <a:off x="616154" y="282543"/>
            <a:ext cx="10959691" cy="5675075"/>
            <a:chOff x="781050" y="749301"/>
            <a:chExt cx="10420350" cy="5480049"/>
          </a:xfrm>
          <a:solidFill>
            <a:schemeClr val="bg1">
              <a:alpha val="74000"/>
            </a:schemeClr>
          </a:solidFill>
        </p:grpSpPr>
        <p:sp>
          <p:nvSpPr>
            <p:cNvPr id="7" name="圆角矩形 22">
              <a:extLst>
                <a:ext uri="{FF2B5EF4-FFF2-40B4-BE49-F238E27FC236}">
                  <a16:creationId xmlns:a16="http://schemas.microsoft.com/office/drawing/2014/main" id="{0160DC88-0CED-795A-0DAA-6F5DFDD213FC}"/>
                </a:ext>
              </a:extLst>
            </p:cNvPr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  <p:sp>
          <p:nvSpPr>
            <p:cNvPr id="8" name="圆角矩形 25">
              <a:extLst>
                <a:ext uri="{FF2B5EF4-FFF2-40B4-BE49-F238E27FC236}">
                  <a16:creationId xmlns:a16="http://schemas.microsoft.com/office/drawing/2014/main" id="{40042854-ED9C-0C9E-7274-2A9A0D2B5B05}"/>
                </a:ext>
              </a:extLst>
            </p:cNvPr>
            <p:cNvSpPr/>
            <p:nvPr/>
          </p:nvSpPr>
          <p:spPr>
            <a:xfrm>
              <a:off x="882196" y="867227"/>
              <a:ext cx="10218058" cy="5244196"/>
            </a:xfrm>
            <a:prstGeom prst="roundRect">
              <a:avLst>
                <a:gd name="adj" fmla="val 49764"/>
              </a:avLst>
            </a:prstGeom>
            <a:grpFill/>
            <a:ln w="28575">
              <a:solidFill>
                <a:srgbClr val="3E8D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DF006EF8-DE78-837B-500C-470A375DC3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289116" y="4121913"/>
            <a:ext cx="2730843" cy="27761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5E6CBA-6554-7865-9895-96BE8999B8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2816" y="5892766"/>
            <a:ext cx="1072989" cy="1286367"/>
          </a:xfrm>
          <a:prstGeom prst="rect">
            <a:avLst/>
          </a:prstGeom>
        </p:spPr>
      </p:pic>
      <p:sp>
        <p:nvSpPr>
          <p:cNvPr id="45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718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lvl="0" algn="ctr">
              <a:defRPr/>
            </a:pPr>
            <a:r>
              <a:rPr kumimoji="0" lang="vi-VN" altLang="zh-CN" sz="3600" b="0" i="0" u="sng" strike="noStrike" kern="1200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Câu </a:t>
            </a:r>
            <a:r>
              <a:rPr kumimoji="0" lang="vi-VN" altLang="zh-CN" sz="3600" b="0" i="0" u="sng" strike="noStrike" kern="1200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hỏ</a:t>
            </a:r>
            <a:r>
              <a:rPr kumimoji="0" lang="en-US" altLang="zh-CN" sz="3600" b="0" i="0" u="sng" strike="noStrike" kern="1200" cap="none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i</a:t>
            </a:r>
            <a:r>
              <a:rPr kumimoji="0" lang="vi-VN" altLang="zh-CN" sz="3600" b="0" i="0" u="sng" strike="noStrike" kern="1200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:</a:t>
            </a:r>
            <a:r>
              <a:rPr kumimoji="0" lang="en-US" altLang="zh-CN" sz="3600" b="0" i="0" strike="noStrike" kern="1200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Cho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hình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vuông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ABCD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có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AB = </a:t>
            </a:r>
            <a:r>
              <a:rPr lang="en-US" sz="3600" b="0" dirty="0" smtClean="0">
                <a:solidFill>
                  <a:schemeClr val="tx1"/>
                </a:solidFill>
                <a:effectLst/>
                <a:latin typeface="+mn-lt"/>
              </a:rPr>
              <a:t>6 dm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.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Hỏi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diện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tích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hình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vuông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ABCD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bằng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bao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nhiêu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đề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-xi-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mét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vuông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?</a:t>
            </a:r>
            <a:endParaRPr kumimoji="0" lang="zh-CN" altLang="en-US" sz="3600" b="1" i="0" u="none" strike="noStrike" kern="1200" cap="none" spc="-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99D8DEF-DC99-8DC0-31E0-2A8C985BE5EC}"/>
              </a:ext>
            </a:extLst>
          </p:cNvPr>
          <p:cNvGrpSpPr/>
          <p:nvPr/>
        </p:nvGrpSpPr>
        <p:grpSpPr>
          <a:xfrm>
            <a:off x="1819311" y="2413909"/>
            <a:ext cx="4292321" cy="1205445"/>
            <a:chOff x="1092954" y="2371437"/>
            <a:chExt cx="4611922" cy="1205445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12F2B2A-DCE7-1F33-5791-309289792D43}"/>
                </a:ext>
              </a:extLst>
            </p:cNvPr>
            <p:cNvGrpSpPr/>
            <p:nvPr/>
          </p:nvGrpSpPr>
          <p:grpSpPr>
            <a:xfrm>
              <a:off x="1456545" y="2371437"/>
              <a:ext cx="4248331" cy="1205445"/>
              <a:chOff x="1108416" y="4554145"/>
              <a:chExt cx="5124211" cy="1459832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D873BB41-BA51-EB0E-A99F-DC508CF6A43A}"/>
                  </a:ext>
                </a:extLst>
              </p:cNvPr>
              <p:cNvGrpSpPr/>
              <p:nvPr/>
            </p:nvGrpSpPr>
            <p:grpSpPr>
              <a:xfrm>
                <a:off x="1108416" y="4554145"/>
                <a:ext cx="5124211" cy="1371634"/>
                <a:chOff x="1153352" y="404137"/>
                <a:chExt cx="10870885" cy="4944813"/>
              </a:xfrm>
            </p:grpSpPr>
            <p:sp>
              <p:nvSpPr>
                <p:cNvPr id="53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76E917C7-0C5B-BF62-2C40-96EB2DBDC0A8}"/>
                    </a:ext>
                  </a:extLst>
                </p:cNvPr>
                <p:cNvSpPr/>
                <p:nvPr/>
              </p:nvSpPr>
              <p:spPr>
                <a:xfrm>
                  <a:off x="1153352" y="404137"/>
                  <a:ext cx="10870885" cy="4944813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47C6F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F09D5DD-4BAD-2362-9D10-84A5C6C4407C}"/>
                    </a:ext>
                  </a:extLst>
                </p:cNvPr>
                <p:cNvSpPr/>
                <p:nvPr/>
              </p:nvSpPr>
              <p:spPr>
                <a:xfrm>
                  <a:off x="1153352" y="684742"/>
                  <a:ext cx="10800569" cy="4579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0" name="Rectangle 6">
                <a:extLst>
                  <a:ext uri="{FF2B5EF4-FFF2-40B4-BE49-F238E27FC236}">
                    <a16:creationId xmlns:a16="http://schemas.microsoft.com/office/drawing/2014/main" id="{E0A30A46-BE6B-089F-769C-922369804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5284" y="4672159"/>
                <a:ext cx="4450474" cy="13418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6600" b="1" kern="0" dirty="0" smtClean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UTM Avo" panose="02040603050506020204" pitchFamily="18" charset="0"/>
                    <a:ea typeface="微软雅黑" pitchFamily="34" charset="-122"/>
                  </a:rPr>
                  <a:t>24 dm</a:t>
                </a:r>
                <a:r>
                  <a:rPr lang="en-US" altLang="en-US" sz="6600" b="1" kern="0" baseline="30000" dirty="0" smtClean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UTM Avo" panose="02040603050506020204" pitchFamily="18" charset="0"/>
                    <a:ea typeface="微软雅黑" pitchFamily="34" charset="-122"/>
                  </a:rPr>
                  <a:t>2</a:t>
                </a:r>
                <a:endParaRPr kumimoji="0" lang="en-US" altLang="en-US" sz="66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2E74B4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+mn-cs"/>
                </a:endParaRPr>
              </a:p>
            </p:txBody>
          </p:sp>
        </p:grp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BE582563-EE63-7381-E377-C752AF484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56" r="80948" b="81481"/>
            <a:stretch/>
          </p:blipFill>
          <p:spPr>
            <a:xfrm>
              <a:off x="1092954" y="2386318"/>
              <a:ext cx="888921" cy="11557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74BDF05-2E2A-7C83-E836-B3490BCA52CA}"/>
              </a:ext>
            </a:extLst>
          </p:cNvPr>
          <p:cNvGrpSpPr/>
          <p:nvPr/>
        </p:nvGrpSpPr>
        <p:grpSpPr>
          <a:xfrm>
            <a:off x="6311333" y="2281120"/>
            <a:ext cx="4382495" cy="1229507"/>
            <a:chOff x="6092322" y="2271847"/>
            <a:chExt cx="4568775" cy="1229507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077966B-FD46-8401-7959-2D1B996F0EDF}"/>
                </a:ext>
              </a:extLst>
            </p:cNvPr>
            <p:cNvGrpSpPr/>
            <p:nvPr/>
          </p:nvGrpSpPr>
          <p:grpSpPr>
            <a:xfrm>
              <a:off x="6363536" y="2382012"/>
              <a:ext cx="4297561" cy="1119342"/>
              <a:chOff x="1122602" y="2520411"/>
              <a:chExt cx="5016486" cy="1337553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6EB99293-2358-8C62-77A3-86BB0C35F4CB}"/>
                  </a:ext>
                </a:extLst>
              </p:cNvPr>
              <p:cNvGrpSpPr/>
              <p:nvPr/>
            </p:nvGrpSpPr>
            <p:grpSpPr>
              <a:xfrm>
                <a:off x="1122602" y="2520411"/>
                <a:ext cx="5016486" cy="1306792"/>
                <a:chOff x="1183448" y="577127"/>
                <a:chExt cx="10642349" cy="4711056"/>
              </a:xfrm>
            </p:grpSpPr>
            <p:sp>
              <p:nvSpPr>
                <p:cNvPr id="60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8A1E6E-0E99-7545-2BA1-9B0913AD3902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4711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32397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D99C2D33-B556-EC73-B33C-37AE65A971E4}"/>
                    </a:ext>
                  </a:extLst>
                </p:cNvPr>
                <p:cNvSpPr/>
                <p:nvPr/>
              </p:nvSpPr>
              <p:spPr>
                <a:xfrm>
                  <a:off x="1183448" y="738688"/>
                  <a:ext cx="10448355" cy="443199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9" name="Rectangle 33">
                <a:extLst>
                  <a:ext uri="{FF2B5EF4-FFF2-40B4-BE49-F238E27FC236}">
                    <a16:creationId xmlns:a16="http://schemas.microsoft.com/office/drawing/2014/main" id="{953DFFDC-45F7-BE8A-DD59-A7CFDE36C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8061" y="2533970"/>
                <a:ext cx="4306831" cy="13239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32 dm</a:t>
                </a:r>
                <a:r>
                  <a:rPr kumimoji="0" lang="en-US" altLang="en-US" sz="6600" b="1" i="0" u="none" strike="noStrike" kern="0" cap="none" spc="0" normalizeH="0" baseline="3000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2</a:t>
                </a: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32397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DB841999-AC57-6C49-C2BC-85DD1501A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1" t="-1242" r="65801" b="82167"/>
            <a:stretch/>
          </p:blipFill>
          <p:spPr>
            <a:xfrm>
              <a:off x="6092322" y="2271847"/>
              <a:ext cx="763252" cy="1178800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A1F2D60-08B5-C5D0-97D4-96BC13B2138E}"/>
              </a:ext>
            </a:extLst>
          </p:cNvPr>
          <p:cNvGrpSpPr/>
          <p:nvPr/>
        </p:nvGrpSpPr>
        <p:grpSpPr>
          <a:xfrm>
            <a:off x="1738957" y="3902174"/>
            <a:ext cx="4281016" cy="1277243"/>
            <a:chOff x="990071" y="3965496"/>
            <a:chExt cx="4714805" cy="1277243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6ABC6977-3535-1284-53AE-2ACD9A182371}"/>
                </a:ext>
              </a:extLst>
            </p:cNvPr>
            <p:cNvGrpSpPr/>
            <p:nvPr/>
          </p:nvGrpSpPr>
          <p:grpSpPr>
            <a:xfrm>
              <a:off x="1458184" y="3965496"/>
              <a:ext cx="4246692" cy="1277243"/>
              <a:chOff x="1181980" y="2520411"/>
              <a:chExt cx="4957108" cy="1526236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65735857-B9B7-E04D-4381-084C850237A7}"/>
                  </a:ext>
                </a:extLst>
              </p:cNvPr>
              <p:cNvGrpSpPr/>
              <p:nvPr/>
            </p:nvGrpSpPr>
            <p:grpSpPr>
              <a:xfrm>
                <a:off x="1181980" y="2520411"/>
                <a:ext cx="4957108" cy="1526236"/>
                <a:chOff x="1309417" y="577127"/>
                <a:chExt cx="10516380" cy="5502166"/>
              </a:xfrm>
            </p:grpSpPr>
            <p:sp>
              <p:nvSpPr>
                <p:cNvPr id="67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5C52F7-0FE1-D6BD-926A-080F49AA5CF0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550216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99C3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D7CFF67-412F-2A9F-FDFA-BB25938E7C5A}"/>
                    </a:ext>
                  </a:extLst>
                </p:cNvPr>
                <p:cNvSpPr/>
                <p:nvPr/>
              </p:nvSpPr>
              <p:spPr>
                <a:xfrm>
                  <a:off x="1370244" y="749729"/>
                  <a:ext cx="10310145" cy="520835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C7EEAF94-6044-D690-0747-EFF575E8D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3609" y="2676697"/>
                <a:ext cx="4353477" cy="1323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99C31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36 dm</a:t>
                </a:r>
                <a:r>
                  <a:rPr kumimoji="0" lang="en-US" altLang="en-US" sz="6600" b="1" i="0" u="none" strike="noStrike" kern="0" cap="none" spc="0" normalizeH="0" baseline="3000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99C31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2</a:t>
                </a: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99C31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E1ABE485-488C-6E12-F192-0B0E6D3FD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2" t="268" r="50475" b="80657"/>
            <a:stretch/>
          </p:blipFill>
          <p:spPr>
            <a:xfrm>
              <a:off x="990071" y="3965497"/>
              <a:ext cx="799425" cy="1277242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004B91E-C966-FAA0-205E-21E4066C7D7E}"/>
              </a:ext>
            </a:extLst>
          </p:cNvPr>
          <p:cNvGrpSpPr/>
          <p:nvPr/>
        </p:nvGrpSpPr>
        <p:grpSpPr>
          <a:xfrm>
            <a:off x="6352842" y="3879370"/>
            <a:ext cx="4393647" cy="1399865"/>
            <a:chOff x="6047625" y="4021001"/>
            <a:chExt cx="4664340" cy="1242022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4C609F4C-11DC-2885-EA6F-536C7A9DC490}"/>
                </a:ext>
              </a:extLst>
            </p:cNvPr>
            <p:cNvGrpSpPr/>
            <p:nvPr/>
          </p:nvGrpSpPr>
          <p:grpSpPr>
            <a:xfrm>
              <a:off x="6414405" y="4021001"/>
              <a:ext cx="4297560" cy="1173693"/>
              <a:chOff x="1122603" y="2520411"/>
              <a:chExt cx="5016485" cy="1402498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176F74C2-BC45-2C7C-9BA4-85CFA23EE3D6}"/>
                  </a:ext>
                </a:extLst>
              </p:cNvPr>
              <p:cNvGrpSpPr/>
              <p:nvPr/>
            </p:nvGrpSpPr>
            <p:grpSpPr>
              <a:xfrm>
                <a:off x="1122603" y="2520411"/>
                <a:ext cx="5016485" cy="1402498"/>
                <a:chOff x="1183450" y="577127"/>
                <a:chExt cx="10642347" cy="5056080"/>
              </a:xfrm>
            </p:grpSpPr>
            <p:sp>
              <p:nvSpPr>
                <p:cNvPr id="74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DF237B8-5D1D-F23B-6507-AE20398A0508}"/>
                    </a:ext>
                  </a:extLst>
                </p:cNvPr>
                <p:cNvSpPr/>
                <p:nvPr/>
              </p:nvSpPr>
              <p:spPr>
                <a:xfrm>
                  <a:off x="1309418" y="577127"/>
                  <a:ext cx="10516379" cy="5056080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FF34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3C778A5-5107-981D-1734-542BEAF87D8A}"/>
                    </a:ext>
                  </a:extLst>
                </p:cNvPr>
                <p:cNvSpPr/>
                <p:nvPr/>
              </p:nvSpPr>
              <p:spPr>
                <a:xfrm>
                  <a:off x="1183450" y="630896"/>
                  <a:ext cx="10448355" cy="4864077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3" name="Rectangle 33">
                <a:extLst>
                  <a:ext uri="{FF2B5EF4-FFF2-40B4-BE49-F238E27FC236}">
                    <a16:creationId xmlns:a16="http://schemas.microsoft.com/office/drawing/2014/main" id="{7F7D599F-6531-E282-2743-A05978DA8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8199" y="2709247"/>
                <a:ext cx="4288084" cy="11747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3464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40 dm</a:t>
                </a:r>
                <a:r>
                  <a:rPr kumimoji="0" lang="en-US" altLang="en-US" sz="6600" b="1" i="0" u="none" strike="noStrike" kern="0" cap="none" spc="0" normalizeH="0" baseline="3000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3464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2</a:t>
                </a: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FF3464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E3D7F56F-1952-241B-FD2B-5342E57A14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4" t="-144" r="31943" b="81069"/>
            <a:stretch/>
          </p:blipFill>
          <p:spPr>
            <a:xfrm>
              <a:off x="6047625" y="4021001"/>
              <a:ext cx="929283" cy="1242022"/>
            </a:xfrm>
            <a:prstGeom prst="rect">
              <a:avLst/>
            </a:prstGeom>
          </p:spPr>
        </p:pic>
      </p:grpSp>
      <p:pic>
        <p:nvPicPr>
          <p:cNvPr id="76" name="Picture 75">
            <a:hlinkClick r:id="rId9" action="ppaction://hlinksldjump"/>
            <a:extLst>
              <a:ext uri="{FF2B5EF4-FFF2-40B4-BE49-F238E27FC236}">
                <a16:creationId xmlns:a16="http://schemas.microsoft.com/office/drawing/2014/main" id="{D4BA3F19-C9A8-998B-768E-613649B31B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4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8FB7B52-D078-A853-4A68-DC23739DA7F6}"/>
              </a:ext>
            </a:extLst>
          </p:cNvPr>
          <p:cNvGrpSpPr/>
          <p:nvPr/>
        </p:nvGrpSpPr>
        <p:grpSpPr>
          <a:xfrm>
            <a:off x="-103830" y="0"/>
            <a:ext cx="12295830" cy="6858000"/>
            <a:chOff x="-103830" y="0"/>
            <a:chExt cx="12295830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AD31E3-E4D0-69CB-66F2-6CBE70D9A3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73" b="3197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F6672FD-4126-2DD6-DD7E-2FD5E9ABC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03830" y="0"/>
              <a:ext cx="868472" cy="1054746"/>
            </a:xfrm>
            <a:prstGeom prst="rect">
              <a:avLst/>
            </a:prstGeom>
          </p:spPr>
        </p:pic>
      </p:grpSp>
      <p:grpSp>
        <p:nvGrpSpPr>
          <p:cNvPr id="6" name="组合 3">
            <a:extLst>
              <a:ext uri="{FF2B5EF4-FFF2-40B4-BE49-F238E27FC236}">
                <a16:creationId xmlns:a16="http://schemas.microsoft.com/office/drawing/2014/main" id="{45500D67-EB71-898A-650B-7B2123A19DB5}"/>
              </a:ext>
            </a:extLst>
          </p:cNvPr>
          <p:cNvGrpSpPr/>
          <p:nvPr/>
        </p:nvGrpSpPr>
        <p:grpSpPr>
          <a:xfrm>
            <a:off x="616154" y="282543"/>
            <a:ext cx="10959691" cy="5675075"/>
            <a:chOff x="781050" y="749301"/>
            <a:chExt cx="10420350" cy="5480049"/>
          </a:xfrm>
          <a:solidFill>
            <a:schemeClr val="bg1">
              <a:alpha val="74000"/>
            </a:schemeClr>
          </a:solidFill>
        </p:grpSpPr>
        <p:sp>
          <p:nvSpPr>
            <p:cNvPr id="7" name="圆角矩形 22">
              <a:extLst>
                <a:ext uri="{FF2B5EF4-FFF2-40B4-BE49-F238E27FC236}">
                  <a16:creationId xmlns:a16="http://schemas.microsoft.com/office/drawing/2014/main" id="{0160DC88-0CED-795A-0DAA-6F5DFDD213FC}"/>
                </a:ext>
              </a:extLst>
            </p:cNvPr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  <p:sp>
          <p:nvSpPr>
            <p:cNvPr id="8" name="圆角矩形 25">
              <a:extLst>
                <a:ext uri="{FF2B5EF4-FFF2-40B4-BE49-F238E27FC236}">
                  <a16:creationId xmlns:a16="http://schemas.microsoft.com/office/drawing/2014/main" id="{40042854-ED9C-0C9E-7274-2A9A0D2B5B05}"/>
                </a:ext>
              </a:extLst>
            </p:cNvPr>
            <p:cNvSpPr/>
            <p:nvPr/>
          </p:nvSpPr>
          <p:spPr>
            <a:xfrm>
              <a:off x="882196" y="867227"/>
              <a:ext cx="10218058" cy="5244196"/>
            </a:xfrm>
            <a:prstGeom prst="roundRect">
              <a:avLst>
                <a:gd name="adj" fmla="val 49764"/>
              </a:avLst>
            </a:prstGeom>
            <a:grpFill/>
            <a:ln w="28575">
              <a:solidFill>
                <a:srgbClr val="3E8D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99D8DEF-DC99-8DC0-31E0-2A8C985BE5EC}"/>
              </a:ext>
            </a:extLst>
          </p:cNvPr>
          <p:cNvGrpSpPr/>
          <p:nvPr/>
        </p:nvGrpSpPr>
        <p:grpSpPr>
          <a:xfrm>
            <a:off x="1819311" y="2413909"/>
            <a:ext cx="4292321" cy="1205445"/>
            <a:chOff x="1092954" y="2371437"/>
            <a:chExt cx="4611922" cy="120544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12F2B2A-DCE7-1F33-5791-309289792D43}"/>
                </a:ext>
              </a:extLst>
            </p:cNvPr>
            <p:cNvGrpSpPr/>
            <p:nvPr/>
          </p:nvGrpSpPr>
          <p:grpSpPr>
            <a:xfrm>
              <a:off x="1456545" y="2371437"/>
              <a:ext cx="4248331" cy="1205445"/>
              <a:chOff x="1108416" y="4554145"/>
              <a:chExt cx="5124211" cy="1459832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D873BB41-BA51-EB0E-A99F-DC508CF6A43A}"/>
                  </a:ext>
                </a:extLst>
              </p:cNvPr>
              <p:cNvGrpSpPr/>
              <p:nvPr/>
            </p:nvGrpSpPr>
            <p:grpSpPr>
              <a:xfrm>
                <a:off x="1108416" y="4554145"/>
                <a:ext cx="5124211" cy="1371634"/>
                <a:chOff x="1153352" y="404137"/>
                <a:chExt cx="10870885" cy="4944813"/>
              </a:xfrm>
            </p:grpSpPr>
            <p:sp>
              <p:nvSpPr>
                <p:cNvPr id="21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76E917C7-0C5B-BF62-2C40-96EB2DBDC0A8}"/>
                    </a:ext>
                  </a:extLst>
                </p:cNvPr>
                <p:cNvSpPr/>
                <p:nvPr/>
              </p:nvSpPr>
              <p:spPr>
                <a:xfrm>
                  <a:off x="1153352" y="404137"/>
                  <a:ext cx="10870885" cy="4944813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47C6F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F09D5DD-4BAD-2362-9D10-84A5C6C4407C}"/>
                    </a:ext>
                  </a:extLst>
                </p:cNvPr>
                <p:cNvSpPr/>
                <p:nvPr/>
              </p:nvSpPr>
              <p:spPr>
                <a:xfrm>
                  <a:off x="1153352" y="684742"/>
                  <a:ext cx="10800569" cy="4579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Rectangle 6">
                <a:extLst>
                  <a:ext uri="{FF2B5EF4-FFF2-40B4-BE49-F238E27FC236}">
                    <a16:creationId xmlns:a16="http://schemas.microsoft.com/office/drawing/2014/main" id="{E0A30A46-BE6B-089F-769C-922369804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5284" y="4672159"/>
                <a:ext cx="4450474" cy="13418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 smtClean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+mn-cs"/>
                  </a:rPr>
                  <a:t>56</a:t>
                </a:r>
                <a:endParaRPr kumimoji="0" lang="en-US" altLang="en-US" sz="66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2E74B4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+mn-cs"/>
                </a:endParaRP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E582563-EE63-7381-E377-C752AF484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56" r="80948" b="81481"/>
            <a:stretch/>
          </p:blipFill>
          <p:spPr>
            <a:xfrm>
              <a:off x="1092954" y="2386318"/>
              <a:ext cx="888921" cy="11557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4BDF05-2E2A-7C83-E836-B3490BCA52CA}"/>
              </a:ext>
            </a:extLst>
          </p:cNvPr>
          <p:cNvGrpSpPr/>
          <p:nvPr/>
        </p:nvGrpSpPr>
        <p:grpSpPr>
          <a:xfrm>
            <a:off x="6311333" y="2281120"/>
            <a:ext cx="4382495" cy="1229507"/>
            <a:chOff x="6092322" y="2271847"/>
            <a:chExt cx="4568775" cy="122950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077966B-FD46-8401-7959-2D1B996F0EDF}"/>
                </a:ext>
              </a:extLst>
            </p:cNvPr>
            <p:cNvGrpSpPr/>
            <p:nvPr/>
          </p:nvGrpSpPr>
          <p:grpSpPr>
            <a:xfrm>
              <a:off x="6363536" y="2382012"/>
              <a:ext cx="4297561" cy="1119342"/>
              <a:chOff x="1122602" y="2520411"/>
              <a:chExt cx="5016486" cy="1337553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EB99293-2358-8C62-77A3-86BB0C35F4CB}"/>
                  </a:ext>
                </a:extLst>
              </p:cNvPr>
              <p:cNvGrpSpPr/>
              <p:nvPr/>
            </p:nvGrpSpPr>
            <p:grpSpPr>
              <a:xfrm>
                <a:off x="1122602" y="2520411"/>
                <a:ext cx="5016486" cy="1306792"/>
                <a:chOff x="1183448" y="577127"/>
                <a:chExt cx="10642349" cy="4711056"/>
              </a:xfrm>
            </p:grpSpPr>
            <p:sp>
              <p:nvSpPr>
                <p:cNvPr id="28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8A1E6E-0E99-7545-2BA1-9B0913AD3902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4711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32397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D99C2D33-B556-EC73-B33C-37AE65A971E4}"/>
                    </a:ext>
                  </a:extLst>
                </p:cNvPr>
                <p:cNvSpPr/>
                <p:nvPr/>
              </p:nvSpPr>
              <p:spPr>
                <a:xfrm>
                  <a:off x="1183448" y="738688"/>
                  <a:ext cx="10448355" cy="443199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" name="Rectangle 33">
                <a:extLst>
                  <a:ext uri="{FF2B5EF4-FFF2-40B4-BE49-F238E27FC236}">
                    <a16:creationId xmlns:a16="http://schemas.microsoft.com/office/drawing/2014/main" id="{953DFFDC-45F7-BE8A-DD59-A7CFDE36C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8061" y="2533970"/>
                <a:ext cx="4306831" cy="13239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5</a:t>
                </a:r>
                <a:r>
                  <a:rPr kumimoji="0" lang="en-US" altLang="en-US" sz="6600" b="1" i="0" u="none" strike="noStrike" kern="0" cap="none" spc="0" normalizeH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 600</a:t>
                </a: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32397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B841999-AC57-6C49-C2BC-85DD1501A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1" t="-1242" r="65801" b="82167"/>
            <a:stretch/>
          </p:blipFill>
          <p:spPr>
            <a:xfrm>
              <a:off x="6092322" y="2271847"/>
              <a:ext cx="763252" cy="11788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A1F2D60-08B5-C5D0-97D4-96BC13B2138E}"/>
              </a:ext>
            </a:extLst>
          </p:cNvPr>
          <p:cNvGrpSpPr/>
          <p:nvPr/>
        </p:nvGrpSpPr>
        <p:grpSpPr>
          <a:xfrm>
            <a:off x="1814983" y="4018492"/>
            <a:ext cx="4281016" cy="1277243"/>
            <a:chOff x="990071" y="3965496"/>
            <a:chExt cx="4714805" cy="127724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ABC6977-3535-1284-53AE-2ACD9A182371}"/>
                </a:ext>
              </a:extLst>
            </p:cNvPr>
            <p:cNvGrpSpPr/>
            <p:nvPr/>
          </p:nvGrpSpPr>
          <p:grpSpPr>
            <a:xfrm>
              <a:off x="1458184" y="3965496"/>
              <a:ext cx="4246692" cy="1277243"/>
              <a:chOff x="1181980" y="2520411"/>
              <a:chExt cx="4957108" cy="152623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5735857-B9B7-E04D-4381-084C850237A7}"/>
                  </a:ext>
                </a:extLst>
              </p:cNvPr>
              <p:cNvGrpSpPr/>
              <p:nvPr/>
            </p:nvGrpSpPr>
            <p:grpSpPr>
              <a:xfrm>
                <a:off x="1181980" y="2520411"/>
                <a:ext cx="4957108" cy="1526236"/>
                <a:chOff x="1309417" y="577127"/>
                <a:chExt cx="10516380" cy="5502166"/>
              </a:xfrm>
            </p:grpSpPr>
            <p:sp>
              <p:nvSpPr>
                <p:cNvPr id="35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5C52F7-0FE1-D6BD-926A-080F49AA5CF0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550216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99C3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D7CFF67-412F-2A9F-FDFA-BB25938E7C5A}"/>
                    </a:ext>
                  </a:extLst>
                </p:cNvPr>
                <p:cNvSpPr/>
                <p:nvPr/>
              </p:nvSpPr>
              <p:spPr>
                <a:xfrm>
                  <a:off x="1370244" y="749729"/>
                  <a:ext cx="10310145" cy="520835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7EEAF94-6044-D690-0747-EFF575E8D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3609" y="2676697"/>
                <a:ext cx="4353477" cy="1323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99C31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560</a:t>
                </a: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99C31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1ABE485-488C-6E12-F192-0B0E6D3FD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2" t="268" r="50475" b="80657"/>
            <a:stretch/>
          </p:blipFill>
          <p:spPr>
            <a:xfrm>
              <a:off x="990071" y="3965497"/>
              <a:ext cx="799425" cy="1277242"/>
            </a:xfrm>
            <a:prstGeom prst="rect">
              <a:avLst/>
            </a:prstGeom>
          </p:spPr>
        </p:pic>
      </p:grpSp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645265" y="507376"/>
            <a:ext cx="898127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Câu hỏi: </a:t>
            </a:r>
            <a:endParaRPr kumimoji="0" lang="en-US" altLang="zh-CN" sz="4800" b="0" i="0" u="none" strike="noStrike" kern="1200" cap="none" spc="-300" normalizeH="0" baseline="0" noProof="0" dirty="0" smtClean="0">
              <a:ln>
                <a:noFill/>
              </a:ln>
              <a:solidFill>
                <a:srgbClr val="E35F5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思源黑体 CN" panose="020B0500000000000000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0" spc="-300" dirty="0" smtClean="0">
                <a:solidFill>
                  <a:prstClr val="black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56 dm</a:t>
            </a:r>
            <a:r>
              <a:rPr lang="en-US" altLang="zh-CN" sz="5400" b="0" spc="-300" baseline="30000" dirty="0" smtClean="0">
                <a:solidFill>
                  <a:prstClr val="black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2</a:t>
            </a:r>
            <a:r>
              <a:rPr lang="en-US" altLang="zh-CN" sz="5400" b="0" spc="-300" dirty="0" smtClean="0">
                <a:solidFill>
                  <a:prstClr val="black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 = … cm</a:t>
            </a:r>
            <a:r>
              <a:rPr lang="en-US" altLang="zh-CN" sz="5400" b="0" spc="-300" baseline="30000" dirty="0" smtClean="0">
                <a:solidFill>
                  <a:prstClr val="black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2</a:t>
            </a:r>
            <a:endParaRPr kumimoji="0" lang="vi-VN" altLang="zh-CN" sz="54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5788AAB2-B89E-1A28-C24D-BC6F99F200E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172600" y="4437400"/>
            <a:ext cx="3249827" cy="23189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518005C-98A4-18A8-0614-4E14E8EB00A6}"/>
              </a:ext>
            </a:extLst>
          </p:cNvPr>
          <p:cNvGrpSpPr/>
          <p:nvPr/>
        </p:nvGrpSpPr>
        <p:grpSpPr>
          <a:xfrm>
            <a:off x="722535" y="5822543"/>
            <a:ext cx="775186" cy="830997"/>
            <a:chOff x="1125534" y="667455"/>
            <a:chExt cx="775186" cy="830997"/>
          </a:xfrm>
        </p:grpSpPr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id="{D533EEF2-D9BE-2FD4-B9ED-8B4F6D704001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PA-文本框 54">
              <a:extLst>
                <a:ext uri="{FF2B5EF4-FFF2-40B4-BE49-F238E27FC236}">
                  <a16:creationId xmlns:a16="http://schemas.microsoft.com/office/drawing/2014/main" id="{354D1126-795D-C4DA-4C50-45BB20ABE15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AC75495-DEAB-8A53-1F5E-31E81DCB6E5F}"/>
              </a:ext>
            </a:extLst>
          </p:cNvPr>
          <p:cNvGrpSpPr/>
          <p:nvPr/>
        </p:nvGrpSpPr>
        <p:grpSpPr>
          <a:xfrm>
            <a:off x="6352842" y="3879370"/>
            <a:ext cx="4393647" cy="1399865"/>
            <a:chOff x="6047625" y="4021001"/>
            <a:chExt cx="4664340" cy="124202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E9D62FE-0E30-6170-D76D-46D023E139CB}"/>
                </a:ext>
              </a:extLst>
            </p:cNvPr>
            <p:cNvGrpSpPr/>
            <p:nvPr/>
          </p:nvGrpSpPr>
          <p:grpSpPr>
            <a:xfrm>
              <a:off x="6414405" y="4021001"/>
              <a:ext cx="4297560" cy="1173693"/>
              <a:chOff x="1122603" y="2520411"/>
              <a:chExt cx="5016485" cy="1402498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59D51BD5-C928-C41B-3FA5-9847B3D1A2BB}"/>
                  </a:ext>
                </a:extLst>
              </p:cNvPr>
              <p:cNvGrpSpPr/>
              <p:nvPr/>
            </p:nvGrpSpPr>
            <p:grpSpPr>
              <a:xfrm>
                <a:off x="1122603" y="2520411"/>
                <a:ext cx="5016485" cy="1402498"/>
                <a:chOff x="1183450" y="577127"/>
                <a:chExt cx="10642347" cy="5056080"/>
              </a:xfrm>
            </p:grpSpPr>
            <p:sp>
              <p:nvSpPr>
                <p:cNvPr id="44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7538747E-B8EA-B6EA-A347-FC8B3516045E}"/>
                    </a:ext>
                  </a:extLst>
                </p:cNvPr>
                <p:cNvSpPr/>
                <p:nvPr/>
              </p:nvSpPr>
              <p:spPr>
                <a:xfrm>
                  <a:off x="1309418" y="577127"/>
                  <a:ext cx="10516379" cy="5056080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FF34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BD4AEF7B-0EFF-7728-E81F-1EE45D144FA8}"/>
                    </a:ext>
                  </a:extLst>
                </p:cNvPr>
                <p:cNvSpPr/>
                <p:nvPr/>
              </p:nvSpPr>
              <p:spPr>
                <a:xfrm>
                  <a:off x="1183450" y="630896"/>
                  <a:ext cx="10448355" cy="4864077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3" name="Rectangle 33">
                <a:extLst>
                  <a:ext uri="{FF2B5EF4-FFF2-40B4-BE49-F238E27FC236}">
                    <a16:creationId xmlns:a16="http://schemas.microsoft.com/office/drawing/2014/main" id="{1E291EE3-75F0-7074-2148-6C246C9CAE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8199" y="2709247"/>
                <a:ext cx="4288084" cy="11747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3464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56 000</a:t>
                </a: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FF3464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7A24766-8CF1-06DD-8E10-AB88DD0FB9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4" t="-144" r="31943" b="81069"/>
            <a:stretch/>
          </p:blipFill>
          <p:spPr>
            <a:xfrm>
              <a:off x="6047625" y="4021001"/>
              <a:ext cx="929283" cy="1242022"/>
            </a:xfrm>
            <a:prstGeom prst="rect">
              <a:avLst/>
            </a:prstGeom>
          </p:spPr>
        </p:pic>
      </p:grpSp>
      <p:pic>
        <p:nvPicPr>
          <p:cNvPr id="46" name="Picture 45">
            <a:hlinkClick r:id="rId9" action="ppaction://hlinksldjump"/>
            <a:extLst>
              <a:ext uri="{FF2B5EF4-FFF2-40B4-BE49-F238E27FC236}">
                <a16:creationId xmlns:a16="http://schemas.microsoft.com/office/drawing/2014/main" id="{D4BA3F19-C9A8-998B-768E-613649B31B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8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97779BC-85D7-46C4-B97A-A803FF151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99B1A7-B4C7-4A27-A274-1D4D4BC076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72"/>
          <a:stretch/>
        </p:blipFill>
        <p:spPr>
          <a:xfrm>
            <a:off x="0" y="0"/>
            <a:ext cx="3032567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8AE048A-7457-4291-9302-028B24BD8A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039" y="0"/>
            <a:ext cx="2862803" cy="286280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FA13476-84BF-409C-BAE4-69CE7FF3F2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86481" y="4027701"/>
            <a:ext cx="2862803" cy="2862803"/>
          </a:xfrm>
          <a:prstGeom prst="rect">
            <a:avLst/>
          </a:prstGeom>
        </p:spPr>
      </p:pic>
      <p:pic>
        <p:nvPicPr>
          <p:cNvPr id="13" name="图片 2">
            <a:extLst>
              <a:ext uri="{FF2B5EF4-FFF2-40B4-BE49-F238E27FC236}">
                <a16:creationId xmlns:a16="http://schemas.microsoft.com/office/drawing/2014/main" id="{D126E09E-6238-4B5A-B398-572CBDBB99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212" y="1310054"/>
            <a:ext cx="6163489" cy="60789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5171" y="1431401"/>
            <a:ext cx="4858933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1399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8E06AE3-6F5F-F73E-C899-61CF361741A6}"/>
              </a:ext>
            </a:extLst>
          </p:cNvPr>
          <p:cNvGrpSpPr/>
          <p:nvPr/>
        </p:nvGrpSpPr>
        <p:grpSpPr>
          <a:xfrm>
            <a:off x="-97404" y="-122707"/>
            <a:ext cx="12289404" cy="6980707"/>
            <a:chOff x="-97404" y="-122707"/>
            <a:chExt cx="12289404" cy="698070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AD31E3-E4D0-69CB-66F2-6CBE70D9A3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73" b="3197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E640293A-9BD8-105F-8CE3-401343D7A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97404" y="-122707"/>
              <a:ext cx="868472" cy="1054746"/>
            </a:xfrm>
            <a:prstGeom prst="rect">
              <a:avLst/>
            </a:prstGeom>
          </p:spPr>
        </p:pic>
      </p:grpSp>
      <p:grpSp>
        <p:nvGrpSpPr>
          <p:cNvPr id="6" name="组合 3">
            <a:extLst>
              <a:ext uri="{FF2B5EF4-FFF2-40B4-BE49-F238E27FC236}">
                <a16:creationId xmlns:a16="http://schemas.microsoft.com/office/drawing/2014/main" id="{45500D67-EB71-898A-650B-7B2123A19DB5}"/>
              </a:ext>
            </a:extLst>
          </p:cNvPr>
          <p:cNvGrpSpPr/>
          <p:nvPr/>
        </p:nvGrpSpPr>
        <p:grpSpPr>
          <a:xfrm>
            <a:off x="616154" y="282543"/>
            <a:ext cx="10959691" cy="5675075"/>
            <a:chOff x="781050" y="749301"/>
            <a:chExt cx="10420350" cy="5480049"/>
          </a:xfrm>
          <a:solidFill>
            <a:schemeClr val="bg1">
              <a:alpha val="74000"/>
            </a:schemeClr>
          </a:solidFill>
        </p:grpSpPr>
        <p:sp>
          <p:nvSpPr>
            <p:cNvPr id="7" name="圆角矩形 22">
              <a:extLst>
                <a:ext uri="{FF2B5EF4-FFF2-40B4-BE49-F238E27FC236}">
                  <a16:creationId xmlns:a16="http://schemas.microsoft.com/office/drawing/2014/main" id="{0160DC88-0CED-795A-0DAA-6F5DFDD213FC}"/>
                </a:ext>
              </a:extLst>
            </p:cNvPr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  <p:sp>
          <p:nvSpPr>
            <p:cNvPr id="8" name="圆角矩形 25">
              <a:extLst>
                <a:ext uri="{FF2B5EF4-FFF2-40B4-BE49-F238E27FC236}">
                  <a16:creationId xmlns:a16="http://schemas.microsoft.com/office/drawing/2014/main" id="{40042854-ED9C-0C9E-7274-2A9A0D2B5B05}"/>
                </a:ext>
              </a:extLst>
            </p:cNvPr>
            <p:cNvSpPr/>
            <p:nvPr/>
          </p:nvSpPr>
          <p:spPr>
            <a:xfrm>
              <a:off x="882196" y="867227"/>
              <a:ext cx="10218058" cy="5244196"/>
            </a:xfrm>
            <a:prstGeom prst="roundRect">
              <a:avLst>
                <a:gd name="adj" fmla="val 49764"/>
              </a:avLst>
            </a:prstGeom>
            <a:grpFill/>
            <a:ln w="28575">
              <a:solidFill>
                <a:srgbClr val="3E8D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</p:grpSp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54375" y="184949"/>
            <a:ext cx="853119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lvl="0" algn="ctr">
              <a:defRPr/>
            </a:pP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Câu hỏi: </a:t>
            </a:r>
            <a:endParaRPr kumimoji="0" lang="en-US" altLang="zh-CN" sz="4800" b="0" i="0" u="none" strike="noStrike" kern="1200" cap="none" spc="-300" normalizeH="0" baseline="0" noProof="0" dirty="0" smtClean="0">
              <a:ln>
                <a:noFill/>
              </a:ln>
              <a:solidFill>
                <a:srgbClr val="E35F5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思源黑体 CN" panose="020B0500000000000000" pitchFamily="34" charset="-122"/>
            </a:endParaRPr>
          </a:p>
          <a:p>
            <a:pPr lvl="0" algn="ctr">
              <a:defRPr/>
            </a:pPr>
            <a:r>
              <a:rPr lang="en-US" b="0" dirty="0" err="1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0" algn="ctr">
              <a:defRPr/>
            </a:pP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3 070 cm</a:t>
            </a:r>
            <a:r>
              <a:rPr lang="en-US" b="0" baseline="3000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....... </a:t>
            </a:r>
            <a:r>
              <a:rPr lang="en-US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30 dm</a:t>
            </a:r>
            <a:r>
              <a:rPr lang="en-US" b="0" baseline="3000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+ 70 cm</a:t>
            </a:r>
            <a:r>
              <a:rPr lang="en-US" b="0" baseline="3000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zh-CN" altLang="en-US" sz="4800" b="1" i="0" u="none" strike="noStrike" kern="1200" cap="none" spc="-30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99D8DEF-DC99-8DC0-31E0-2A8C985BE5EC}"/>
              </a:ext>
            </a:extLst>
          </p:cNvPr>
          <p:cNvGrpSpPr/>
          <p:nvPr/>
        </p:nvGrpSpPr>
        <p:grpSpPr>
          <a:xfrm>
            <a:off x="1819311" y="2413909"/>
            <a:ext cx="4292321" cy="1205445"/>
            <a:chOff x="1092954" y="2371437"/>
            <a:chExt cx="4611922" cy="120544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12F2B2A-DCE7-1F33-5791-309289792D43}"/>
                </a:ext>
              </a:extLst>
            </p:cNvPr>
            <p:cNvGrpSpPr/>
            <p:nvPr/>
          </p:nvGrpSpPr>
          <p:grpSpPr>
            <a:xfrm>
              <a:off x="1456545" y="2371437"/>
              <a:ext cx="4248331" cy="1205445"/>
              <a:chOff x="1108416" y="4554145"/>
              <a:chExt cx="5124211" cy="1459832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D873BB41-BA51-EB0E-A99F-DC508CF6A43A}"/>
                  </a:ext>
                </a:extLst>
              </p:cNvPr>
              <p:cNvGrpSpPr/>
              <p:nvPr/>
            </p:nvGrpSpPr>
            <p:grpSpPr>
              <a:xfrm>
                <a:off x="1108416" y="4554145"/>
                <a:ext cx="5124211" cy="1371634"/>
                <a:chOff x="1153352" y="404137"/>
                <a:chExt cx="10870885" cy="4944813"/>
              </a:xfrm>
            </p:grpSpPr>
            <p:sp>
              <p:nvSpPr>
                <p:cNvPr id="21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76E917C7-0C5B-BF62-2C40-96EB2DBDC0A8}"/>
                    </a:ext>
                  </a:extLst>
                </p:cNvPr>
                <p:cNvSpPr/>
                <p:nvPr/>
              </p:nvSpPr>
              <p:spPr>
                <a:xfrm>
                  <a:off x="1153352" y="404137"/>
                  <a:ext cx="10870885" cy="4944813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47C6F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2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F09D5DD-4BAD-2362-9D10-84A5C6C4407C}"/>
                    </a:ext>
                  </a:extLst>
                </p:cNvPr>
                <p:cNvSpPr/>
                <p:nvPr/>
              </p:nvSpPr>
              <p:spPr>
                <a:xfrm>
                  <a:off x="1153352" y="684742"/>
                  <a:ext cx="10800569" cy="4579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20" name="Rectangle 6">
                <a:extLst>
                  <a:ext uri="{FF2B5EF4-FFF2-40B4-BE49-F238E27FC236}">
                    <a16:creationId xmlns:a16="http://schemas.microsoft.com/office/drawing/2014/main" id="{E0A30A46-BE6B-089F-769C-922369804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5284" y="4672159"/>
                <a:ext cx="4450474" cy="13418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 smtClean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+mn-cs"/>
                  </a:rPr>
                  <a:t>&lt;</a:t>
                </a:r>
                <a:endParaRPr kumimoji="0" lang="en-US" altLang="en-US" sz="66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2E74B4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+mn-cs"/>
                </a:endParaRP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E582563-EE63-7381-E377-C752AF484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56" r="80948" b="81481"/>
            <a:stretch/>
          </p:blipFill>
          <p:spPr>
            <a:xfrm>
              <a:off x="1092954" y="2386318"/>
              <a:ext cx="888921" cy="11557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4BDF05-2E2A-7C83-E836-B3490BCA52CA}"/>
              </a:ext>
            </a:extLst>
          </p:cNvPr>
          <p:cNvGrpSpPr/>
          <p:nvPr/>
        </p:nvGrpSpPr>
        <p:grpSpPr>
          <a:xfrm>
            <a:off x="6311333" y="2281120"/>
            <a:ext cx="4382495" cy="1229507"/>
            <a:chOff x="6092322" y="2271847"/>
            <a:chExt cx="4568775" cy="122950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077966B-FD46-8401-7959-2D1B996F0EDF}"/>
                </a:ext>
              </a:extLst>
            </p:cNvPr>
            <p:cNvGrpSpPr/>
            <p:nvPr/>
          </p:nvGrpSpPr>
          <p:grpSpPr>
            <a:xfrm>
              <a:off x="6363536" y="2382012"/>
              <a:ext cx="4297561" cy="1119342"/>
              <a:chOff x="1122602" y="2520411"/>
              <a:chExt cx="5016486" cy="1337553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EB99293-2358-8C62-77A3-86BB0C35F4CB}"/>
                  </a:ext>
                </a:extLst>
              </p:cNvPr>
              <p:cNvGrpSpPr/>
              <p:nvPr/>
            </p:nvGrpSpPr>
            <p:grpSpPr>
              <a:xfrm>
                <a:off x="1122602" y="2520411"/>
                <a:ext cx="5016486" cy="1306792"/>
                <a:chOff x="1183448" y="577127"/>
                <a:chExt cx="10642349" cy="4711056"/>
              </a:xfrm>
            </p:grpSpPr>
            <p:sp>
              <p:nvSpPr>
                <p:cNvPr id="28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8A1E6E-0E99-7545-2BA1-9B0913AD3902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4711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32397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29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D99C2D33-B556-EC73-B33C-37AE65A971E4}"/>
                    </a:ext>
                  </a:extLst>
                </p:cNvPr>
                <p:cNvSpPr/>
                <p:nvPr/>
              </p:nvSpPr>
              <p:spPr>
                <a:xfrm>
                  <a:off x="1183448" y="738688"/>
                  <a:ext cx="10448355" cy="443199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27" name="Rectangle 33">
                <a:extLst>
                  <a:ext uri="{FF2B5EF4-FFF2-40B4-BE49-F238E27FC236}">
                    <a16:creationId xmlns:a16="http://schemas.microsoft.com/office/drawing/2014/main" id="{953DFFDC-45F7-BE8A-DD59-A7CFDE36C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8061" y="2533970"/>
                <a:ext cx="4306831" cy="13239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&gt;</a:t>
                </a: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32397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B841999-AC57-6C49-C2BC-85DD1501A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1" t="-1242" r="65801" b="82167"/>
            <a:stretch/>
          </p:blipFill>
          <p:spPr>
            <a:xfrm>
              <a:off x="6092322" y="2271847"/>
              <a:ext cx="763252" cy="11788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A1F2D60-08B5-C5D0-97D4-96BC13B2138E}"/>
              </a:ext>
            </a:extLst>
          </p:cNvPr>
          <p:cNvGrpSpPr/>
          <p:nvPr/>
        </p:nvGrpSpPr>
        <p:grpSpPr>
          <a:xfrm>
            <a:off x="1738957" y="3902174"/>
            <a:ext cx="4281016" cy="1277243"/>
            <a:chOff x="990071" y="3965496"/>
            <a:chExt cx="4714805" cy="127724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ABC6977-3535-1284-53AE-2ACD9A182371}"/>
                </a:ext>
              </a:extLst>
            </p:cNvPr>
            <p:cNvGrpSpPr/>
            <p:nvPr/>
          </p:nvGrpSpPr>
          <p:grpSpPr>
            <a:xfrm>
              <a:off x="1458184" y="3965496"/>
              <a:ext cx="4246692" cy="1277243"/>
              <a:chOff x="1181980" y="2520411"/>
              <a:chExt cx="4957108" cy="152623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5735857-B9B7-E04D-4381-084C850237A7}"/>
                  </a:ext>
                </a:extLst>
              </p:cNvPr>
              <p:cNvGrpSpPr/>
              <p:nvPr/>
            </p:nvGrpSpPr>
            <p:grpSpPr>
              <a:xfrm>
                <a:off x="1181980" y="2520411"/>
                <a:ext cx="4957108" cy="1526236"/>
                <a:chOff x="1309417" y="577127"/>
                <a:chExt cx="10516380" cy="5502166"/>
              </a:xfrm>
            </p:grpSpPr>
            <p:sp>
              <p:nvSpPr>
                <p:cNvPr id="35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5C52F7-0FE1-D6BD-926A-080F49AA5CF0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550216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99C3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36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D7CFF67-412F-2A9F-FDFA-BB25938E7C5A}"/>
                    </a:ext>
                  </a:extLst>
                </p:cNvPr>
                <p:cNvSpPr/>
                <p:nvPr/>
              </p:nvSpPr>
              <p:spPr>
                <a:xfrm>
                  <a:off x="1370244" y="749729"/>
                  <a:ext cx="10310145" cy="520835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7EEAF94-6044-D690-0747-EFF575E8D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3609" y="2676697"/>
                <a:ext cx="4353477" cy="1323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99C31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=</a:t>
                </a: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99C31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1ABE485-488C-6E12-F192-0B0E6D3FD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2" t="268" r="50475" b="80657"/>
            <a:stretch/>
          </p:blipFill>
          <p:spPr>
            <a:xfrm>
              <a:off x="990071" y="3965497"/>
              <a:ext cx="799425" cy="1277242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004B91E-C966-FAA0-205E-21E4066C7D7E}"/>
              </a:ext>
            </a:extLst>
          </p:cNvPr>
          <p:cNvGrpSpPr/>
          <p:nvPr/>
        </p:nvGrpSpPr>
        <p:grpSpPr>
          <a:xfrm>
            <a:off x="6352842" y="3879370"/>
            <a:ext cx="4393647" cy="1399865"/>
            <a:chOff x="6047625" y="4021001"/>
            <a:chExt cx="4664340" cy="124202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C609F4C-11DC-2885-EA6F-536C7A9DC490}"/>
                </a:ext>
              </a:extLst>
            </p:cNvPr>
            <p:cNvGrpSpPr/>
            <p:nvPr/>
          </p:nvGrpSpPr>
          <p:grpSpPr>
            <a:xfrm>
              <a:off x="6414405" y="4021001"/>
              <a:ext cx="4297560" cy="1173693"/>
              <a:chOff x="1122603" y="2520411"/>
              <a:chExt cx="5016485" cy="1402498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176F74C2-BC45-2C7C-9BA4-85CFA23EE3D6}"/>
                  </a:ext>
                </a:extLst>
              </p:cNvPr>
              <p:cNvGrpSpPr/>
              <p:nvPr/>
            </p:nvGrpSpPr>
            <p:grpSpPr>
              <a:xfrm>
                <a:off x="1122603" y="2520411"/>
                <a:ext cx="5016485" cy="1402498"/>
                <a:chOff x="1183450" y="577127"/>
                <a:chExt cx="10642347" cy="5056080"/>
              </a:xfrm>
            </p:grpSpPr>
            <p:sp>
              <p:nvSpPr>
                <p:cNvPr id="4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DF237B8-5D1D-F23B-6507-AE20398A0508}"/>
                    </a:ext>
                  </a:extLst>
                </p:cNvPr>
                <p:cNvSpPr/>
                <p:nvPr/>
              </p:nvSpPr>
              <p:spPr>
                <a:xfrm>
                  <a:off x="1309418" y="577127"/>
                  <a:ext cx="10516379" cy="5056080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FF34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43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3C778A5-5107-981D-1734-542BEAF87D8A}"/>
                    </a:ext>
                  </a:extLst>
                </p:cNvPr>
                <p:cNvSpPr/>
                <p:nvPr/>
              </p:nvSpPr>
              <p:spPr>
                <a:xfrm>
                  <a:off x="1183450" y="630896"/>
                  <a:ext cx="10448355" cy="4864077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41" name="Rectangle 33">
                <a:extLst>
                  <a:ext uri="{FF2B5EF4-FFF2-40B4-BE49-F238E27FC236}">
                    <a16:creationId xmlns:a16="http://schemas.microsoft.com/office/drawing/2014/main" id="{7F7D599F-6531-E282-2743-A05978DA8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8199" y="2709247"/>
                <a:ext cx="4288084" cy="11747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3464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+</a:t>
                </a: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FF3464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3D7F56F-1952-241B-FD2B-5342E57A14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4" t="-144" r="31943" b="81069"/>
            <a:stretch/>
          </p:blipFill>
          <p:spPr>
            <a:xfrm>
              <a:off x="6047625" y="4021001"/>
              <a:ext cx="929283" cy="1242022"/>
            </a:xfrm>
            <a:prstGeom prst="rect">
              <a:avLst/>
            </a:prstGeom>
          </p:spPr>
        </p:pic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E7D38093-E4F0-E628-718A-2343271687B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93439" y="4496737"/>
            <a:ext cx="3118021" cy="2084174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064FE1B0-7794-F9BC-5FE0-7D7EDE6E5079}"/>
              </a:ext>
            </a:extLst>
          </p:cNvPr>
          <p:cNvGrpSpPr/>
          <p:nvPr/>
        </p:nvGrpSpPr>
        <p:grpSpPr>
          <a:xfrm>
            <a:off x="406182" y="6067069"/>
            <a:ext cx="775186" cy="830997"/>
            <a:chOff x="1125534" y="667455"/>
            <a:chExt cx="775186" cy="830997"/>
          </a:xfrm>
        </p:grpSpPr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id="{4958E5B5-86E7-6F43-1B55-49EBC85B4882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PA-文本框 54">
              <a:extLst>
                <a:ext uri="{FF2B5EF4-FFF2-40B4-BE49-F238E27FC236}">
                  <a16:creationId xmlns:a16="http://schemas.microsoft.com/office/drawing/2014/main" id="{B94A9C07-8612-8B71-E1EE-D9988F65C84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4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50" name="Picture 49">
            <a:hlinkClick r:id="rId9" action="ppaction://hlinksldjump"/>
            <a:extLst>
              <a:ext uri="{FF2B5EF4-FFF2-40B4-BE49-F238E27FC236}">
                <a16:creationId xmlns:a16="http://schemas.microsoft.com/office/drawing/2014/main" id="{D4BA3F19-C9A8-998B-768E-613649B31B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F36B781-8109-2131-F6CB-5705B23555F5}"/>
              </a:ext>
            </a:extLst>
          </p:cNvPr>
          <p:cNvGrpSpPr/>
          <p:nvPr/>
        </p:nvGrpSpPr>
        <p:grpSpPr>
          <a:xfrm>
            <a:off x="-19778" y="-32240"/>
            <a:ext cx="12211778" cy="6890240"/>
            <a:chOff x="-19778" y="-32240"/>
            <a:chExt cx="12211778" cy="689024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AD31E3-E4D0-69CB-66F2-6CBE70D9A3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73" b="3197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7781F2FE-88DC-ED80-8E77-478DC32C3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9778" y="-32240"/>
              <a:ext cx="868472" cy="1054746"/>
            </a:xfrm>
            <a:prstGeom prst="rect">
              <a:avLst/>
            </a:prstGeom>
          </p:spPr>
        </p:pic>
      </p:grpSp>
      <p:grpSp>
        <p:nvGrpSpPr>
          <p:cNvPr id="6" name="组合 3">
            <a:extLst>
              <a:ext uri="{FF2B5EF4-FFF2-40B4-BE49-F238E27FC236}">
                <a16:creationId xmlns:a16="http://schemas.microsoft.com/office/drawing/2014/main" id="{45500D67-EB71-898A-650B-7B2123A19DB5}"/>
              </a:ext>
            </a:extLst>
          </p:cNvPr>
          <p:cNvGrpSpPr/>
          <p:nvPr/>
        </p:nvGrpSpPr>
        <p:grpSpPr>
          <a:xfrm>
            <a:off x="616154" y="282543"/>
            <a:ext cx="10959691" cy="5675075"/>
            <a:chOff x="781050" y="749301"/>
            <a:chExt cx="10420350" cy="5480049"/>
          </a:xfrm>
          <a:solidFill>
            <a:schemeClr val="bg1">
              <a:alpha val="74000"/>
            </a:schemeClr>
          </a:solidFill>
        </p:grpSpPr>
        <p:sp>
          <p:nvSpPr>
            <p:cNvPr id="7" name="圆角矩形 22">
              <a:extLst>
                <a:ext uri="{FF2B5EF4-FFF2-40B4-BE49-F238E27FC236}">
                  <a16:creationId xmlns:a16="http://schemas.microsoft.com/office/drawing/2014/main" id="{0160DC88-0CED-795A-0DAA-6F5DFDD213FC}"/>
                </a:ext>
              </a:extLst>
            </p:cNvPr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  <p:sp>
          <p:nvSpPr>
            <p:cNvPr id="8" name="圆角矩形 25">
              <a:extLst>
                <a:ext uri="{FF2B5EF4-FFF2-40B4-BE49-F238E27FC236}">
                  <a16:creationId xmlns:a16="http://schemas.microsoft.com/office/drawing/2014/main" id="{40042854-ED9C-0C9E-7274-2A9A0D2B5B05}"/>
                </a:ext>
              </a:extLst>
            </p:cNvPr>
            <p:cNvSpPr/>
            <p:nvPr/>
          </p:nvSpPr>
          <p:spPr>
            <a:xfrm>
              <a:off x="882196" y="867227"/>
              <a:ext cx="10218058" cy="5244196"/>
            </a:xfrm>
            <a:prstGeom prst="roundRect">
              <a:avLst>
                <a:gd name="adj" fmla="val 49764"/>
              </a:avLst>
            </a:prstGeom>
            <a:grpFill/>
            <a:ln w="28575">
              <a:solidFill>
                <a:srgbClr val="3E8D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</p:grpSp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Câu hỏi: </a:t>
            </a:r>
            <a:r>
              <a:rPr kumimoji="0" lang="en-US" altLang="zh-CN" sz="4800" b="0" i="0" u="none" strike="noStrike" kern="1200" cap="none" spc="-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C</a:t>
            </a:r>
            <a:r>
              <a:rPr lang="en-US" b="0" dirty="0" err="1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họn</a:t>
            </a:r>
            <a:r>
              <a:rPr lang="en-US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endParaRPr lang="en-US" b="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dm</a:t>
            </a:r>
            <a:r>
              <a:rPr lang="en-US" b="0" baseline="3000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+ 9 cm</a:t>
            </a:r>
            <a:r>
              <a:rPr lang="en-US" b="0" baseline="3000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 </a:t>
            </a:r>
            <a:r>
              <a:rPr lang="en-US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....... cm</a:t>
            </a:r>
            <a:r>
              <a:rPr lang="en-US" b="0" baseline="3000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b="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99D8DEF-DC99-8DC0-31E0-2A8C985BE5EC}"/>
              </a:ext>
            </a:extLst>
          </p:cNvPr>
          <p:cNvGrpSpPr/>
          <p:nvPr/>
        </p:nvGrpSpPr>
        <p:grpSpPr>
          <a:xfrm>
            <a:off x="1819311" y="2413908"/>
            <a:ext cx="4292321" cy="1170582"/>
            <a:chOff x="1092954" y="2371436"/>
            <a:chExt cx="4611922" cy="117058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12F2B2A-DCE7-1F33-5791-309289792D43}"/>
                </a:ext>
              </a:extLst>
            </p:cNvPr>
            <p:cNvGrpSpPr/>
            <p:nvPr/>
          </p:nvGrpSpPr>
          <p:grpSpPr>
            <a:xfrm>
              <a:off x="1456545" y="2371436"/>
              <a:ext cx="4248331" cy="1132616"/>
              <a:chOff x="1108416" y="4554145"/>
              <a:chExt cx="5124211" cy="1371634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D873BB41-BA51-EB0E-A99F-DC508CF6A43A}"/>
                  </a:ext>
                </a:extLst>
              </p:cNvPr>
              <p:cNvGrpSpPr/>
              <p:nvPr/>
            </p:nvGrpSpPr>
            <p:grpSpPr>
              <a:xfrm>
                <a:off x="1108416" y="4554145"/>
                <a:ext cx="5124211" cy="1371634"/>
                <a:chOff x="1153352" y="404137"/>
                <a:chExt cx="10870885" cy="4944813"/>
              </a:xfrm>
            </p:grpSpPr>
            <p:sp>
              <p:nvSpPr>
                <p:cNvPr id="21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76E917C7-0C5B-BF62-2C40-96EB2DBDC0A8}"/>
                    </a:ext>
                  </a:extLst>
                </p:cNvPr>
                <p:cNvSpPr/>
                <p:nvPr/>
              </p:nvSpPr>
              <p:spPr>
                <a:xfrm>
                  <a:off x="1153352" y="404137"/>
                  <a:ext cx="10870885" cy="4944813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47C6F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2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F09D5DD-4BAD-2362-9D10-84A5C6C4407C}"/>
                    </a:ext>
                  </a:extLst>
                </p:cNvPr>
                <p:cNvSpPr/>
                <p:nvPr/>
              </p:nvSpPr>
              <p:spPr>
                <a:xfrm>
                  <a:off x="1153352" y="684742"/>
                  <a:ext cx="10800569" cy="4579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20" name="Rectangle 6">
                <a:extLst>
                  <a:ext uri="{FF2B5EF4-FFF2-40B4-BE49-F238E27FC236}">
                    <a16:creationId xmlns:a16="http://schemas.microsoft.com/office/drawing/2014/main" id="{E0A30A46-BE6B-089F-769C-922369804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5284" y="4672159"/>
                <a:ext cx="4450474" cy="1118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5400" b="1" i="0" u="none" strike="noStrike" kern="0" cap="none" spc="0" normalizeH="0" baseline="0" noProof="0" dirty="0" smtClean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+mn-cs"/>
                  </a:rPr>
                  <a:t>59</a:t>
                </a:r>
                <a:endParaRPr kumimoji="0" lang="en-US" altLang="en-US" sz="5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2E74B4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+mn-cs"/>
                </a:endParaRP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E582563-EE63-7381-E377-C752AF484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56" r="80948" b="81481"/>
            <a:stretch/>
          </p:blipFill>
          <p:spPr>
            <a:xfrm>
              <a:off x="1092954" y="2386318"/>
              <a:ext cx="888921" cy="11557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4BDF05-2E2A-7C83-E836-B3490BCA52CA}"/>
              </a:ext>
            </a:extLst>
          </p:cNvPr>
          <p:cNvGrpSpPr/>
          <p:nvPr/>
        </p:nvGrpSpPr>
        <p:grpSpPr>
          <a:xfrm>
            <a:off x="6311333" y="2281120"/>
            <a:ext cx="4382495" cy="1203763"/>
            <a:chOff x="6092322" y="2271847"/>
            <a:chExt cx="4568775" cy="120376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077966B-FD46-8401-7959-2D1B996F0EDF}"/>
                </a:ext>
              </a:extLst>
            </p:cNvPr>
            <p:cNvGrpSpPr/>
            <p:nvPr/>
          </p:nvGrpSpPr>
          <p:grpSpPr>
            <a:xfrm>
              <a:off x="6363536" y="2382011"/>
              <a:ext cx="4297561" cy="1093599"/>
              <a:chOff x="1122602" y="2520411"/>
              <a:chExt cx="5016486" cy="1306792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EB99293-2358-8C62-77A3-86BB0C35F4CB}"/>
                  </a:ext>
                </a:extLst>
              </p:cNvPr>
              <p:cNvGrpSpPr/>
              <p:nvPr/>
            </p:nvGrpSpPr>
            <p:grpSpPr>
              <a:xfrm>
                <a:off x="1122602" y="2520411"/>
                <a:ext cx="5016486" cy="1306792"/>
                <a:chOff x="1183448" y="577127"/>
                <a:chExt cx="10642349" cy="4711056"/>
              </a:xfrm>
            </p:grpSpPr>
            <p:sp>
              <p:nvSpPr>
                <p:cNvPr id="28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8A1E6E-0E99-7545-2BA1-9B0913AD3902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4711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32397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29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D99C2D33-B556-EC73-B33C-37AE65A971E4}"/>
                    </a:ext>
                  </a:extLst>
                </p:cNvPr>
                <p:cNvSpPr/>
                <p:nvPr/>
              </p:nvSpPr>
              <p:spPr>
                <a:xfrm>
                  <a:off x="1183448" y="738688"/>
                  <a:ext cx="10448355" cy="443199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27" name="Rectangle 33">
                <a:extLst>
                  <a:ext uri="{FF2B5EF4-FFF2-40B4-BE49-F238E27FC236}">
                    <a16:creationId xmlns:a16="http://schemas.microsoft.com/office/drawing/2014/main" id="{953DFFDC-45F7-BE8A-DD59-A7CFDE36C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8061" y="2533970"/>
                <a:ext cx="4306831" cy="1103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54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590</a:t>
                </a:r>
                <a:endParaRPr kumimoji="0" lang="en-US" altLang="en-US" sz="5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32397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B841999-AC57-6C49-C2BC-85DD1501A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1" t="-1242" r="65801" b="82167"/>
            <a:stretch/>
          </p:blipFill>
          <p:spPr>
            <a:xfrm>
              <a:off x="6092322" y="2271847"/>
              <a:ext cx="763252" cy="11788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A1F2D60-08B5-C5D0-97D4-96BC13B2138E}"/>
              </a:ext>
            </a:extLst>
          </p:cNvPr>
          <p:cNvGrpSpPr/>
          <p:nvPr/>
        </p:nvGrpSpPr>
        <p:grpSpPr>
          <a:xfrm>
            <a:off x="1738957" y="3902174"/>
            <a:ext cx="4281016" cy="1277243"/>
            <a:chOff x="990071" y="3965496"/>
            <a:chExt cx="4714805" cy="127724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ABC6977-3535-1284-53AE-2ACD9A182371}"/>
                </a:ext>
              </a:extLst>
            </p:cNvPr>
            <p:cNvGrpSpPr/>
            <p:nvPr/>
          </p:nvGrpSpPr>
          <p:grpSpPr>
            <a:xfrm>
              <a:off x="1458184" y="3965496"/>
              <a:ext cx="4246692" cy="1277243"/>
              <a:chOff x="1181980" y="2520411"/>
              <a:chExt cx="4957108" cy="152623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5735857-B9B7-E04D-4381-084C850237A7}"/>
                  </a:ext>
                </a:extLst>
              </p:cNvPr>
              <p:cNvGrpSpPr/>
              <p:nvPr/>
            </p:nvGrpSpPr>
            <p:grpSpPr>
              <a:xfrm>
                <a:off x="1181980" y="2520411"/>
                <a:ext cx="4957108" cy="1526236"/>
                <a:chOff x="1309417" y="577127"/>
                <a:chExt cx="10516380" cy="5502166"/>
              </a:xfrm>
            </p:grpSpPr>
            <p:sp>
              <p:nvSpPr>
                <p:cNvPr id="35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5C52F7-0FE1-D6BD-926A-080F49AA5CF0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550216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99C3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36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D7CFF67-412F-2A9F-FDFA-BB25938E7C5A}"/>
                    </a:ext>
                  </a:extLst>
                </p:cNvPr>
                <p:cNvSpPr/>
                <p:nvPr/>
              </p:nvSpPr>
              <p:spPr>
                <a:xfrm>
                  <a:off x="1370244" y="749729"/>
                  <a:ext cx="10310145" cy="520835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7EEAF94-6044-D690-0747-EFF575E8D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0652" y="2676697"/>
                <a:ext cx="4716433" cy="1103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54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99C31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5 900</a:t>
                </a:r>
                <a:endParaRPr kumimoji="0" lang="en-US" altLang="en-US" sz="5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99C31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1ABE485-488C-6E12-F192-0B0E6D3FD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2" t="268" r="50475" b="80657"/>
            <a:stretch/>
          </p:blipFill>
          <p:spPr>
            <a:xfrm>
              <a:off x="990071" y="3965497"/>
              <a:ext cx="799425" cy="1277242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004B91E-C966-FAA0-205E-21E4066C7D7E}"/>
              </a:ext>
            </a:extLst>
          </p:cNvPr>
          <p:cNvGrpSpPr/>
          <p:nvPr/>
        </p:nvGrpSpPr>
        <p:grpSpPr>
          <a:xfrm>
            <a:off x="6352842" y="3879370"/>
            <a:ext cx="4393647" cy="1399865"/>
            <a:chOff x="6047625" y="4021001"/>
            <a:chExt cx="4664340" cy="124202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C609F4C-11DC-2885-EA6F-536C7A9DC490}"/>
                </a:ext>
              </a:extLst>
            </p:cNvPr>
            <p:cNvGrpSpPr/>
            <p:nvPr/>
          </p:nvGrpSpPr>
          <p:grpSpPr>
            <a:xfrm>
              <a:off x="6414405" y="4021001"/>
              <a:ext cx="4297560" cy="1173693"/>
              <a:chOff x="1122603" y="2520411"/>
              <a:chExt cx="5016485" cy="1402498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176F74C2-BC45-2C7C-9BA4-85CFA23EE3D6}"/>
                  </a:ext>
                </a:extLst>
              </p:cNvPr>
              <p:cNvGrpSpPr/>
              <p:nvPr/>
            </p:nvGrpSpPr>
            <p:grpSpPr>
              <a:xfrm>
                <a:off x="1122603" y="2520411"/>
                <a:ext cx="5016485" cy="1402498"/>
                <a:chOff x="1183450" y="577127"/>
                <a:chExt cx="10642347" cy="5056080"/>
              </a:xfrm>
            </p:grpSpPr>
            <p:sp>
              <p:nvSpPr>
                <p:cNvPr id="4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DF237B8-5D1D-F23B-6507-AE20398A0508}"/>
                    </a:ext>
                  </a:extLst>
                </p:cNvPr>
                <p:cNvSpPr/>
                <p:nvPr/>
              </p:nvSpPr>
              <p:spPr>
                <a:xfrm>
                  <a:off x="1309418" y="577127"/>
                  <a:ext cx="10516379" cy="5056080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FF34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43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3C778A5-5107-981D-1734-542BEAF87D8A}"/>
                    </a:ext>
                  </a:extLst>
                </p:cNvPr>
                <p:cNvSpPr/>
                <p:nvPr/>
              </p:nvSpPr>
              <p:spPr>
                <a:xfrm>
                  <a:off x="1183450" y="630896"/>
                  <a:ext cx="10448355" cy="4864077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41" name="Rectangle 33">
                <a:extLst>
                  <a:ext uri="{FF2B5EF4-FFF2-40B4-BE49-F238E27FC236}">
                    <a16:creationId xmlns:a16="http://schemas.microsoft.com/office/drawing/2014/main" id="{7F7D599F-6531-E282-2743-A05978DA8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8199" y="2709247"/>
                <a:ext cx="4288084" cy="10768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0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3464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509</a:t>
                </a:r>
                <a:endParaRPr kumimoji="0" lang="en-US" altLang="en-US" sz="60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FF3464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3D7F56F-1952-241B-FD2B-5342E57A14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4" t="-144" r="31943" b="81069"/>
            <a:stretch/>
          </p:blipFill>
          <p:spPr>
            <a:xfrm>
              <a:off x="6047625" y="4021001"/>
              <a:ext cx="929283" cy="1242022"/>
            </a:xfrm>
            <a:prstGeom prst="rect">
              <a:avLst/>
            </a:prstGeom>
          </p:spPr>
        </p:pic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48BC7C9B-DA62-CEDD-7C7A-4A675E99BF2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5" t="65886" r="7647" b="-1021"/>
          <a:stretch/>
        </p:blipFill>
        <p:spPr>
          <a:xfrm>
            <a:off x="-77068" y="4381761"/>
            <a:ext cx="3249827" cy="2409567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2C825F4D-49A3-A1A8-26AD-57A3C04954BB}"/>
              </a:ext>
            </a:extLst>
          </p:cNvPr>
          <p:cNvGrpSpPr/>
          <p:nvPr/>
        </p:nvGrpSpPr>
        <p:grpSpPr>
          <a:xfrm>
            <a:off x="334942" y="5993667"/>
            <a:ext cx="775186" cy="830997"/>
            <a:chOff x="1125534" y="667455"/>
            <a:chExt cx="775186" cy="830997"/>
          </a:xfrm>
        </p:grpSpPr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id="{EC774D3F-BC1E-9D15-794F-346CE2D6C1F7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PA-文本框 54">
              <a:extLst>
                <a:ext uri="{FF2B5EF4-FFF2-40B4-BE49-F238E27FC236}">
                  <a16:creationId xmlns:a16="http://schemas.microsoft.com/office/drawing/2014/main" id="{19500255-C2D4-A2C8-EF40-AE268315526B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5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50" name="Picture 49">
            <a:hlinkClick r:id="rId9" action="ppaction://hlinksldjump"/>
            <a:extLst>
              <a:ext uri="{FF2B5EF4-FFF2-40B4-BE49-F238E27FC236}">
                <a16:creationId xmlns:a16="http://schemas.microsoft.com/office/drawing/2014/main" id="{D4BA3F19-C9A8-998B-768E-613649B31B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5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ECECCF5-3D1D-A48C-1D6F-B2D51A3098B3}"/>
              </a:ext>
            </a:extLst>
          </p:cNvPr>
          <p:cNvGrpSpPr/>
          <p:nvPr/>
        </p:nvGrpSpPr>
        <p:grpSpPr>
          <a:xfrm>
            <a:off x="-36622" y="-61530"/>
            <a:ext cx="12222272" cy="6921359"/>
            <a:chOff x="-36622" y="-129262"/>
            <a:chExt cx="12222272" cy="692135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680E695-DB3D-E7FF-7211-CA08F0540D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73" b="31978"/>
            <a:stretch/>
          </p:blipFill>
          <p:spPr>
            <a:xfrm>
              <a:off x="-6350" y="-65903"/>
              <a:ext cx="12192000" cy="6858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5279D3F-7863-1239-00EE-202C02622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36622" y="-129262"/>
              <a:ext cx="868472" cy="1054746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97461EC-3DDF-97FC-0755-B31586BFB42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-8798918" y="3429000"/>
            <a:ext cx="3462855" cy="2323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E51385-918B-354C-76A8-E1F5091E292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3672851" y="4414001"/>
            <a:ext cx="2370241" cy="24095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439B1E-29A1-A071-CAC7-744DD7A6914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3550491" y="8321040"/>
            <a:ext cx="2808112" cy="18770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05AA3C-4F1E-26C9-967B-FBAE56FF725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5" t="65886" r="7647" b="-1021"/>
          <a:stretch/>
        </p:blipFill>
        <p:spPr>
          <a:xfrm>
            <a:off x="-1302610" y="7004241"/>
            <a:ext cx="3249827" cy="24095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43355B-C0AC-6D1C-F9B8-A82701E0CA0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1" b="65601"/>
          <a:stretch/>
        </p:blipFill>
        <p:spPr>
          <a:xfrm>
            <a:off x="-9150750" y="6553961"/>
            <a:ext cx="4952129" cy="3310126"/>
          </a:xfrm>
          <a:prstGeom prst="rect">
            <a:avLst/>
          </a:prstGeom>
        </p:spPr>
      </p:pic>
      <p:grpSp>
        <p:nvGrpSpPr>
          <p:cNvPr id="15" name="组合 12">
            <a:extLst>
              <a:ext uri="{FF2B5EF4-FFF2-40B4-BE49-F238E27FC236}">
                <a16:creationId xmlns:a16="http://schemas.microsoft.com/office/drawing/2014/main" id="{8470AD2B-CBFE-44AB-4364-B7E9F5FBDD1A}"/>
              </a:ext>
            </a:extLst>
          </p:cNvPr>
          <p:cNvGrpSpPr/>
          <p:nvPr/>
        </p:nvGrpSpPr>
        <p:grpSpPr>
          <a:xfrm>
            <a:off x="522742" y="1986222"/>
            <a:ext cx="11146515" cy="2576253"/>
            <a:chOff x="2078964" y="1673038"/>
            <a:chExt cx="8032746" cy="81182638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16" name="PA-文本框 54">
              <a:extLst>
                <a:ext uri="{FF2B5EF4-FFF2-40B4-BE49-F238E27FC236}">
                  <a16:creationId xmlns:a16="http://schemas.microsoft.com/office/drawing/2014/main" id="{E55A02B3-32E3-60F8-6945-F27177076FAB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9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  <p:sp>
          <p:nvSpPr>
            <p:cNvPr id="17" name="PA-文本框 54">
              <a:extLst>
                <a:ext uri="{FF2B5EF4-FFF2-40B4-BE49-F238E27FC236}">
                  <a16:creationId xmlns:a16="http://schemas.microsoft.com/office/drawing/2014/main" id="{144FF45D-1489-3BBD-B313-C9D308334F3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78964" y="1673038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196461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91875 -0.3458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37" y="-17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80573 -0.51504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6" y="-25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79062 -0.80833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31" y="-40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0.57045 -0.35139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16" y="-17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7724 -0.4463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20" y="-22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97779BC-85D7-46C4-B97A-A803FF151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99B1A7-B4C7-4A27-A274-1D4D4BC076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72"/>
          <a:stretch/>
        </p:blipFill>
        <p:spPr>
          <a:xfrm>
            <a:off x="0" y="0"/>
            <a:ext cx="3032567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7FD0FE2-12B4-4FF4-89AA-05D34B7835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9" t="6092" r="28183"/>
          <a:stretch/>
        </p:blipFill>
        <p:spPr>
          <a:xfrm flipH="1">
            <a:off x="2762177" y="1082235"/>
            <a:ext cx="2743201" cy="545108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8AE048A-7457-4291-9302-028B24BD8A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039" y="0"/>
            <a:ext cx="2862803" cy="286280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FA13476-84BF-409C-BAE4-69CE7FF3F2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86481" y="4027701"/>
            <a:ext cx="2862803" cy="28628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886" y="1478904"/>
            <a:ext cx="4188315" cy="46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0332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20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171809C-39CD-40A1-A859-3AF6A0CCC4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3507068-CC56-455C-8DA9-DCBE6B710F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19388B4E-2D65-4D96-A153-24478A48D41D}"/>
              </a:ext>
            </a:extLst>
          </p:cNvPr>
          <p:cNvSpPr/>
          <p:nvPr/>
        </p:nvSpPr>
        <p:spPr>
          <a:xfrm>
            <a:off x="607707" y="457200"/>
            <a:ext cx="10976586" cy="6172200"/>
          </a:xfrm>
          <a:prstGeom prst="roundRect">
            <a:avLst>
              <a:gd name="adj" fmla="val 1709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062" y="550599"/>
            <a:ext cx="8333954" cy="7803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2066" y="1523989"/>
            <a:ext cx="9663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3600" i="1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sz="3600" i="1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36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sz="3600" i="1" dirty="0" smtClean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34 kg </a:t>
            </a:r>
            <a:r>
              <a:rPr lang="en-US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 + 7 </a:t>
            </a:r>
            <a:r>
              <a:rPr lang="en-US" sz="36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 kg </a:t>
            </a:r>
            <a:r>
              <a:rPr lang="en-US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6 = </a:t>
            </a:r>
            <a:r>
              <a:rPr lang="en-US" sz="3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.........</a:t>
            </a:r>
            <a:r>
              <a:rPr lang="en-US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kg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2066" y="3081883"/>
            <a:ext cx="97535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3600" i="1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sz="3600" i="1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&gt; , &lt; , = </a:t>
            </a:r>
            <a:r>
              <a:rPr lang="en-US" sz="36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36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sz="3600" i="1" dirty="0" smtClean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</a:t>
            </a:r>
            <a:r>
              <a:rPr lang="en-US" sz="36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 kg </a:t>
            </a:r>
            <a:r>
              <a:rPr lang="en-US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..... </a:t>
            </a:r>
            <a:r>
              <a:rPr lang="en-US" sz="3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835 kg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2066" y="4639777"/>
            <a:ext cx="103500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vi-VN" sz="3600" i="1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Điền </a:t>
            </a:r>
            <a:r>
              <a:rPr lang="vi-VN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thích hợp vào ô trống: </a:t>
            </a:r>
            <a:endParaRPr lang="en-US" sz="3600" i="1" dirty="0" smtClean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vi-VN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 gạo giống nhau cân được 235kg. Vậy 8 bao gạo như vậy nặng .......... kg?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2365" y="2594186"/>
            <a:ext cx="102709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i="1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2 034 kg : 3 + 714 kg : 6 = 678 kg + 119 kg = 797 kg</a:t>
            </a:r>
            <a:endParaRPr lang="en-US" sz="3600" i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82079" y="2035723"/>
            <a:ext cx="1030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797</a:t>
            </a:r>
            <a:endParaRPr lang="en-US" sz="3600" b="1" i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00225" y="4172709"/>
            <a:ext cx="4511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i="1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</a:t>
            </a:r>
            <a:r>
              <a:rPr lang="en-US" sz="3600" i="1" dirty="0" err="1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600" i="1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35 kg = 8 035 kg</a:t>
            </a:r>
            <a:endParaRPr lang="en-US" sz="3600" i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0" y="3598082"/>
            <a:ext cx="1030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  <a:endParaRPr lang="en-US" sz="3600" b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11008" y="5747772"/>
            <a:ext cx="4511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i="1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235 : 5 x 8 = 376 kg</a:t>
            </a:r>
            <a:endParaRPr lang="en-US" sz="3600" i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84413" y="5681472"/>
            <a:ext cx="1096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376</a:t>
            </a:r>
            <a:endParaRPr lang="en-US" sz="3600" b="1" i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32373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97779BC-85D7-46C4-B97A-A803FF151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99B1A7-B4C7-4A27-A274-1D4D4BC076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72"/>
          <a:stretch/>
        </p:blipFill>
        <p:spPr>
          <a:xfrm>
            <a:off x="0" y="0"/>
            <a:ext cx="3032567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7FD0FE2-12B4-4FF4-89AA-05D34B7835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9" t="6092" r="28183"/>
          <a:stretch/>
        </p:blipFill>
        <p:spPr>
          <a:xfrm flipH="1">
            <a:off x="2057399" y="1464052"/>
            <a:ext cx="3009491" cy="59802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010" y="-201692"/>
            <a:ext cx="1951989" cy="19519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427" y="5767484"/>
            <a:ext cx="932769" cy="957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2311" y="139572"/>
            <a:ext cx="7968163" cy="665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6259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171809C-39CD-40A1-A859-3AF6A0CCC4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3507068-CC56-455C-8DA9-DCBE6B710F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19388B4E-2D65-4D96-A153-24478A48D41D}"/>
              </a:ext>
            </a:extLst>
          </p:cNvPr>
          <p:cNvSpPr/>
          <p:nvPr/>
        </p:nvSpPr>
        <p:spPr>
          <a:xfrm>
            <a:off x="607707" y="457200"/>
            <a:ext cx="10976586" cy="6172200"/>
          </a:xfrm>
          <a:prstGeom prst="roundRect">
            <a:avLst>
              <a:gd name="adj" fmla="val 1709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153257" y="1606600"/>
                <a:ext cx="9885484" cy="41344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spcAft>
                    <a:spcPts val="0"/>
                  </a:spcAft>
                  <a:buFont typeface="Wingdings" panose="05000000000000000000" pitchFamily="2" charset="2"/>
                  <a:buChar char="§"/>
                </a:pPr>
                <a:r>
                  <a:rPr lang="vi-VN" sz="3200" b="1" kern="1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Năng </a:t>
                </a:r>
                <a:r>
                  <a:rPr lang="vi-VN" sz="3200" b="1" kern="1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lực đặc thù:</a:t>
                </a:r>
                <a:endParaRPr lang="en-US" sz="3200" b="1" kern="1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vi-VN" sz="3200" kern="1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- Nhận biết được đơn vị đo diện tích đề-xi-mét vuông, biết kí hiệu của đề-xi-mét vuông: dm</a:t>
                </a:r>
                <a:r>
                  <a:rPr lang="vi-VN" sz="3200" kern="100" baseline="30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:r>
                  <a:rPr lang="vi-VN" sz="3200" kern="1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3200" kern="1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vi-VN" sz="3200" kern="1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- Biết đổi và tính toán với các số đo diện tích (cm</a:t>
                </a:r>
                <a:r>
                  <a:rPr lang="vi-VN" sz="3200" kern="100" baseline="30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:r>
                  <a:rPr lang="vi-VN" sz="3200" kern="1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</a:t>
                </a:r>
                <a:r>
                  <a:rPr lang="en-US" sz="3200" kern="1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3200" kern="1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dm</a:t>
                </a:r>
                <a:r>
                  <a:rPr lang="vi-VN" sz="3200" kern="100" baseline="300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vi-VN" sz="3200" i="1" kern="1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endParaRPr lang="en-US" sz="3200" kern="1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457200" indent="-457200" algn="just">
                  <a:spcAft>
                    <a:spcPts val="0"/>
                  </a:spcAft>
                  <a:buFont typeface="Wingdings" panose="05000000000000000000" pitchFamily="2" charset="2"/>
                  <a:buChar char="§"/>
                </a:pPr>
                <a:r>
                  <a:rPr lang="vi-VN" sz="3200" b="1" kern="1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Năng </a:t>
                </a:r>
                <a:r>
                  <a:rPr lang="vi-VN" sz="3200" b="1" kern="1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lực chung: </a:t>
                </a:r>
                <a:endParaRPr lang="en-US" sz="3200" b="1" kern="100" dirty="0" smtClean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sz="3200" b="1" kern="1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- </a:t>
                </a:r>
                <a:r>
                  <a:rPr lang="vi-VN" sz="3200" kern="1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Năng </a:t>
                </a:r>
                <a:r>
                  <a:rPr lang="vi-VN" sz="3200" kern="1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lực tư duy, giải quyết vấn đề, giao tiếp hợp tác.</a:t>
                </a:r>
                <a:endParaRPr lang="en-US" sz="3200" kern="1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457200" indent="-457200" algn="just">
                  <a:buFont typeface="Wingdings" panose="05000000000000000000" pitchFamily="2" charset="2"/>
                  <a:buChar char="§"/>
                </a:pPr>
                <a:r>
                  <a:rPr lang="vi-VN" sz="3200" b="1" kern="1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Phẩm </a:t>
                </a:r>
                <a:r>
                  <a:rPr lang="vi-VN" sz="3200" b="1" kern="1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chất: </a:t>
                </a:r>
                <a:endParaRPr lang="en-US" sz="3200" b="1" kern="100" dirty="0" smtClean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n-US" sz="3200" kern="1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- </a:t>
                </a:r>
                <a:r>
                  <a:rPr lang="vi-VN" sz="3200" kern="1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Chăm </a:t>
                </a:r>
                <a:r>
                  <a:rPr lang="vi-VN" sz="3200" kern="1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chỉ, cẩn thận, có tinh thần tự học.</a:t>
                </a:r>
                <a:endParaRPr lang="en-US" sz="3200" kern="1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257" y="1606600"/>
                <a:ext cx="9885484" cy="4134465"/>
              </a:xfrm>
              <a:prstGeom prst="rect">
                <a:avLst/>
              </a:prstGeom>
              <a:blipFill>
                <a:blip r:embed="rId4"/>
                <a:stretch>
                  <a:fillRect l="-1541" t="-2065" r="-1541" b="-1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853" y="599047"/>
            <a:ext cx="5425910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5138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97779BC-85D7-46C4-B97A-A803FF151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062B54D-AD29-47FC-9039-E6185F686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22" y="1075439"/>
            <a:ext cx="5096021" cy="467135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59A50DE-241A-4700-95BD-F6A95504D1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754" y="-12544"/>
            <a:ext cx="2862803" cy="28628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149DFEF-8182-48EF-B3E9-E567E3929D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90041" y="4035224"/>
            <a:ext cx="2862803" cy="28628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6685" y="1406064"/>
            <a:ext cx="4865030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0814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ṧ1ïḍê">
            <a:extLst>
              <a:ext uri="{FF2B5EF4-FFF2-40B4-BE49-F238E27FC236}">
                <a16:creationId xmlns:a16="http://schemas.microsoft.com/office/drawing/2014/main" id="{13AEFE13-CFA1-4CDD-A2D2-DF1142BE5292}"/>
              </a:ext>
            </a:extLst>
          </p:cNvPr>
          <p:cNvSpPr/>
          <p:nvPr/>
        </p:nvSpPr>
        <p:spPr>
          <a:xfrm>
            <a:off x="553915" y="342900"/>
            <a:ext cx="11215591" cy="6196497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141"/>
          <a:stretch/>
        </p:blipFill>
        <p:spPr>
          <a:xfrm>
            <a:off x="688543" y="697948"/>
            <a:ext cx="10961265" cy="54863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2637680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ṧ1ïḍê">
            <a:extLst>
              <a:ext uri="{FF2B5EF4-FFF2-40B4-BE49-F238E27FC236}">
                <a16:creationId xmlns:a16="http://schemas.microsoft.com/office/drawing/2014/main" id="{13AEFE13-CFA1-4CDD-A2D2-DF1142BE5292}"/>
              </a:ext>
            </a:extLst>
          </p:cNvPr>
          <p:cNvSpPr/>
          <p:nvPr/>
        </p:nvSpPr>
        <p:spPr>
          <a:xfrm>
            <a:off x="553915" y="342900"/>
            <a:ext cx="11215591" cy="6196497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24D8876-682B-4CF1-B0B4-B02404E7C3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443" y="3156438"/>
            <a:ext cx="4033466" cy="40334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58004" y="1794221"/>
            <a:ext cx="80071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-xi-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40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40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40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0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-xi-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0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40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40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40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1dm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-xi-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4000" b="1" baseline="300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4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dm</a:t>
            </a:r>
            <a:r>
              <a:rPr lang="en-US" sz="4000" b="1" baseline="300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100 cm</a:t>
            </a:r>
            <a:r>
              <a:rPr lang="en-US" sz="4000" b="1" baseline="300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769" y="607101"/>
            <a:ext cx="5535648" cy="10120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34092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ṧ1ïḍê">
            <a:extLst>
              <a:ext uri="{FF2B5EF4-FFF2-40B4-BE49-F238E27FC236}">
                <a16:creationId xmlns:a16="http://schemas.microsoft.com/office/drawing/2014/main" id="{13AEFE13-CFA1-4CDD-A2D2-DF1142BE5292}"/>
              </a:ext>
            </a:extLst>
          </p:cNvPr>
          <p:cNvSpPr/>
          <p:nvPr/>
        </p:nvSpPr>
        <p:spPr>
          <a:xfrm>
            <a:off x="553915" y="342900"/>
            <a:ext cx="11215591" cy="6196497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1635" y="1688383"/>
            <a:ext cx="5536528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con: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683" y="1946034"/>
            <a:ext cx="5328366" cy="53222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94790" y="3317801"/>
            <a:ext cx="665021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sáu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lăm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-xi-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endParaRPr lang="en-US" sz="4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94790" y="2515142"/>
            <a:ext cx="665021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Ba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bảy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-xi-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endParaRPr lang="en-US" sz="4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94790" y="4742501"/>
            <a:ext cx="665021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85 dm</a:t>
            </a:r>
            <a:r>
              <a:rPr lang="en-US" sz="4000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= … cm</a:t>
            </a:r>
            <a:r>
              <a:rPr lang="en-US" sz="4000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94790" y="5551648"/>
            <a:ext cx="665021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9 600 cm</a:t>
            </a:r>
            <a:r>
              <a:rPr lang="en-US" sz="4000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= … dm</a:t>
            </a:r>
            <a:r>
              <a:rPr lang="en-US" sz="4000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067" y="581586"/>
            <a:ext cx="5535648" cy="10120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079775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7" grpId="0" animBg="1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64832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64832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64832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126555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126555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126555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595</Words>
  <Application>Microsoft Office PowerPoint</Application>
  <PresentationFormat>Widescreen</PresentationFormat>
  <Paragraphs>112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24</vt:i4>
      </vt:variant>
    </vt:vector>
  </HeadingPairs>
  <TitlesOfParts>
    <vt:vector size="52" baseType="lpstr">
      <vt:lpstr>等线</vt:lpstr>
      <vt:lpstr>等线 Light</vt:lpstr>
      <vt:lpstr>微软雅黑</vt:lpstr>
      <vt:lpstr>Vogue-ExtraBold</vt:lpstr>
      <vt:lpstr>仓耳青禾体-谷力 W04</vt:lpstr>
      <vt:lpstr>字魂156号-萌趣苏打饼</vt:lpstr>
      <vt:lpstr>字魂59号-创粗黑</vt:lpstr>
      <vt:lpstr>思源黑体 CN</vt:lpstr>
      <vt:lpstr>#9Slide07 HoneyCream</vt:lpstr>
      <vt:lpstr>Arial</vt:lpstr>
      <vt:lpstr>Calibri</vt:lpstr>
      <vt:lpstr>Calibri Light</vt:lpstr>
      <vt:lpstr>Cambria</vt:lpstr>
      <vt:lpstr>Cambria Math</vt:lpstr>
      <vt:lpstr>SVN-Cookies</vt:lpstr>
      <vt:lpstr>SVN-Newton</vt:lpstr>
      <vt:lpstr>Times New Roman</vt:lpstr>
      <vt:lpstr>UTM Avo</vt:lpstr>
      <vt:lpstr>Wingdings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Nguyễn Thị Hồng Linh</cp:lastModifiedBy>
  <cp:revision>15</cp:revision>
  <dcterms:created xsi:type="dcterms:W3CDTF">2023-08-30T07:21:32Z</dcterms:created>
  <dcterms:modified xsi:type="dcterms:W3CDTF">2023-08-31T02:32:28Z</dcterms:modified>
</cp:coreProperties>
</file>