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wdp" ContentType="image/vnd.ms-photo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 smtClean="0">
                <a:solidFill>
                  <a:schemeClr val="accent3"/>
                </a:solidFill>
              </a:rPr>
              <a:t>BÀI</a:t>
            </a:r>
            <a:r>
              <a:rPr lang="en-US" sz="2400" b="1" dirty="0" smtClean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334</Words>
  <Application>Microsoft Office PowerPoint</Application>
  <PresentationFormat>Custom</PresentationFormat>
  <Paragraphs>21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Cute Sticker by Slidesgo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</cp:revision>
  <dcterms:created xsi:type="dcterms:W3CDTF">2021-06-11T02:39:36Z</dcterms:created>
  <dcterms:modified xsi:type="dcterms:W3CDTF">2021-10-24T14:16:09Z</dcterms:modified>
</cp:coreProperties>
</file>