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68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FC2"/>
    <a:srgbClr val="FF5C57"/>
    <a:srgbClr val="000000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3.wdp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3.wdp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>
                <a:solidFill>
                  <a:srgbClr val="002060"/>
                </a:solidFill>
                <a:latin typeface="+mj-lt"/>
              </a:rPr>
              <a:t>VẺ ĐẸP QUÊ HƯƠNG EM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Đọc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đoạn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văn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49082" r="4051" b="20144"/>
          <a:stretch/>
        </p:blipFill>
        <p:spPr bwMode="auto">
          <a:xfrm>
            <a:off x="5962650" y="1243509"/>
            <a:ext cx="5740572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5349" y="1729869"/>
            <a:ext cx="4895850" cy="323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400" i="1" dirty="0" smtClean="0">
                <a:solidFill>
                  <a:srgbClr val="000000"/>
                </a:solidFill>
              </a:rPr>
              <a:t>  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nằm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ven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dòng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sông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nhỏ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êm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đềm</a:t>
            </a:r>
            <a:r>
              <a:rPr lang="en-US" sz="2400" i="1" dirty="0" smtClean="0">
                <a:solidFill>
                  <a:srgbClr val="000000"/>
                </a:solidFill>
              </a:rPr>
              <a:t>.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luôn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yêu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thương</a:t>
            </a:r>
            <a:r>
              <a:rPr lang="en-US" sz="2400" i="1" dirty="0" smtClean="0">
                <a:solidFill>
                  <a:srgbClr val="000000"/>
                </a:solidFill>
              </a:rPr>
              <a:t>, </a:t>
            </a:r>
            <a:r>
              <a:rPr lang="en-US" sz="2400" i="1" dirty="0" err="1" smtClean="0">
                <a:solidFill>
                  <a:srgbClr val="000000"/>
                </a:solidFill>
              </a:rPr>
              <a:t>giúp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đỡ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lẫn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nhau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3500"/>
              </a:lnSpc>
            </a:pPr>
            <a:r>
              <a:rPr lang="en-US" sz="2400" i="1" dirty="0" smtClean="0">
                <a:solidFill>
                  <a:srgbClr val="000000"/>
                </a:solidFill>
              </a:rPr>
              <a:t>   Nam </a:t>
            </a:r>
            <a:r>
              <a:rPr lang="en-US" sz="2400" i="1" dirty="0" err="1" smtClean="0">
                <a:solidFill>
                  <a:srgbClr val="000000"/>
                </a:solidFill>
              </a:rPr>
              <a:t>luôn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tự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hào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về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những</a:t>
            </a:r>
            <a:r>
              <a:rPr lang="en-US" sz="2400" i="1" dirty="0" smtClean="0">
                <a:solidFill>
                  <a:srgbClr val="000000"/>
                </a:solidFill>
              </a:rPr>
              <a:t> con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hiếu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học</a:t>
            </a:r>
            <a:r>
              <a:rPr lang="en-US" sz="2400" i="1" dirty="0" smtClean="0">
                <a:solidFill>
                  <a:srgbClr val="000000"/>
                </a:solidFill>
              </a:rPr>
              <a:t>, </a:t>
            </a:r>
            <a:r>
              <a:rPr lang="en-US" sz="2400" i="1" dirty="0" err="1" smtClean="0">
                <a:solidFill>
                  <a:srgbClr val="000000"/>
                </a:solidFill>
              </a:rPr>
              <a:t>cần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cù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và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thiện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48349" y="2399153"/>
            <a:ext cx="638175" cy="27051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1650" y="5410186"/>
            <a:ext cx="6811737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như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thế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nào</a:t>
            </a:r>
            <a:r>
              <a:rPr lang="en-US" sz="2400" i="1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 smtClean="0">
                <a:solidFill>
                  <a:srgbClr val="000000"/>
                </a:solidFill>
              </a:rPr>
              <a:t>Hãy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giới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thiệu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về</a:t>
            </a:r>
            <a:r>
              <a:rPr lang="en-US" sz="2400" i="1" dirty="0" smtClean="0">
                <a:solidFill>
                  <a:srgbClr val="000000"/>
                </a:solidFill>
              </a:rPr>
              <a:t> con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em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1000" y="4786144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xmlns="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798625" y="3095897"/>
            <a:ext cx="3870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34381" y="3540035"/>
            <a:ext cx="71153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56608" y="4428310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94428" y="4862452"/>
            <a:ext cx="17879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cùng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về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theo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gợi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ý: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0137" y="1724588"/>
            <a:ext cx="8687563" cy="2470864"/>
            <a:chOff x="2226977" y="2351314"/>
            <a:chExt cx="8687563" cy="2470864"/>
          </a:xfrm>
        </p:grpSpPr>
        <p:sp>
          <p:nvSpPr>
            <p:cNvPr id="8" name="TextBox 7"/>
            <p:cNvSpPr txBox="1"/>
            <p:nvPr/>
          </p:nvSpPr>
          <p:spPr>
            <a:xfrm>
              <a:off x="2410620" y="2560320"/>
              <a:ext cx="8503920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ở </a:t>
              </a:r>
              <a:r>
                <a:rPr lang="en-US" sz="2800" dirty="0" err="1" smtClean="0"/>
                <a:t>đâu</a:t>
              </a:r>
              <a:r>
                <a:rPr lang="en-US" sz="2800" dirty="0" smtClean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có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cảnh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đẹp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gì</a:t>
              </a:r>
              <a:r>
                <a:rPr lang="en-US" sz="2800" dirty="0" smtClean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smtClean="0"/>
                <a:t>Con </a:t>
              </a:r>
              <a:r>
                <a:rPr lang="en-US" sz="2800" dirty="0" err="1" smtClean="0"/>
                <a:t>người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hương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như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thế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226977" y="2351314"/>
              <a:ext cx="7393577" cy="2470864"/>
            </a:xfrm>
            <a:prstGeom prst="roundRect">
              <a:avLst/>
            </a:prstGeom>
            <a:noFill/>
            <a:ln w="7620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Happy cute boy study with smile Premium Vector">
            <a:extLst>
              <a:ext uri="{FF2B5EF4-FFF2-40B4-BE49-F238E27FC236}">
                <a16:creationId xmlns:a16="http://schemas.microsoft.com/office/drawing/2014/main" xmlns="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81" y="4517869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3122786" y="4571768"/>
            <a:ext cx="8503920" cy="2011911"/>
          </a:xfrm>
          <a:prstGeom prst="wedgeRoundRectCallout">
            <a:avLst>
              <a:gd name="adj1" fmla="val -58797"/>
              <a:gd name="adj2" fmla="val -1729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22786" y="4669782"/>
            <a:ext cx="8503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Bát</a:t>
            </a:r>
            <a:r>
              <a:rPr lang="en-US" sz="2800" dirty="0" smtClean="0"/>
              <a:t> </a:t>
            </a:r>
            <a:r>
              <a:rPr lang="en-US" sz="2800" dirty="0" err="1" smtClean="0"/>
              <a:t>Tràng</a:t>
            </a:r>
            <a:r>
              <a:rPr lang="en-US" sz="28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Bát</a:t>
            </a:r>
            <a:r>
              <a:rPr lang="en-US" sz="2800" dirty="0" smtClean="0"/>
              <a:t> </a:t>
            </a:r>
            <a:r>
              <a:rPr lang="en-US" sz="2800" dirty="0" err="1" smtClean="0"/>
              <a:t>Tràng</a:t>
            </a:r>
            <a:r>
              <a:rPr lang="en-US" sz="2800" dirty="0" smtClean="0"/>
              <a:t> </a:t>
            </a:r>
            <a:r>
              <a:rPr lang="en-US" sz="2800" dirty="0" err="1" smtClean="0"/>
              <a:t>quê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làng</a:t>
            </a:r>
            <a:r>
              <a:rPr lang="en-US" sz="2800" dirty="0" smtClean="0"/>
              <a:t> </a:t>
            </a:r>
            <a:r>
              <a:rPr lang="en-US" sz="2800" dirty="0" err="1" smtClean="0"/>
              <a:t>ghề</a:t>
            </a:r>
            <a:r>
              <a:rPr lang="en-US" sz="2800" dirty="0" smtClean="0"/>
              <a:t> </a:t>
            </a:r>
            <a:r>
              <a:rPr lang="en-US" sz="2800" dirty="0" err="1" smtClean="0"/>
              <a:t>gốm</a:t>
            </a:r>
            <a:r>
              <a:rPr lang="en-US" sz="2800" dirty="0" smtClean="0"/>
              <a:t> </a:t>
            </a:r>
            <a:r>
              <a:rPr lang="en-US" sz="2800" dirty="0" err="1" smtClean="0"/>
              <a:t>sứ</a:t>
            </a:r>
            <a:r>
              <a:rPr lang="en-US" sz="2800" dirty="0" smtClean="0"/>
              <a:t>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lâu</a:t>
            </a:r>
            <a:r>
              <a:rPr lang="en-US" sz="2800" dirty="0" smtClean="0"/>
              <a:t> </a:t>
            </a:r>
            <a:r>
              <a:rPr lang="en-US" sz="2800" dirty="0" err="1" smtClean="0"/>
              <a:t>đời</a:t>
            </a:r>
            <a:r>
              <a:rPr lang="en-US" sz="28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Mọi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ở </a:t>
            </a:r>
            <a:r>
              <a:rPr lang="en-US" sz="2800" dirty="0" err="1" smtClean="0"/>
              <a:t>đây</a:t>
            </a:r>
            <a:r>
              <a:rPr lang="en-US" sz="2800" dirty="0" smtClean="0"/>
              <a:t> </a:t>
            </a:r>
            <a:r>
              <a:rPr lang="en-US" sz="2800" dirty="0" err="1" smtClean="0"/>
              <a:t>đều</a:t>
            </a:r>
            <a:r>
              <a:rPr lang="en-US" sz="2800" dirty="0" smtClean="0"/>
              <a:t>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 </a:t>
            </a:r>
            <a:r>
              <a:rPr lang="en-US" sz="2800" dirty="0" err="1" smtClean="0"/>
              <a:t>thiện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hiếu</a:t>
            </a:r>
            <a:r>
              <a:rPr lang="en-US" sz="2800" dirty="0" smtClean="0"/>
              <a:t> </a:t>
            </a:r>
            <a:r>
              <a:rPr lang="en-US" sz="2800" dirty="0" err="1" smtClean="0"/>
              <a:t>khách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khuyên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điều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0533" y="1569480"/>
            <a:ext cx="9505395" cy="5022949"/>
            <a:chOff x="1736111" y="1845260"/>
            <a:chExt cx="8145012" cy="4304080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111" y="1845260"/>
              <a:ext cx="8145012" cy="4220164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4419600" y="3055620"/>
              <a:ext cx="3261360" cy="3093720"/>
            </a:xfrm>
            <a:custGeom>
              <a:avLst/>
              <a:gdLst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61360" h="3093720">
                  <a:moveTo>
                    <a:pt x="891540" y="45720"/>
                  </a:moveTo>
                  <a:cubicBezTo>
                    <a:pt x="800100" y="287973"/>
                    <a:pt x="718185" y="368300"/>
                    <a:pt x="617220" y="472440"/>
                  </a:cubicBezTo>
                  <a:cubicBezTo>
                    <a:pt x="870268" y="696277"/>
                    <a:pt x="1056640" y="958214"/>
                    <a:pt x="1104900" y="1386840"/>
                  </a:cubicBezTo>
                  <a:cubicBezTo>
                    <a:pt x="1132840" y="1776730"/>
                    <a:pt x="1046481" y="1947545"/>
                    <a:pt x="960120" y="2156460"/>
                  </a:cubicBezTo>
                  <a:cubicBezTo>
                    <a:pt x="818198" y="2481580"/>
                    <a:pt x="561975" y="2630488"/>
                    <a:pt x="320040" y="2788920"/>
                  </a:cubicBezTo>
                  <a:lnTo>
                    <a:pt x="0" y="3002280"/>
                  </a:lnTo>
                  <a:lnTo>
                    <a:pt x="845820" y="3093720"/>
                  </a:lnTo>
                  <a:lnTo>
                    <a:pt x="3261360" y="3070860"/>
                  </a:lnTo>
                  <a:lnTo>
                    <a:pt x="3261360" y="2575560"/>
                  </a:lnTo>
                  <a:lnTo>
                    <a:pt x="2788920" y="2575560"/>
                  </a:lnTo>
                  <a:cubicBezTo>
                    <a:pt x="2693670" y="2561272"/>
                    <a:pt x="2698433" y="2518410"/>
                    <a:pt x="2674620" y="2461260"/>
                  </a:cubicBezTo>
                  <a:lnTo>
                    <a:pt x="2667000" y="175260"/>
                  </a:lnTo>
                  <a:cubicBezTo>
                    <a:pt x="2559050" y="150178"/>
                    <a:pt x="2541587" y="86995"/>
                    <a:pt x="2514600" y="0"/>
                  </a:cubicBezTo>
                  <a:lnTo>
                    <a:pt x="891540" y="4572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15412" y="566853"/>
            <a:ext cx="8697914" cy="1514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Sưu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tầm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con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bức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9370" y="2280412"/>
            <a:ext cx="11680082" cy="4375879"/>
            <a:chOff x="233244" y="2704012"/>
            <a:chExt cx="11118379" cy="3913090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3"/>
            <a:stretch/>
          </p:blipFill>
          <p:spPr>
            <a:xfrm>
              <a:off x="233244" y="2704012"/>
              <a:ext cx="11118379" cy="391309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102663" y="5799908"/>
              <a:ext cx="621634" cy="613955"/>
            </a:xfrm>
            <a:prstGeom prst="ellipse">
              <a:avLst/>
            </a:prstGeom>
            <a:solidFill>
              <a:srgbClr val="FDE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49" y="233929"/>
            <a:ext cx="3676883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vi-VN" sz="2800" b="1" dirty="0" smtClean="0">
                  <a:solidFill>
                    <a:srgbClr val="00B050"/>
                  </a:solidFill>
                </a:rPr>
                <a:t>tranh </a:t>
              </a:r>
              <a:r>
                <a:rPr lang="vi-VN" sz="2800" b="1" dirty="0">
                  <a:solidFill>
                    <a:srgbClr val="00B050"/>
                  </a:solidFill>
                </a:rPr>
                <a:t>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4289" y="3038186"/>
            <a:ext cx="459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gì</a:t>
            </a:r>
            <a:r>
              <a:rPr lang="en-US" sz="2400" dirty="0" smtClean="0">
                <a:solidFill>
                  <a:schemeClr val="accent4"/>
                </a:solidFill>
              </a:rPr>
              <a:t>?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Lan, </a:t>
            </a:r>
            <a:r>
              <a:rPr lang="en-US" sz="2400" dirty="0" err="1" smtClean="0">
                <a:solidFill>
                  <a:srgbClr val="000000"/>
                </a:solidFill>
              </a:rPr>
              <a:t>quê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xã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Lũng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Cú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huyện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Văn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Giang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Huy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phường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Lê</a:t>
            </a:r>
            <a:r>
              <a:rPr lang="en-US" sz="2400" dirty="0" smtClean="0">
                <a:solidFill>
                  <a:srgbClr val="000000"/>
                </a:solidFill>
              </a:rPr>
              <a:t> Mao, </a:t>
            </a:r>
            <a:r>
              <a:rPr lang="en-US" sz="2400" dirty="0" err="1" smtClean="0">
                <a:solidFill>
                  <a:srgbClr val="000000"/>
                </a:solidFill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phố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Vinh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Nghệ</a:t>
            </a:r>
            <a:r>
              <a:rPr lang="en-US" sz="2400" dirty="0" smtClean="0">
                <a:solidFill>
                  <a:srgbClr val="000000"/>
                </a:solidFill>
              </a:rPr>
              <a:t> An.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289" y="3755565"/>
            <a:ext cx="4563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Hãy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địa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/>
                </a:solidFill>
              </a:rPr>
              <a:t>     + </a:t>
            </a:r>
            <a:r>
              <a:rPr lang="en-US" sz="2400" dirty="0" err="1" smtClean="0">
                <a:solidFill>
                  <a:schemeClr val="accent4"/>
                </a:solidFill>
              </a:rPr>
              <a:t>Giới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mình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smtClean="0">
                <a:solidFill>
                  <a:schemeClr val="accent4"/>
                </a:solidFill>
              </a:rPr>
              <a:t>    + </a:t>
            </a:r>
            <a:r>
              <a:rPr lang="en-US" sz="2400" dirty="0" err="1" smtClean="0">
                <a:solidFill>
                  <a:schemeClr val="accent4"/>
                </a:solidFill>
              </a:rPr>
              <a:t>Địa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: </a:t>
            </a:r>
            <a:r>
              <a:rPr lang="en-US" sz="2400" dirty="0" err="1" smtClean="0">
                <a:solidFill>
                  <a:schemeClr val="accent4"/>
                </a:solidFill>
              </a:rPr>
              <a:t>Xã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huyện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tỉnh</a:t>
            </a:r>
            <a:r>
              <a:rPr lang="en-US" sz="2400" dirty="0" smtClean="0">
                <a:solidFill>
                  <a:schemeClr val="accent4"/>
                </a:solidFill>
              </a:rPr>
              <a:t> (</a:t>
            </a:r>
            <a:r>
              <a:rPr lang="en-US" sz="2400" dirty="0" err="1" smtClean="0">
                <a:solidFill>
                  <a:schemeClr val="accent4"/>
                </a:solidFill>
              </a:rPr>
              <a:t>thành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phố</a:t>
            </a:r>
            <a:r>
              <a:rPr lang="en-US" sz="2400" dirty="0" smtClean="0">
                <a:solidFill>
                  <a:schemeClr val="accent4"/>
                </a:solidFill>
              </a:rPr>
              <a:t>)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3499462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64525" y="578178"/>
            <a:ext cx="6550834" cy="523220"/>
            <a:chOff x="1602156" y="2153719"/>
            <a:chExt cx="6550834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1602156" y="2183416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2065982" y="2153719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tỉnh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vùng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núi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phía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bắc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29588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49" y="233929"/>
            <a:ext cx="3526757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805462" y="578178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ven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biển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Nha</a:t>
              </a:r>
              <a:r>
                <a:rPr lang="en-US" sz="2400" b="1" dirty="0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 </a:t>
              </a:r>
              <a:r>
                <a:rPr lang="en-US" sz="2400" b="1" dirty="0" err="1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Trang</a:t>
              </a:r>
              <a:endParaRPr lang="en-US" sz="2400" b="1" dirty="0">
                <a:ln w="3175">
                  <a:solidFill>
                    <a:schemeClr val="accent2"/>
                  </a:solidFill>
                </a:ln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Quy</a:t>
              </a:r>
              <a:r>
                <a:rPr lang="en-US" sz="2400" b="1" dirty="0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Nhơn</a:t>
              </a:r>
              <a:endParaRPr lang="en-US" sz="2400" b="1" dirty="0">
                <a:ln w="3175">
                  <a:solidFill>
                    <a:schemeClr val="accent5"/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n>
                    <a:solidFill>
                      <a:schemeClr val="tx2">
                        <a:lumMod val="25000"/>
                      </a:schemeClr>
                    </a:solidFill>
                  </a:ln>
                  <a:solidFill>
                    <a:schemeClr val="accent2"/>
                  </a:solidFill>
                  <a:latin typeface="+mj-lt"/>
                </a:rPr>
                <a:t>PHÚ QUỐC</a:t>
              </a:r>
              <a:endParaRPr lang="en-US" sz="2000" dirty="0">
                <a:ln>
                  <a:solidFill>
                    <a:schemeClr val="tx2">
                      <a:lumMod val="25000"/>
                    </a:schemeClr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  <a:latin typeface="+mj-lt"/>
                </a:rPr>
                <a:t>HẠ LONG</a:t>
              </a:r>
              <a:endParaRPr lang="en-US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80573" y="578178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miền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tây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49" y="233929"/>
            <a:ext cx="3663235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vùng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bằng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nông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thôn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phố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376</Words>
  <Application>Microsoft Office PowerPoint</Application>
  <PresentationFormat>Custom</PresentationFormat>
  <Paragraphs>61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ismail - [2010]</cp:lastModifiedBy>
  <cp:revision>20</cp:revision>
  <dcterms:created xsi:type="dcterms:W3CDTF">2021-06-11T02:39:36Z</dcterms:created>
  <dcterms:modified xsi:type="dcterms:W3CDTF">2021-07-08T13:38:34Z</dcterms:modified>
</cp:coreProperties>
</file>