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8" r:id="rId2"/>
    <p:sldId id="287" r:id="rId3"/>
    <p:sldId id="268" r:id="rId4"/>
    <p:sldId id="266" r:id="rId5"/>
    <p:sldId id="256" r:id="rId6"/>
    <p:sldId id="257" r:id="rId7"/>
    <p:sldId id="259" r:id="rId8"/>
    <p:sldId id="261" r:id="rId9"/>
    <p:sldId id="263" r:id="rId10"/>
    <p:sldId id="265" r:id="rId11"/>
    <p:sldId id="283" r:id="rId12"/>
    <p:sldId id="270" r:id="rId13"/>
    <p:sldId id="271" r:id="rId14"/>
    <p:sldId id="272" r:id="rId15"/>
    <p:sldId id="273" r:id="rId16"/>
    <p:sldId id="274" r:id="rId17"/>
    <p:sldId id="275" r:id="rId18"/>
    <p:sldId id="286" r:id="rId19"/>
    <p:sldId id="276" r:id="rId20"/>
    <p:sldId id="277" r:id="rId21"/>
    <p:sldId id="278" r:id="rId22"/>
    <p:sldId id="284" r:id="rId23"/>
    <p:sldId id="285" r:id="rId2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480" y="-4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DC4DF-119B-4AF9-B71A-B7E4225A42C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3C91B-1D98-4089-9F58-757508FD3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</a:t>
            </a:r>
            <a:r>
              <a:rPr lang="en-US" baseline="0" smtClean="0"/>
              <a:t>yêu cầu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3C91B-1D98-4089-9F58-757508FD37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8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HDHS</a:t>
            </a:r>
            <a:r>
              <a:rPr lang="en-US" baseline="0" smtClean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giáo dục thêm các kiến thức kĩ năng ở các tranh. Tranh 1, 2, 4: đoàn kết,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5.png"/><Relationship Id="rId18" Type="http://schemas.openxmlformats.org/officeDocument/2006/relationships/slide" Target="slide11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slide" Target="slide6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slide" Target="slide10.xml"/><Relationship Id="rId19" Type="http://schemas.openxmlformats.org/officeDocument/2006/relationships/image" Target="../media/image19.png"/><Relationship Id="rId4" Type="http://schemas.openxmlformats.org/officeDocument/2006/relationships/slide" Target="slide7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600200"/>
            <a:ext cx="10337562" cy="1470025"/>
          </a:xfrm>
        </p:spPr>
        <p:txBody>
          <a:bodyPr>
            <a:no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</a:rPr>
              <a:t>Khởi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động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25624" y="1828800"/>
            <a:ext cx="8310589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89919" y="838200"/>
            <a:ext cx="7905195" cy="302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1149" y="3124200"/>
            <a:ext cx="3445854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67400"/>
            <a:ext cx="12161838" cy="1143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49" y="1473317"/>
            <a:ext cx="1114986" cy="1752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4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6719" y="1524000"/>
            <a:ext cx="598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HƠN, DẤU &lt;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26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0759" y="284556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985812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858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1036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103614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0719" y="5936159"/>
            <a:ext cx="8286813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con </a:t>
            </a:r>
            <a:r>
              <a:rPr lang="en-US" sz="4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con </a:t>
            </a:r>
            <a:r>
              <a:rPr lang="en-US" sz="4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571809" y="5312045"/>
            <a:ext cx="484632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821660" y="4527723"/>
            <a:ext cx="1983797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 &lt;  3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 rot="5400000">
            <a:off x="6003613" y="4623728"/>
            <a:ext cx="242316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8585" y="4489174"/>
            <a:ext cx="4860134" cy="86352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bé hơn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78585" y="448917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44" y="778780"/>
            <a:ext cx="9139537" cy="286298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432719" y="778780"/>
            <a:ext cx="9982200" cy="265022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9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942270" y="3289801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42271" y="3289801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60071" y="3289801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60072" y="3289801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7177" y="5616851"/>
            <a:ext cx="8286813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con </a:t>
            </a:r>
            <a:r>
              <a:rPr lang="en-US" sz="4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con </a:t>
            </a:r>
            <a:r>
              <a:rPr lang="en-US" sz="4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528267" y="4992737"/>
            <a:ext cx="484632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778118" y="4208415"/>
            <a:ext cx="1983797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  &lt;  8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 rot="5400000">
            <a:off x="5960071" y="4304420"/>
            <a:ext cx="242316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40202" y="4165620"/>
            <a:ext cx="4860134" cy="86352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bé hơn </a:t>
            </a: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4" name="Oval 33"/>
          <p:cNvSpPr/>
          <p:nvPr/>
        </p:nvSpPr>
        <p:spPr>
          <a:xfrm>
            <a:off x="6440202" y="4165620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31323" r="7948" b="58095"/>
          <a:stretch/>
        </p:blipFill>
        <p:spPr>
          <a:xfrm>
            <a:off x="1547939" y="981239"/>
            <a:ext cx="9486873" cy="188232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189703" y="981239"/>
            <a:ext cx="10225216" cy="1981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9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9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3593" y="2006598"/>
            <a:ext cx="4891526" cy="291374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66719" y="1988455"/>
            <a:ext cx="4891526" cy="291374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8791" y="502109"/>
            <a:ext cx="10027043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 sát và nói phép so sánh phù hợp.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4719" y="5715000"/>
            <a:ext cx="4038600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bé hơn 5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" y="2982686"/>
            <a:ext cx="927736" cy="1107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19" y="2982686"/>
            <a:ext cx="927736" cy="1107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2982686"/>
            <a:ext cx="927736" cy="1107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19" y="2355725"/>
            <a:ext cx="927736" cy="11077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19" y="2355725"/>
            <a:ext cx="927736" cy="1107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19" y="2355725"/>
            <a:ext cx="927736" cy="11077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83" y="3499754"/>
            <a:ext cx="927736" cy="11077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83" y="3499754"/>
            <a:ext cx="927736" cy="1107744"/>
          </a:xfrm>
          <a:prstGeom prst="rect">
            <a:avLst/>
          </a:prstGeom>
        </p:spPr>
      </p:pic>
      <p:sp>
        <p:nvSpPr>
          <p:cNvPr id="18" name="Up Arrow 17"/>
          <p:cNvSpPr/>
          <p:nvPr/>
        </p:nvSpPr>
        <p:spPr>
          <a:xfrm rot="5400000">
            <a:off x="6431475" y="5794920"/>
            <a:ext cx="242316" cy="609600"/>
          </a:xfrm>
          <a:prstGeom prst="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57433" y="5714999"/>
            <a:ext cx="2576286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&lt; 5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5719" y="1143000"/>
            <a:ext cx="68579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8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8319" y="304800"/>
            <a:ext cx="7010399" cy="914400"/>
            <a:chOff x="518319" y="304800"/>
            <a:chExt cx="7010399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7" y="449759"/>
              <a:ext cx="607298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dấu &lt;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Hành trang số (1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1519" y="1295400"/>
            <a:ext cx="5347716" cy="534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-998" r="16060" b="2118"/>
          <a:stretch/>
        </p:blipFill>
        <p:spPr>
          <a:xfrm>
            <a:off x="1356519" y="-152400"/>
            <a:ext cx="10234632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" y="2057400"/>
            <a:ext cx="12170664" cy="36498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8319" y="304800"/>
            <a:ext cx="7010399" cy="914400"/>
            <a:chOff x="518319" y="304800"/>
            <a:chExt cx="701039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7" y="449759"/>
              <a:ext cx="607298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số thích hợp.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22691" y="455799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9579" y="455799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1291" y="455799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2838" y="455799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80933" y="455799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6047" y="455799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78055" y="2702509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4429" y="2702509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7261" y="2702509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34117" y="2804107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0491" y="2804107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43323" y="2804107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93677" y="2804107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70051" y="2804107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02883" y="2804107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/>
          <p:cNvCxnSpPr>
            <a:endCxn id="13" idx="0"/>
          </p:cNvCxnSpPr>
          <p:nvPr/>
        </p:nvCxnSpPr>
        <p:spPr>
          <a:xfrm flipH="1">
            <a:off x="6501938" y="3368573"/>
            <a:ext cx="756261" cy="1189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0705147" y="3368573"/>
            <a:ext cx="612612" cy="1199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2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0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9" y="852915"/>
            <a:ext cx="8036803" cy="575256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991985" y="306607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638157" y="306607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39875" y="3062301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4157" y="306607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524357" y="306607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727060" y="3062301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727060" y="3062301"/>
            <a:ext cx="612119" cy="61211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59361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05533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807251" y="6022802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919119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566612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768331" y="6029761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319" y="76200"/>
            <a:ext cx="6816436" cy="838200"/>
            <a:chOff x="559883" y="346364"/>
            <a:chExt cx="6816436" cy="838200"/>
          </a:xfrm>
        </p:grpSpPr>
        <p:sp>
          <p:nvSpPr>
            <p:cNvPr id="6" name="Oval 5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15123"/>
              <a:ext cx="57912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So sánh (theo mẫu)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6924157" y="306607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524357" y="306607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808236" y="6022802"/>
            <a:ext cx="612119" cy="61211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56719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605533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919119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566612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768331" y="6029761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768331" y="6029761"/>
            <a:ext cx="612119" cy="61211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919119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66612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447537" y="954645"/>
            <a:ext cx="3522469" cy="2024741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6313155" y="901866"/>
            <a:ext cx="3522469" cy="2024741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6313154" y="3875316"/>
            <a:ext cx="3522469" cy="198585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2373120" y="3875316"/>
            <a:ext cx="3522469" cy="198585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52" idx="0"/>
            <a:endCxn id="52" idx="2"/>
          </p:cNvCxnSpPr>
          <p:nvPr/>
        </p:nvCxnSpPr>
        <p:spPr>
          <a:xfrm>
            <a:off x="4208772" y="954645"/>
            <a:ext cx="0" cy="2024741"/>
          </a:xfrm>
          <a:prstGeom prst="line">
            <a:avLst/>
          </a:prstGeom>
          <a:ln>
            <a:solidFill>
              <a:srgbClr val="FF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996462" y="914400"/>
            <a:ext cx="0" cy="2024741"/>
          </a:xfrm>
          <a:prstGeom prst="line">
            <a:avLst/>
          </a:prstGeom>
          <a:ln>
            <a:solidFill>
              <a:srgbClr val="FF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134355" y="3865791"/>
            <a:ext cx="11579" cy="2005296"/>
          </a:xfrm>
          <a:prstGeom prst="line">
            <a:avLst/>
          </a:prstGeom>
          <a:ln>
            <a:solidFill>
              <a:srgbClr val="FF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987068" y="3875316"/>
            <a:ext cx="0" cy="1995713"/>
          </a:xfrm>
          <a:prstGeom prst="line">
            <a:avLst/>
          </a:prstGeom>
          <a:ln>
            <a:solidFill>
              <a:srgbClr val="FF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3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1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201400" cy="1305647"/>
            <a:chOff x="597668" y="449759"/>
            <a:chExt cx="11201400" cy="130564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7"/>
              <a:ext cx="104773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Cho mỗi chuồng một xe cỏ để số dê trong chuồng ít hơn số bó cỏ.</a:t>
              </a:r>
              <a:endPara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4006570"/>
            <a:ext cx="10058400" cy="2688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16" y="1427543"/>
            <a:ext cx="2589701" cy="1502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71" y="1490330"/>
            <a:ext cx="2601822" cy="16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0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618E-6 -2.7197E-6 L 0.38408 0.12997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4" y="6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919E-6 1.20259E-6 L -0.31089 0.160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1" y="80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2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5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9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24545" y="2743200"/>
            <a:ext cx="4224546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2986881" y="152400"/>
            <a:ext cx="4763387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Chào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thỏ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con.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Hôm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rốt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tươi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vườn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^^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4a28406e86abb27c8f54aaa4fce82474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57793" y="4733540"/>
            <a:ext cx="3040466" cy="2124460"/>
          </a:xfrm>
          <a:prstGeom prst="rect">
            <a:avLst/>
          </a:prstGeom>
        </p:spPr>
      </p:pic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2465884" y="5105401"/>
            <a:ext cx="182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PLAY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943600"/>
            <a:ext cx="12161838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-810789" y="2209800"/>
            <a:ext cx="81078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7236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0" y="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7375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462"/>
          <a:stretch/>
        </p:blipFill>
        <p:spPr>
          <a:xfrm>
            <a:off x="2054046" y="4677516"/>
            <a:ext cx="2386990" cy="2047908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418"/>
          <a:stretch/>
        </p:blipFill>
        <p:spPr>
          <a:xfrm>
            <a:off x="3643784" y="4705379"/>
            <a:ext cx="2311054" cy="2020045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24"/>
          <a:stretch/>
        </p:blipFill>
        <p:spPr>
          <a:xfrm>
            <a:off x="5211748" y="4816945"/>
            <a:ext cx="2166613" cy="1736255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467"/>
          <a:stretch/>
        </p:blipFill>
        <p:spPr>
          <a:xfrm>
            <a:off x="6727585" y="4870576"/>
            <a:ext cx="2161874" cy="1787785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21"/>
          <a:stretch/>
        </p:blipFill>
        <p:spPr>
          <a:xfrm>
            <a:off x="8068531" y="4803515"/>
            <a:ext cx="2267070" cy="1921909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6324600"/>
            <a:ext cx="12161838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2026973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506743" y="304800"/>
            <a:ext cx="3648551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78222" y="228600"/>
            <a:ext cx="37499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05395" y="4435834"/>
            <a:ext cx="2026973" cy="242216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6248400"/>
            <a:ext cx="12161838" cy="6096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324076" y="2819400"/>
            <a:ext cx="3648551" cy="495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2675" y="-106471"/>
            <a:ext cx="7848600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Click vào củ cà rốt để đi đến câu hỏi</a:t>
            </a:r>
          </a:p>
          <a:p>
            <a:pPr marL="742950" indent="-742950">
              <a:buAutoNum type="arabicPeriod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Ở slide câu hỏi, click vào chú thỏ để quay về slide này.</a:t>
            </a:r>
          </a:p>
          <a:p>
            <a:pPr marL="742950" indent="-742950">
              <a:buAutoNum type="arabicPeriod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Khi thỏ nhổ hết 5 củ cà rốt, click vào ngôi nhà để đi đến bài học.</a:t>
            </a:r>
          </a:p>
          <a:p>
            <a:pPr marL="742950" indent="-742950">
              <a:buAutoNum type="arabicPeriod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Xoá Text Box này đi khi thầy cô đã thử thành công.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flipH="1">
            <a:off x="-1570381" y="1447801"/>
            <a:ext cx="1570381" cy="786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6 -0.0011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6 L 0.25834 3.7037E-7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3.7037E-7 L 0.375 -0.0011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9166 -0.0011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6 -0.00116 L 0.6 -0.0011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25624" y="1828800"/>
            <a:ext cx="8310589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9670" y="228600"/>
            <a:ext cx="7905195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35065" y="2362200"/>
            <a:ext cx="6993057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1149" y="3086100"/>
            <a:ext cx="3445854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67400"/>
            <a:ext cx="12161838" cy="1143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23319" y="410029"/>
            <a:ext cx="5177830" cy="1647371"/>
            <a:chOff x="2423319" y="257629"/>
            <a:chExt cx="5177830" cy="1647371"/>
          </a:xfrm>
        </p:grpSpPr>
        <p:sp>
          <p:nvSpPr>
            <p:cNvPr id="2" name="Rounded Rectangle 1"/>
            <p:cNvSpPr/>
            <p:nvPr/>
          </p:nvSpPr>
          <p:spPr>
            <a:xfrm>
              <a:off x="4600324" y="117348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869629" y="117348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730399" y="117348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423319" y="257629"/>
              <a:ext cx="2362200" cy="73152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23370" y="2720340"/>
            <a:ext cx="3000825" cy="731520"/>
            <a:chOff x="4523370" y="2720340"/>
            <a:chExt cx="3000825" cy="731520"/>
          </a:xfrm>
        </p:grpSpPr>
        <p:sp>
          <p:nvSpPr>
            <p:cNvPr id="16" name="Rounded Rectangle 15"/>
            <p:cNvSpPr/>
            <p:nvPr/>
          </p:nvSpPr>
          <p:spPr>
            <a:xfrm>
              <a:off x="4523370" y="272034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92675" y="272034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653445" y="272034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&gt;</a:t>
              </a:r>
              <a:endPara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60890" y="1583234"/>
            <a:ext cx="8310589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9670" y="228600"/>
            <a:ext cx="7905195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67400"/>
            <a:ext cx="12161838" cy="1143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03340" y="235860"/>
            <a:ext cx="7076099" cy="1973940"/>
            <a:chOff x="2403340" y="235860"/>
            <a:chExt cx="7076099" cy="1973940"/>
          </a:xfrm>
        </p:grpSpPr>
        <p:sp>
          <p:nvSpPr>
            <p:cNvPr id="10" name="TextBox 9"/>
            <p:cNvSpPr txBox="1"/>
            <p:nvPr/>
          </p:nvSpPr>
          <p:spPr>
            <a:xfrm>
              <a:off x="2403340" y="235860"/>
              <a:ext cx="5474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số nào lớn hơn 5?</a:t>
              </a:r>
              <a:endPara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964066" y="147828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256643" y="74676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653445" y="683623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174919" y="683623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384965" y="1435463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882286" y="147828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747919" y="74676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88436" y="2556735"/>
            <a:ext cx="6993057" cy="1447800"/>
            <a:chOff x="2523044" y="2388309"/>
            <a:chExt cx="6993057" cy="1447800"/>
          </a:xfrm>
        </p:grpSpPr>
        <p:sp>
          <p:nvSpPr>
            <p:cNvPr id="11" name="Rectangle 10"/>
            <p:cNvSpPr/>
            <p:nvPr/>
          </p:nvSpPr>
          <p:spPr>
            <a:xfrm>
              <a:off x="2523044" y="2388309"/>
              <a:ext cx="6993057" cy="14478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288053" y="2926080"/>
              <a:ext cx="1687773" cy="731520"/>
              <a:chOff x="5288053" y="2720340"/>
              <a:chExt cx="1687773" cy="73152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5288053" y="2720340"/>
                <a:ext cx="731520" cy="73152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7</a:t>
                </a:r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244306" y="2720340"/>
                <a:ext cx="731520" cy="73152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9</a:t>
                </a:r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656270" y="2388309"/>
              <a:ext cx="5474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28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28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lớn</a:t>
              </a:r>
              <a:r>
                <a:rPr lang="en-US" sz="28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hơn</a:t>
              </a:r>
              <a:r>
                <a:rPr lang="en-US" sz="28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5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28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1149" y="3124200"/>
            <a:ext cx="3445854" cy="4117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25624" y="1828800"/>
            <a:ext cx="8310589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9670" y="228600"/>
            <a:ext cx="7905195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35065" y="2362200"/>
            <a:ext cx="6993057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1149" y="3124200"/>
            <a:ext cx="3445854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67400"/>
            <a:ext cx="12161838" cy="1143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79663" y="381000"/>
            <a:ext cx="7248459" cy="1676400"/>
            <a:chOff x="2379663" y="381000"/>
            <a:chExt cx="7248459" cy="1676400"/>
          </a:xfrm>
        </p:grpSpPr>
        <p:sp>
          <p:nvSpPr>
            <p:cNvPr id="10" name="TextBox 9"/>
            <p:cNvSpPr txBox="1"/>
            <p:nvPr/>
          </p:nvSpPr>
          <p:spPr>
            <a:xfrm>
              <a:off x="2379663" y="381000"/>
              <a:ext cx="7248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số nào có thể điền vào ô trống?</a:t>
              </a:r>
              <a:endPara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600324" y="1325880"/>
              <a:ext cx="3000825" cy="731520"/>
              <a:chOff x="4600324" y="1173480"/>
              <a:chExt cx="3000825" cy="731520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4600324" y="1173480"/>
                <a:ext cx="731520" cy="73152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869629" y="1173480"/>
                <a:ext cx="731520" cy="73152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5730399" y="1173480"/>
                <a:ext cx="731520" cy="73152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&gt;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574216" y="2720340"/>
            <a:ext cx="3043886" cy="807720"/>
            <a:chOff x="4574216" y="2720340"/>
            <a:chExt cx="3043886" cy="807720"/>
          </a:xfrm>
        </p:grpSpPr>
        <p:sp>
          <p:nvSpPr>
            <p:cNvPr id="18" name="Rounded Rectangle 17"/>
            <p:cNvSpPr/>
            <p:nvPr/>
          </p:nvSpPr>
          <p:spPr>
            <a:xfrm>
              <a:off x="4574216" y="272034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730399" y="275844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886582" y="279654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25624" y="1828800"/>
            <a:ext cx="8310589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9670" y="228600"/>
            <a:ext cx="7905195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84390" y="3124200"/>
            <a:ext cx="6993057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1149" y="3124200"/>
            <a:ext cx="3445854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867400"/>
            <a:ext cx="12161838" cy="1143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96263" l="10000" r="9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32" y="600912"/>
            <a:ext cx="1456569" cy="818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96263" l="10000" r="9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57" y="1178588"/>
            <a:ext cx="1456569" cy="8185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96263" l="10000" r="9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06" y="476110"/>
            <a:ext cx="1456569" cy="8185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96263" l="10000" r="9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52" y="1082815"/>
            <a:ext cx="1456569" cy="8185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96263" l="10000" r="9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99" y="600912"/>
            <a:ext cx="1456569" cy="81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58427" y="457200"/>
            <a:ext cx="3250772" cy="15399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384965" y="457200"/>
            <a:ext cx="3250772" cy="15399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96263" l="10000" r="9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143" y="793890"/>
            <a:ext cx="1456569" cy="8185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96263" l="10000" r="9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82" y="825849"/>
            <a:ext cx="1456569" cy="8185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96263" l="10000" r="9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168" y="857808"/>
            <a:ext cx="1456569" cy="81859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3840639" y="2066108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654672" y="2066108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62227" y="2066108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387256" y="3444240"/>
            <a:ext cx="3043886" cy="807720"/>
            <a:chOff x="4574216" y="2720340"/>
            <a:chExt cx="3043886" cy="807720"/>
          </a:xfrm>
        </p:grpSpPr>
        <p:sp>
          <p:nvSpPr>
            <p:cNvPr id="25" name="Rounded Rectangle 24"/>
            <p:cNvSpPr/>
            <p:nvPr/>
          </p:nvSpPr>
          <p:spPr>
            <a:xfrm>
              <a:off x="4574216" y="272034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730399" y="275844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&gt;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886582" y="2796540"/>
              <a:ext cx="731520" cy="73152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393</Words>
  <Application>Microsoft Office PowerPoint</Application>
  <PresentationFormat>Custom</PresentationFormat>
  <Paragraphs>128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Administrator</cp:lastModifiedBy>
  <cp:revision>36</cp:revision>
  <dcterms:created xsi:type="dcterms:W3CDTF">2006-08-16T00:00:00Z</dcterms:created>
  <dcterms:modified xsi:type="dcterms:W3CDTF">2021-10-05T02:12:39Z</dcterms:modified>
</cp:coreProperties>
</file>