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74" r:id="rId4"/>
    <p:sldMasterId id="2147483787" r:id="rId5"/>
    <p:sldMasterId id="2147483800" r:id="rId6"/>
    <p:sldMasterId id="2147483813" r:id="rId7"/>
    <p:sldMasterId id="2147483839" r:id="rId8"/>
  </p:sldMasterIdLst>
  <p:notesMasterIdLst>
    <p:notesMasterId r:id="rId44"/>
  </p:notesMasterIdLst>
  <p:sldIdLst>
    <p:sldId id="421" r:id="rId9"/>
    <p:sldId id="341" r:id="rId10"/>
    <p:sldId id="264" r:id="rId11"/>
    <p:sldId id="424" r:id="rId12"/>
    <p:sldId id="256" r:id="rId13"/>
    <p:sldId id="372" r:id="rId14"/>
    <p:sldId id="425" r:id="rId15"/>
    <p:sldId id="374" r:id="rId16"/>
    <p:sldId id="418" r:id="rId17"/>
    <p:sldId id="426" r:id="rId18"/>
    <p:sldId id="423" r:id="rId19"/>
    <p:sldId id="427" r:id="rId20"/>
    <p:sldId id="417" r:id="rId21"/>
    <p:sldId id="258" r:id="rId22"/>
    <p:sldId id="259" r:id="rId23"/>
    <p:sldId id="260" r:id="rId24"/>
    <p:sldId id="412" r:id="rId25"/>
    <p:sldId id="263" r:id="rId26"/>
    <p:sldId id="413" r:id="rId27"/>
    <p:sldId id="265" r:id="rId28"/>
    <p:sldId id="428" r:id="rId29"/>
    <p:sldId id="378" r:id="rId30"/>
    <p:sldId id="419" r:id="rId31"/>
    <p:sldId id="429" r:id="rId32"/>
    <p:sldId id="414" r:id="rId33"/>
    <p:sldId id="277" r:id="rId34"/>
    <p:sldId id="416" r:id="rId35"/>
    <p:sldId id="281" r:id="rId36"/>
    <p:sldId id="278" r:id="rId37"/>
    <p:sldId id="284" r:id="rId38"/>
    <p:sldId id="279" r:id="rId39"/>
    <p:sldId id="285" r:id="rId40"/>
    <p:sldId id="280" r:id="rId41"/>
    <p:sldId id="394" r:id="rId42"/>
    <p:sldId id="42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6152" autoAdjust="0"/>
  </p:normalViewPr>
  <p:slideViewPr>
    <p:cSldViewPr snapToGrid="0">
      <p:cViewPr varScale="1">
        <p:scale>
          <a:sx n="56" d="100"/>
          <a:sy n="56" d="100"/>
        </p:scale>
        <p:origin x="12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177147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others(they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</a:t>
            </a:r>
            <a:r>
              <a:rPr lang="en-US" dirty="0" smtClean="0"/>
              <a:t>teams (</a:t>
            </a:r>
            <a:r>
              <a:rPr lang="en-US" dirty="0"/>
              <a:t>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</a:t>
            </a:r>
            <a:r>
              <a:rPr lang="en-US" dirty="0" smtClean="0"/>
              <a:t>others (</a:t>
            </a:r>
            <a:r>
              <a:rPr lang="en-US" dirty="0"/>
              <a:t>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</a:t>
            </a:r>
            <a:r>
              <a:rPr lang="en-US" sz="1800" dirty="0" smtClean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 </a:t>
            </a: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</a:t>
            </a:r>
            <a:r>
              <a:rPr lang="en-US" dirty="0" smtClean="0"/>
              <a:t>pupils </a:t>
            </a:r>
            <a:r>
              <a:rPr lang="en-US" dirty="0"/>
              <a:t>to repeat. -&gt; Wrap up.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question has many possible answers. </a:t>
            </a:r>
          </a:p>
          <a:p>
            <a:r>
              <a:rPr lang="en-US" dirty="0"/>
              <a:t>- T lets the pupils in class write their answers (hobbies) on their board.</a:t>
            </a:r>
          </a:p>
          <a:p>
            <a:r>
              <a:rPr lang="en-US" dirty="0"/>
              <a:t>- When 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</a:t>
            </a:r>
            <a:r>
              <a:rPr lang="en-US" dirty="0" smtClean="0"/>
              <a:t>/ page 37</a:t>
            </a:r>
            <a:r>
              <a:rPr lang="en-US" dirty="0"/>
              <a:t>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57686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1.emf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1.emf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1.emf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1.emf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76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0DA32-BCCF-4307-ACE5-69A9E72B1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DBFD9-CAEB-45EF-AB23-D1C1B85D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12370-564D-474D-84FA-B4D4C9B0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0D1A5-B7AA-4848-8442-D57F76D6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98FB8F-B232-4E7A-A2B5-7479763F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09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AD85B-5BA6-4524-A74A-01DB258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F9808-A1B2-4485-9E58-4EFF57A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A4E71-1959-4CDA-A1B3-4B902D91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2F9DD-23E3-472D-A758-C5959FEA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0CDC0-FC9F-4098-A5E2-7709DB9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9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457BE-1F34-426B-B4B6-E79EC6D3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5CDF9D-EA12-45DE-89AF-DA240DC91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5F446-99FC-44D7-924D-34D36095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02669-E26F-452C-BF20-52797B94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6E71-5814-43A6-9B52-7B90F564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84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10874-4BEC-41A9-9449-494E64D6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7FBF5-FE4F-4878-8F3A-BB54C00C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B889B4-9120-4DDA-AD95-7EB6F16C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45C9AF-FFA9-4395-B2BF-6398A89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4E83AB-3CBC-42E5-BF57-7847808D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23B016-D6C5-4977-82EA-71A965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1154E-7E99-40FE-8397-85C9EB2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DEAE1C-BDE2-472E-9E98-BB9AD9739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9B9CA3-FBB8-4A0F-A4D4-6793B9FF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50E19-03A5-49F7-81CB-AD8D5F9C5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A31CDB-6E92-4A99-9B69-8BDA3E242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56728-13A5-426F-8317-86783131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F0BBB4-02A6-4DD5-93C6-B5E1F620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C9568-7F96-49D7-A3E1-2D1680C6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30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5EA4D-3481-429F-B4A3-E2A2BEA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6B19E6-8037-49F6-8BB0-706216DC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D0CED-203D-4DBE-B405-CEF9EDA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85EFAF-EDCA-4672-B786-B77E366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44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23059F-FEB6-4A6C-86E3-75D67D10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BB919-263F-4430-866E-D7FE4706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388E8C-9AB6-4456-835C-6792C98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5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5AF-152C-4EA6-8A2D-72883652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19491-4019-4859-8714-6B547865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A99EF-FA79-48DE-988D-9674C6C4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38237D-B6CE-4411-A9CA-0E99869C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AA309B-EE46-4382-81C3-2BF14A2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1480-0470-40A3-8A6A-02639126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1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BDF94-E0EF-4908-80C3-F4A52A92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D94377-9842-4196-B6E6-D5313B9F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3ABBDF-AB95-4CD7-BAFB-E8ACA3818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D7C2D8-A508-4827-A8B5-CE4DD4BE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3DAB3C-4ABE-4EB3-99C4-B90F2308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CAE3A-A1A7-43D0-923A-0845433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09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C71DF-6B5F-4244-8351-DD4C40F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59CA35-627B-4E3A-8235-B835A27B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56DA8-0DBD-4EFC-A34A-AA309C9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6A6FE-07BC-4449-8194-42A617FD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1E956C-B406-4A9D-9C1F-02BABA60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93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235256-B2C3-499D-8CB3-341A6F538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39C469-3E16-41CC-A566-B142569A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72AAE-C292-437E-A06E-A0A559C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DF5FF-E694-42D4-B087-4FAC79B3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31A1D-5130-470C-BCE3-0F1F62F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083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610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9157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5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80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81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82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213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32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9012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00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304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402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474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63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57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141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360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800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821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436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97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4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76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40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279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151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034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994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6576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08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856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03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5651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9640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0134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35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928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771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92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9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98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5027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291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23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07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30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8887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311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00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833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3711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47503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6268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209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38060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56847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4037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261F78-8B94-47A0-9484-75ED2D6D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6C53E7-9C14-4E3C-A92B-9671518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5EA2E-74A5-47E3-AF25-1C29D41D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7CAFA-326A-4106-A650-8C624D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19EFE-7B29-4C36-9A0F-471156B96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117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0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03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81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1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2.PNG"/><Relationship Id="rId7" Type="http://schemas.openxmlformats.org/officeDocument/2006/relationships/image" Target="../media/image5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4.png"/><Relationship Id="rId7" Type="http://schemas.openxmlformats.org/officeDocument/2006/relationships/image" Target="../media/image5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65.png"/><Relationship Id="rId7" Type="http://schemas.openxmlformats.org/officeDocument/2006/relationships/image" Target="../media/image57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B66D5-D076-8548-A11B-9B5620D0F722}"/>
              </a:ext>
            </a:extLst>
          </p:cNvPr>
          <p:cNvSpPr txBox="1">
            <a:spLocks/>
          </p:cNvSpPr>
          <p:nvPr/>
        </p:nvSpPr>
        <p:spPr>
          <a:xfrm>
            <a:off x="1729409" y="0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6600" kern="0" dirty="0">
                <a:solidFill>
                  <a:srgbClr val="FF0000"/>
                </a:solidFill>
              </a:rPr>
              <a:t/>
            </a: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</a:rPr>
              <a:t/>
            </a: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Look, complete </a:t>
            </a:r>
            <a:r>
              <a:rPr lang="en-US" sz="5600" b="1" kern="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/>
            </a:r>
            <a:br>
              <a:rPr lang="en-US" sz="5600" b="1" kern="0" dirty="0" smtClea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and </a:t>
            </a: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read.</a:t>
            </a:r>
            <a:endParaRPr lang="en-US" sz="5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11" y="213927"/>
            <a:ext cx="10718157" cy="6644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077806" y="3423981"/>
            <a:ext cx="1640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96728" y="3423981"/>
            <a:ext cx="1317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419525" y="6008784"/>
            <a:ext cx="1396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852527" y="60087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8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38E55-F3E1-5943-8575-A81DC4DCF040}"/>
              </a:ext>
            </a:extLst>
          </p:cNvPr>
          <p:cNvSpPr txBox="1">
            <a:spLocks/>
          </p:cNvSpPr>
          <p:nvPr/>
        </p:nvSpPr>
        <p:spPr>
          <a:xfrm>
            <a:off x="3235569" y="30392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Game time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01809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2229182"/>
            <a:ext cx="2100334" cy="1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025" y="2315236"/>
            <a:ext cx="2781917" cy="18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4732008"/>
            <a:ext cx="2524890" cy="145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855" y="2315236"/>
            <a:ext cx="3025690" cy="188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547" y="4526913"/>
            <a:ext cx="2729863" cy="17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210" y="2229182"/>
            <a:ext cx="2563565" cy="19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618" y="4409954"/>
            <a:ext cx="3160816" cy="20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73" y="1916618"/>
            <a:ext cx="3745634" cy="223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96" y="1851108"/>
            <a:ext cx="4866185" cy="28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7" y="1814759"/>
            <a:ext cx="4985553" cy="274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96" y="1542373"/>
            <a:ext cx="3687605" cy="346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72" y="1840375"/>
            <a:ext cx="4539732" cy="29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00" y="1628801"/>
            <a:ext cx="4470466" cy="25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US" sz="3733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400" y="1450762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43" y="1454963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607" y="4178781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653" y="3818563"/>
            <a:ext cx="1752724" cy="2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67" y="1346844"/>
            <a:ext cx="4544488" cy="316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7ABBF-2807-A545-A1BC-4BE8EF66F4B8}"/>
              </a:ext>
            </a:extLst>
          </p:cNvPr>
          <p:cNvSpPr txBox="1">
            <a:spLocks/>
          </p:cNvSpPr>
          <p:nvPr/>
        </p:nvSpPr>
        <p:spPr>
          <a:xfrm>
            <a:off x="2524539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6600" kern="0">
                <a:solidFill>
                  <a:srgbClr val="FF0000"/>
                </a:solidFill>
              </a:rPr>
              <a:t/>
            </a: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</a:rPr>
              <a:t/>
            </a: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>
                <a:solidFill>
                  <a:srgbClr val="FF0000"/>
                </a:solidFill>
                <a:latin typeface="Tempus Sans ITC" panose="04020404030D07020202" pitchFamily="82" charset="0"/>
              </a:rPr>
              <a:t>Let’s sing.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9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758" y="28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D29-2D10-6747-8F41-354E5E790693}"/>
              </a:ext>
            </a:extLst>
          </p:cNvPr>
          <p:cNvSpPr txBox="1">
            <a:spLocks/>
          </p:cNvSpPr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5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Fun corner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and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Wrap-up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0763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at, Graveyard, Haunted House, Pumpkin">
            <a:extLst>
              <a:ext uri="{FF2B5EF4-FFF2-40B4-BE49-F238E27FC236}">
                <a16:creationId xmlns:a16="http://schemas.microsoft.com/office/drawing/2014/main" id="{EF493711-CECF-4371-B585-FE801C1C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0E567-72BA-456F-9105-B4CB8FA3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" y="4221199"/>
            <a:ext cx="2602395" cy="26023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C8DE3-F97A-444F-978C-7F78EA1EF673}"/>
              </a:ext>
            </a:extLst>
          </p:cNvPr>
          <p:cNvSpPr txBox="1"/>
          <p:nvPr/>
        </p:nvSpPr>
        <p:spPr>
          <a:xfrm>
            <a:off x="629478" y="637199"/>
            <a:ext cx="12696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60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F5A8CFD-73DC-45CA-ABF8-1CFC3D2D0D04}"/>
              </a:ext>
            </a:extLst>
          </p:cNvPr>
          <p:cNvSpPr/>
          <p:nvPr/>
        </p:nvSpPr>
        <p:spPr>
          <a:xfrm>
            <a:off x="1948456" y="141915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U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0D3623-4601-4897-801A-0D1F7F15B9DE}"/>
              </a:ext>
            </a:extLst>
          </p:cNvPr>
          <p:cNvSpPr/>
          <p:nvPr/>
        </p:nvSpPr>
        <p:spPr>
          <a:xfrm>
            <a:off x="2870129" y="1157293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5D7CC0-1C56-4B08-93A9-51C85288ABEE}"/>
              </a:ext>
            </a:extLst>
          </p:cNvPr>
          <p:cNvSpPr/>
          <p:nvPr/>
        </p:nvSpPr>
        <p:spPr>
          <a:xfrm>
            <a:off x="4214081" y="1157292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4935FEE-81BC-4FB5-AC0D-74BEB01A0D81}"/>
              </a:ext>
            </a:extLst>
          </p:cNvPr>
          <p:cNvSpPr/>
          <p:nvPr/>
        </p:nvSpPr>
        <p:spPr>
          <a:xfrm>
            <a:off x="3579772" y="906503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DD9A54-D632-4892-9BCE-2E2F17318603}"/>
              </a:ext>
            </a:extLst>
          </p:cNvPr>
          <p:cNvSpPr/>
          <p:nvPr/>
        </p:nvSpPr>
        <p:spPr>
          <a:xfrm>
            <a:off x="4895523" y="1408081"/>
            <a:ext cx="484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F462BD-1772-460F-8E03-C3F21DF10194}"/>
              </a:ext>
            </a:extLst>
          </p:cNvPr>
          <p:cNvSpPr/>
          <p:nvPr/>
        </p:nvSpPr>
        <p:spPr>
          <a:xfrm>
            <a:off x="6107466" y="906502"/>
            <a:ext cx="9268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76FE91-A033-4B5E-8B30-860BCFA676FA}"/>
              </a:ext>
            </a:extLst>
          </p:cNvPr>
          <p:cNvSpPr/>
          <p:nvPr/>
        </p:nvSpPr>
        <p:spPr>
          <a:xfrm>
            <a:off x="5347453" y="1223518"/>
            <a:ext cx="9060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N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EFA67D-473E-4E59-8365-76F2B46B4D76}"/>
              </a:ext>
            </a:extLst>
          </p:cNvPr>
          <p:cNvSpPr/>
          <p:nvPr/>
        </p:nvSpPr>
        <p:spPr>
          <a:xfrm>
            <a:off x="2602395" y="2685946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4683DAC-E774-4575-A7BA-E798B7FFE870}"/>
              </a:ext>
            </a:extLst>
          </p:cNvPr>
          <p:cNvSpPr/>
          <p:nvPr/>
        </p:nvSpPr>
        <p:spPr>
          <a:xfrm>
            <a:off x="3579772" y="3053831"/>
            <a:ext cx="9573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A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39A29B5-F12B-42CC-8A28-A121556D8AA3}"/>
              </a:ext>
            </a:extLst>
          </p:cNvPr>
          <p:cNvSpPr/>
          <p:nvPr/>
        </p:nvSpPr>
        <p:spPr>
          <a:xfrm>
            <a:off x="4363961" y="2763748"/>
            <a:ext cx="979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M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20C1D60-D443-45A0-AF31-C8EAFC56FDFF}"/>
              </a:ext>
            </a:extLst>
          </p:cNvPr>
          <p:cNvSpPr/>
          <p:nvPr/>
        </p:nvSpPr>
        <p:spPr>
          <a:xfrm>
            <a:off x="5298842" y="2908949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9">
        <p:fade/>
      </p:transition>
    </mc:Choice>
    <mc:Fallback xmlns="">
      <p:transition spd="med" advTm="8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27F7566-D572-4BC8-B3DF-7A81B1E8F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6" y="1621288"/>
            <a:ext cx="3979561" cy="4582101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0071808C-5A1A-4ECD-AE70-BE67F061E430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0535B8FC-1604-41DD-8A3B-C579A19A0A0F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184A85B6-892E-436F-9FDE-FEC110FC3313}"/>
              </a:ext>
            </a:extLst>
          </p:cNvPr>
          <p:cNvSpPr/>
          <p:nvPr/>
        </p:nvSpPr>
        <p:spPr>
          <a:xfrm>
            <a:off x="2410524" y="2864537"/>
            <a:ext cx="2782956" cy="278295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32178692-7FCD-4342-8BCB-24CC679EF682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C5E1719B-EB33-42FF-BF71-729F643C336E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F71151E4-CC8B-417F-824A-9323569939C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39ABD246-A1BD-4BB0-AAF9-F07DEA0D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A42082D1-F734-4178-94AF-C74AFBD4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574978" y="760050"/>
            <a:ext cx="4556403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43BF2CD8-C6A6-4DC2-96F3-230244352033}"/>
              </a:ext>
            </a:extLst>
          </p:cNvPr>
          <p:cNvSpPr txBox="1"/>
          <p:nvPr/>
        </p:nvSpPr>
        <p:spPr>
          <a:xfrm rot="21364863">
            <a:off x="7638129" y="2197106"/>
            <a:ext cx="518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780105" y="1352178"/>
            <a:ext cx="613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painting.</a:t>
            </a:r>
          </a:p>
        </p:txBody>
      </p:sp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:a16="http://schemas.microsoft.com/office/drawing/2014/main" id="{5E194997-F322-4902-8AA0-3B4FE6B1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1176852"/>
            <a:ext cx="3821592" cy="44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28F2048-650B-46BB-BAB1-A9EBEBFD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1308438"/>
            <a:ext cx="4027540" cy="2581449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B0B90B1B-1341-4705-84CC-027CFBA295FF}"/>
              </a:ext>
            </a:extLst>
          </p:cNvPr>
          <p:cNvSpPr/>
          <p:nvPr/>
        </p:nvSpPr>
        <p:spPr>
          <a:xfrm>
            <a:off x="1910917" y="460846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226FF36C-BB13-45BA-B04B-339193C007B5}"/>
              </a:ext>
            </a:extLst>
          </p:cNvPr>
          <p:cNvSpPr/>
          <p:nvPr/>
        </p:nvSpPr>
        <p:spPr>
          <a:xfrm>
            <a:off x="4752522" y="3889887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6D595FC6-8D2C-42B7-9D49-F28CCD6AF1CA}"/>
              </a:ext>
            </a:extLst>
          </p:cNvPr>
          <p:cNvSpPr/>
          <p:nvPr/>
        </p:nvSpPr>
        <p:spPr>
          <a:xfrm>
            <a:off x="1936363" y="2439158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BE011469-4C29-4742-AD9B-9221B3225D28}"/>
              </a:ext>
            </a:extLst>
          </p:cNvPr>
          <p:cNvSpPr/>
          <p:nvPr/>
        </p:nvSpPr>
        <p:spPr>
          <a:xfrm>
            <a:off x="4719319" y="284759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A393880A-C54A-4A38-8651-CDB4568115D7}"/>
              </a:ext>
            </a:extLst>
          </p:cNvPr>
          <p:cNvSpPr/>
          <p:nvPr/>
        </p:nvSpPr>
        <p:spPr>
          <a:xfrm>
            <a:off x="4692278" y="2357768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38E88193-E1CC-482D-BED3-7C61EF9FF03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0A57DB07-DAAF-4398-95DB-9B8D3B32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0517C9C6-7FA0-404C-9A73-0BD7CFA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683967" y="567657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A49E95D8-B305-43B3-BC80-4213683034BA}"/>
              </a:ext>
            </a:extLst>
          </p:cNvPr>
          <p:cNvSpPr txBox="1"/>
          <p:nvPr/>
        </p:nvSpPr>
        <p:spPr>
          <a:xfrm rot="21364863">
            <a:off x="8174753" y="2003825"/>
            <a:ext cx="404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3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cooking.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16" y="1958737"/>
            <a:ext cx="3547087" cy="30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Warm-up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1D626E41-8871-4C3A-A347-0233EF2E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05" y="1007662"/>
            <a:ext cx="3809291" cy="3806658"/>
          </a:xfrm>
          <a:prstGeom prst="rect">
            <a:avLst/>
          </a:prstGeom>
        </p:spPr>
      </p:pic>
      <p:sp>
        <p:nvSpPr>
          <p:cNvPr id="5" name="Rectángulo: esquinas redondeadas 1">
            <a:extLst>
              <a:ext uri="{FF2B5EF4-FFF2-40B4-BE49-F238E27FC236}">
                <a16:creationId xmlns:a16="http://schemas.microsoft.com/office/drawing/2014/main" id="{57FDD057-AD9B-4095-B3AB-85EF8A14C0DE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FFF2C6B0-28F6-44E4-9197-8660C1498859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8">
            <a:extLst>
              <a:ext uri="{FF2B5EF4-FFF2-40B4-BE49-F238E27FC236}">
                <a16:creationId xmlns:a16="http://schemas.microsoft.com/office/drawing/2014/main" id="{93CE3D35-B792-4984-93DF-033E8C6EAB5F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9">
            <a:extLst>
              <a:ext uri="{FF2B5EF4-FFF2-40B4-BE49-F238E27FC236}">
                <a16:creationId xmlns:a16="http://schemas.microsoft.com/office/drawing/2014/main" id="{DB6ECB43-BE37-44E5-9CD7-0FE2341878C7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10">
            <a:extLst>
              <a:ext uri="{FF2B5EF4-FFF2-40B4-BE49-F238E27FC236}">
                <a16:creationId xmlns:a16="http://schemas.microsoft.com/office/drawing/2014/main" id="{7D564BD6-5F30-47DB-8B11-2B4FAC74BFBA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:a16="http://schemas.microsoft.com/office/drawing/2014/main" id="{3A95B92A-A97E-4647-A15A-90B80AE834FD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B9F7ACFD-909A-4A66-8284-886A63A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scary speech bubble png - Clip Art Library">
            <a:extLst>
              <a:ext uri="{FF2B5EF4-FFF2-40B4-BE49-F238E27FC236}">
                <a16:creationId xmlns:a16="http://schemas.microsoft.com/office/drawing/2014/main" id="{E698FDBD-6EF8-46E4-BE50-4F9CDC78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">
            <a:extLst>
              <a:ext uri="{FF2B5EF4-FFF2-40B4-BE49-F238E27FC236}">
                <a16:creationId xmlns:a16="http://schemas.microsoft.com/office/drawing/2014/main" id="{693623CD-92DE-492B-A2F8-BEB4136D0770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5" name="Rectángulo: esquinas redondeadas 1">
            <a:extLst>
              <a:ext uri="{FF2B5EF4-FFF2-40B4-BE49-F238E27FC236}">
                <a16:creationId xmlns:a16="http://schemas.microsoft.com/office/drawing/2014/main" id="{BFC8676E-2491-4B5F-BB18-2D531C4A3C06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running.</a:t>
            </a: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CB9C5778-E0E7-4EB3-B2F3-CB8CB416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3" y="1964877"/>
            <a:ext cx="3809291" cy="3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149D2B10-5BB8-4AF5-8F21-3517A305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69" y="1448227"/>
            <a:ext cx="2575391" cy="4523031"/>
          </a:xfrm>
          <a:prstGeom prst="rect">
            <a:avLst/>
          </a:prstGeom>
        </p:spPr>
      </p:pic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7C4D2A1A-747F-433C-9998-6C929F177831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58B55A6A-087F-4DD4-B7C1-681E1613658D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:a16="http://schemas.microsoft.com/office/drawing/2014/main" id="{B26FF786-3B97-4DE3-8A61-5A10C1FAF238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9">
            <a:extLst>
              <a:ext uri="{FF2B5EF4-FFF2-40B4-BE49-F238E27FC236}">
                <a16:creationId xmlns:a16="http://schemas.microsoft.com/office/drawing/2014/main" id="{4461A4B3-0C50-4D76-B203-06A61C56ED6D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10">
            <a:extLst>
              <a:ext uri="{FF2B5EF4-FFF2-40B4-BE49-F238E27FC236}">
                <a16:creationId xmlns:a16="http://schemas.microsoft.com/office/drawing/2014/main" id="{93C9F5C7-F4B4-477C-813B-AF4421EE338D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:a16="http://schemas.microsoft.com/office/drawing/2014/main" id="{DB2B90D5-E4E9-484A-94D3-A743CA4723FB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4363F029-E5AD-42FD-9DE5-C348974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cary speech bubble png - Clip Art Library">
            <a:extLst>
              <a:ext uri="{FF2B5EF4-FFF2-40B4-BE49-F238E27FC236}">
                <a16:creationId xmlns:a16="http://schemas.microsoft.com/office/drawing/2014/main" id="{9B8C18E0-8B5A-4F40-9679-510C0457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2">
            <a:extLst>
              <a:ext uri="{FF2B5EF4-FFF2-40B4-BE49-F238E27FC236}">
                <a16:creationId xmlns:a16="http://schemas.microsoft.com/office/drawing/2014/main" id="{C84D796E-DE83-4485-9427-1E49284575D7}"/>
              </a:ext>
            </a:extLst>
          </p:cNvPr>
          <p:cNvSpPr txBox="1"/>
          <p:nvPr/>
        </p:nvSpPr>
        <p:spPr>
          <a:xfrm rot="21364863">
            <a:off x="8026025" y="2047275"/>
            <a:ext cx="395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:a16="http://schemas.microsoft.com/office/drawing/2014/main" id="{C4909F32-6FBE-4A8F-9282-E5E2952F3C61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:a16="http://schemas.microsoft.com/office/drawing/2014/main" id="{DCA16EF3-FD58-4717-90B6-84B48A9AFE20}"/>
              </a:ext>
            </a:extLst>
          </p:cNvPr>
          <p:cNvSpPr/>
          <p:nvPr/>
        </p:nvSpPr>
        <p:spPr>
          <a:xfrm>
            <a:off x="2551044" y="5674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 walking.</a:t>
            </a:r>
          </a:p>
        </p:txBody>
      </p:sp>
      <p:pic>
        <p:nvPicPr>
          <p:cNvPr id="5" name="Hình ảnh 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C12B2D7A-1693-4901-89D6-E9DAAFDE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48" y="917175"/>
            <a:ext cx="2575391" cy="45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_____________.</a:t>
            </a: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>
                <a:solidFill>
                  <a:prstClr val="white"/>
                </a:solidFill>
              </a:rPr>
              <a:t>______________.</a:t>
            </a: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76EF4-B4A1-3641-993F-E9FBA35390BA}"/>
              </a:ext>
            </a:extLst>
          </p:cNvPr>
          <p:cNvSpPr txBox="1">
            <a:spLocks/>
          </p:cNvSpPr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6600" kern="0" dirty="0">
                <a:solidFill>
                  <a:srgbClr val="FF0000"/>
                </a:solidFill>
              </a:rPr>
              <a:t/>
            </a: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</a:rPr>
              <a:t/>
            </a: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/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nap ITC" panose="04040A07060A02020202" pitchFamily="82" charset="0"/>
              </a:rPr>
              <a:t>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2725615" y="-158261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/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2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Listen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 and tick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7000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6|0.6|0.5|0.6|0.6|0.6|0.6|0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6.xml><?xml version="1.0" encoding="utf-8"?>
<a:theme xmlns:a="http://schemas.openxmlformats.org/drawingml/2006/main" name="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7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1823</Words>
  <Application>Microsoft Office PowerPoint</Application>
  <PresentationFormat>Widescreen</PresentationFormat>
  <Paragraphs>240</Paragraphs>
  <Slides>35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73" baseType="lpstr">
      <vt:lpstr>.VnCooper</vt:lpstr>
      <vt:lpstr>.VnTime</vt:lpstr>
      <vt:lpstr>Arial</vt:lpstr>
      <vt:lpstr>Baby Monkey</vt:lpstr>
      <vt:lpstr>Barlow</vt:lpstr>
      <vt:lpstr>Berlin Sans FB</vt:lpstr>
      <vt:lpstr>Calibri</vt:lpstr>
      <vt:lpstr>Calibri Light</vt:lpstr>
      <vt:lpstr>CF Halloween</vt:lpstr>
      <vt:lpstr>Comic Sans MS</vt:lpstr>
      <vt:lpstr>Fira Sans Extra Condensed Medium</vt:lpstr>
      <vt:lpstr>Fredoka One</vt:lpstr>
      <vt:lpstr>Hind</vt:lpstr>
      <vt:lpstr>Jokerman</vt:lpstr>
      <vt:lpstr>Juice ITC</vt:lpstr>
      <vt:lpstr>Kristen ITC</vt:lpstr>
      <vt:lpstr>Montserrat</vt:lpstr>
      <vt:lpstr>MoolBoran</vt:lpstr>
      <vt:lpstr>MyriadPro-Bold</vt:lpstr>
      <vt:lpstr>MyriadPro-It</vt:lpstr>
      <vt:lpstr>MyriadPro-Regular</vt:lpstr>
      <vt:lpstr>PT Sans</vt:lpstr>
      <vt:lpstr>Quire Sans</vt:lpstr>
      <vt:lpstr>Snap ITC</vt:lpstr>
      <vt:lpstr>Sport Day</vt:lpstr>
      <vt:lpstr>Tahoma</vt:lpstr>
      <vt:lpstr>Tempus Sans ITC</vt:lpstr>
      <vt:lpstr>Times New Roman</vt:lpstr>
      <vt:lpstr>Verdana</vt:lpstr>
      <vt:lpstr>Wingdings</vt:lpstr>
      <vt:lpstr>Chủ đề Office</vt:lpstr>
      <vt:lpstr>Secondary</vt:lpstr>
      <vt:lpstr>1_Office Theme</vt:lpstr>
      <vt:lpstr>Tema de Office</vt:lpstr>
      <vt:lpstr>1_Theme1</vt:lpstr>
      <vt:lpstr>Theme1</vt:lpstr>
      <vt:lpstr>Over The Rainbow by Slidesgo</vt:lpstr>
      <vt:lpstr>Theme4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Ngan</cp:lastModifiedBy>
  <cp:revision>25</cp:revision>
  <dcterms:created xsi:type="dcterms:W3CDTF">2022-01-16T13:46:53Z</dcterms:created>
  <dcterms:modified xsi:type="dcterms:W3CDTF">2022-07-22T10:50:32Z</dcterms:modified>
</cp:coreProperties>
</file>