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  <p:sldMasterId id="2147483673" r:id="rId5"/>
    <p:sldMasterId id="2147483686" r:id="rId6"/>
    <p:sldMasterId id="2147483698" r:id="rId7"/>
    <p:sldMasterId id="2147483710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</p:sldIdLst>
  <p:sldSz cy="6858000" cx="12192000"/>
  <p:notesSz cx="6858000" cy="9144000"/>
  <p:embeddedFontLst>
    <p:embeddedFont>
      <p:font typeface="Patrick Hand"/>
      <p:regular r:id="rId38"/>
    </p:embeddedFont>
    <p:embeddedFont>
      <p:font typeface="Bilbo"/>
      <p:regular r:id="rId39"/>
    </p:embeddedFont>
    <p:embeddedFont>
      <p:font typeface="Fredoka One"/>
      <p:regular r:id="rId40"/>
    </p:embeddedFont>
    <p:embeddedFont>
      <p:font typeface="Corben"/>
      <p:bold r:id="rId41"/>
    </p:embeddedFont>
    <p:embeddedFont>
      <p:font typeface="Fira Sans Extra Condensed Medium"/>
      <p:regular r:id="rId42"/>
      <p:bold r:id="rId43"/>
      <p:italic r:id="rId44"/>
      <p:boldItalic r:id="rId45"/>
    </p:embeddedFont>
    <p:embeddedFont>
      <p:font typeface="Schoolbell"/>
      <p:regular r:id="rId46"/>
    </p:embeddedFont>
    <p:embeddedFont>
      <p:font typeface="Sigmar One"/>
      <p:regular r:id="rId47"/>
    </p:embeddedFont>
    <p:embeddedFont>
      <p:font typeface="Lato"/>
      <p:regular r:id="rId48"/>
      <p:bold r:id="rId49"/>
      <p:italic r:id="rId50"/>
      <p:boldItalic r:id="rId51"/>
    </p:embeddedFont>
    <p:embeddedFont>
      <p:font typeface="Hind"/>
      <p:regular r:id="rId52"/>
      <p:bold r:id="rId53"/>
    </p:embeddedFont>
    <p:embeddedFont>
      <p:font typeface="Oi"/>
      <p:regular r:id="rId54"/>
    </p:embeddedFont>
    <p:embeddedFont>
      <p:font typeface="Poppins SemiBold"/>
      <p:regular r:id="rId55"/>
      <p:bold r:id="rId56"/>
      <p:italic r:id="rId57"/>
      <p:boldItalic r:id="rId58"/>
    </p:embeddedFont>
    <p:embeddedFont>
      <p:font typeface="PT Sans"/>
      <p:regular r:id="rId59"/>
      <p:bold r:id="rId60"/>
      <p:italic r:id="rId61"/>
      <p:boldItalic r:id="rId62"/>
    </p:embeddedFont>
    <p:embeddedFont>
      <p:font typeface="Open Sans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7" roundtripDataSignature="AMtx7mg+GOz7FIwAmAW5v8ZehvjKQgOU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redokaOne-regular.fntdata"/><Relationship Id="rId42" Type="http://schemas.openxmlformats.org/officeDocument/2006/relationships/font" Target="fonts/FiraSansExtraCondensedMedium-regular.fntdata"/><Relationship Id="rId41" Type="http://schemas.openxmlformats.org/officeDocument/2006/relationships/font" Target="fonts/Corben-bold.fntdata"/><Relationship Id="rId44" Type="http://schemas.openxmlformats.org/officeDocument/2006/relationships/font" Target="fonts/FiraSansExtraCondensedMedium-italic.fntdata"/><Relationship Id="rId43" Type="http://schemas.openxmlformats.org/officeDocument/2006/relationships/font" Target="fonts/FiraSansExtraCondensedMedium-bold.fntdata"/><Relationship Id="rId46" Type="http://schemas.openxmlformats.org/officeDocument/2006/relationships/font" Target="fonts/Schoolbell-regular.fntdata"/><Relationship Id="rId45" Type="http://schemas.openxmlformats.org/officeDocument/2006/relationships/font" Target="fonts/FiraSansExtraCondensedMedium-boldItalic.fntdata"/><Relationship Id="rId1" Type="http://schemas.openxmlformats.org/officeDocument/2006/relationships/theme" Target="theme/theme6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notesMaster" Target="notesMasters/notesMaster1.xml"/><Relationship Id="rId48" Type="http://schemas.openxmlformats.org/officeDocument/2006/relationships/font" Target="fonts/Lato-regular.fntdata"/><Relationship Id="rId47" Type="http://schemas.openxmlformats.org/officeDocument/2006/relationships/font" Target="fonts/SigmarOne-regular.fntdata"/><Relationship Id="rId49" Type="http://schemas.openxmlformats.org/officeDocument/2006/relationships/font" Target="fonts/Lato-bold.fntdata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font" Target="fonts/Bilbo-regular.fntdata"/><Relationship Id="rId38" Type="http://schemas.openxmlformats.org/officeDocument/2006/relationships/font" Target="fonts/PatrickHand-regular.fntdata"/><Relationship Id="rId62" Type="http://schemas.openxmlformats.org/officeDocument/2006/relationships/font" Target="fonts/PTSans-boldItalic.fntdata"/><Relationship Id="rId61" Type="http://schemas.openxmlformats.org/officeDocument/2006/relationships/font" Target="fonts/PTSans-italic.fntdata"/><Relationship Id="rId20" Type="http://schemas.openxmlformats.org/officeDocument/2006/relationships/slide" Target="slides/slide11.xml"/><Relationship Id="rId64" Type="http://schemas.openxmlformats.org/officeDocument/2006/relationships/font" Target="fonts/OpenSans-bold.fntdata"/><Relationship Id="rId63" Type="http://schemas.openxmlformats.org/officeDocument/2006/relationships/font" Target="fonts/OpenSans-regular.fntdata"/><Relationship Id="rId22" Type="http://schemas.openxmlformats.org/officeDocument/2006/relationships/slide" Target="slides/slide13.xml"/><Relationship Id="rId66" Type="http://schemas.openxmlformats.org/officeDocument/2006/relationships/font" Target="fonts/OpenSans-boldItalic.fntdata"/><Relationship Id="rId21" Type="http://schemas.openxmlformats.org/officeDocument/2006/relationships/slide" Target="slides/slide12.xml"/><Relationship Id="rId65" Type="http://schemas.openxmlformats.org/officeDocument/2006/relationships/font" Target="fonts/OpenSans-italic.fntdata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67" Type="http://customschemas.google.com/relationships/presentationmetadata" Target="metadata"/><Relationship Id="rId60" Type="http://schemas.openxmlformats.org/officeDocument/2006/relationships/font" Target="fonts/PTSans-bold.fntdata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9" Type="http://schemas.openxmlformats.org/officeDocument/2006/relationships/slide" Target="slides/slide20.xml"/><Relationship Id="rId51" Type="http://schemas.openxmlformats.org/officeDocument/2006/relationships/font" Target="fonts/Lato-boldItalic.fntdata"/><Relationship Id="rId50" Type="http://schemas.openxmlformats.org/officeDocument/2006/relationships/font" Target="fonts/Lato-italic.fntdata"/><Relationship Id="rId53" Type="http://schemas.openxmlformats.org/officeDocument/2006/relationships/font" Target="fonts/Hind-bold.fntdata"/><Relationship Id="rId52" Type="http://schemas.openxmlformats.org/officeDocument/2006/relationships/font" Target="fonts/Hind-regular.fntdata"/><Relationship Id="rId11" Type="http://schemas.openxmlformats.org/officeDocument/2006/relationships/slide" Target="slides/slide2.xml"/><Relationship Id="rId55" Type="http://schemas.openxmlformats.org/officeDocument/2006/relationships/font" Target="fonts/PoppinsSemiBold-regular.fntdata"/><Relationship Id="rId10" Type="http://schemas.openxmlformats.org/officeDocument/2006/relationships/slide" Target="slides/slide1.xml"/><Relationship Id="rId54" Type="http://schemas.openxmlformats.org/officeDocument/2006/relationships/font" Target="fonts/Oi-regular.fntdata"/><Relationship Id="rId13" Type="http://schemas.openxmlformats.org/officeDocument/2006/relationships/slide" Target="slides/slide4.xml"/><Relationship Id="rId57" Type="http://schemas.openxmlformats.org/officeDocument/2006/relationships/font" Target="fonts/PoppinsSemiBold-italic.fntdata"/><Relationship Id="rId12" Type="http://schemas.openxmlformats.org/officeDocument/2006/relationships/slide" Target="slides/slide3.xml"/><Relationship Id="rId56" Type="http://schemas.openxmlformats.org/officeDocument/2006/relationships/font" Target="fonts/PoppinsSemiBold-bold.fntdata"/><Relationship Id="rId15" Type="http://schemas.openxmlformats.org/officeDocument/2006/relationships/slide" Target="slides/slide6.xml"/><Relationship Id="rId59" Type="http://schemas.openxmlformats.org/officeDocument/2006/relationships/font" Target="fonts/PTSans-regular.fntdata"/><Relationship Id="rId14" Type="http://schemas.openxmlformats.org/officeDocument/2006/relationships/slide" Target="slides/slide5.xml"/><Relationship Id="rId58" Type="http://schemas.openxmlformats.org/officeDocument/2006/relationships/font" Target="fonts/PoppinsSemiBold-boldItalic.fntdata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3" name="Google Shape;113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4" name="Google Shape;12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0" name="Google Shape;124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exchanges and the answer options. Tell pupils about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activity. Play the recording for pupils to listen. Play the recording again for them to do the task.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 third time for them to check the answers.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Tell pupils to swap books with a partner then check the answers as a class. Write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correct answers on the board for pupils to correct their answers.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check their answers again.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Invite one or two pupils to stand up, listen to and repeat the exchanges.</a:t>
            </a:r>
            <a:endParaRPr/>
          </a:p>
        </p:txBody>
      </p:sp>
      <p:sp>
        <p:nvSpPr>
          <p:cNvPr id="1241" name="Google Shape;1241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9" name="Google Shape;124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3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5" name="Google Shape;125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review words of hobbies by showing pictures.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pupil of each team come to the board and face to the others (they can’t see the pictures and questions on ppt at the beginning).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When T says GO, 2 pupils will turn back, look at the screen, and say out loud the answers (A-B-C-D-E-F) as quickly as they can.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The first one to say the letter and the word is the winner.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9" name="Google Shape;1269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Matching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take turn to open the boxes to match the questions and answers to their pictures (open: click the numbers - close: click the red signs).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their matching is correct.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painting, cooking, running, walking, singing, swimming.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0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2" name="Google Shape;132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8" name="Google Shape;132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lyrics of the chant. Check comprehension.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all the way through. Encourage pupils to listen carefully to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rhythm and pronunciation. Draw pupils' attention to the sounds of the consonants </a:t>
            </a:r>
            <a:r>
              <a:rPr b="1" i="1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1" i="1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line by line for pupils to listen and repeat. Correct their pronunciation where necessary.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4: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all the way through for pupils say the chant. Draw their attention to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consonant sounds /p/ and /r/ in the words </a:t>
            </a:r>
            <a:r>
              <a:rPr b="0" i="1" lang="en-US" sz="1800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0" i="1" lang="en-US" sz="1800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running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Extension: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Divide the class into two or more groups to take turns to listen to and repeat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chant, while the rest of the class claps along.</a:t>
            </a:r>
            <a:endParaRPr sz="1800"/>
          </a:p>
        </p:txBody>
      </p:sp>
      <p:sp>
        <p:nvSpPr>
          <p:cNvPr id="1329" name="Google Shape;132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5" name="Google Shape;133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1" name="Google Shape;134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Game: Spelling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divides class into 2 teams (Boys and Girls).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in 2 teams listen to the recording spelling of hobbies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Pupils of each team will get points if they choose correct answers.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Review hobbies: </a:t>
            </a:r>
            <a:r>
              <a:rPr i="1" lang="en-US"/>
              <a:t>painting, cooking, running, walking, singing, swimming.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  <p:sp>
        <p:nvSpPr>
          <p:cNvPr id="1342" name="Google Shape;1342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9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1" name="Google Shape;1351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2" name="Google Shape;1352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1" name="Google Shape;114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8" name="Google Shape;1378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0" name="Google Shape;143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56" name="Google Shape;1456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1457" name="Google Shape;1457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5" name="Google Shape;146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8" name="Google Shape;115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3" name="Google Shape;11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0" name="Google Shape;118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to sing the song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00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b="0" i="0" lang="en-US" sz="12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1" name="Google Shape;1181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0" name="Google Shape;120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Greet the class. Divide the class into two groups to take turns to sing the song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My hobby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on page 37. One group sings the first verse. The other sings the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second verse.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- T asks pupils to write 1 hobby on their board and when they hear the word of their hobby in the song, they will stand up and raise their board.</a:t>
            </a:r>
            <a:endParaRPr sz="1800"/>
          </a:p>
        </p:txBody>
      </p:sp>
      <p:sp>
        <p:nvSpPr>
          <p:cNvPr id="1201" name="Google Shape;120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15" name="Google Shape;121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pupils to open their SB/ page 38.</a:t>
            </a:r>
            <a:endParaRPr/>
          </a:p>
        </p:txBody>
      </p:sp>
      <p:sp>
        <p:nvSpPr>
          <p:cNvPr id="1216" name="Google Shape;121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1" name="Google Shape;12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Review Numbers 1-10 and Alphabet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5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7" name="Google Shape;122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1: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Draw pupils’ attention to the letter </a:t>
            </a:r>
            <a:r>
              <a:rPr b="1" i="1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r>
              <a:rPr b="0" i="1" lang="en-US" sz="1800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,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the word </a:t>
            </a:r>
            <a:r>
              <a:rPr b="0" i="1" lang="en-US" sz="1800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painting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the sentence </a:t>
            </a:r>
            <a:r>
              <a:rPr b="0" i="1" lang="en-US" sz="1800" u="none" strike="noStrike">
                <a:solidFill>
                  <a:srgbClr val="252525"/>
                </a:solidFill>
                <a:latin typeface="Oi"/>
                <a:ea typeface="Oi"/>
                <a:cs typeface="Oi"/>
                <a:sym typeface="Oi"/>
              </a:rPr>
              <a:t>I like painting.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and encourage pupils to point to the letter / word / sentence while listening.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2: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Play the recording again for pupils to listen and repeat. Do this several times until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pupils feel confident. Correct their pronunciation where necessary and praise them if their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pronunciation is good.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 3: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Repeat </a:t>
            </a: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Steps 1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r>
              <a:rPr b="1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2 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for the letter </a:t>
            </a:r>
            <a:r>
              <a:rPr b="1" i="1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r</a:t>
            </a:r>
            <a:r>
              <a:rPr b="0" i="0" lang="en-US" sz="1800" u="none" strike="noStrike">
                <a:solidFill>
                  <a:srgbClr val="252525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/>
          </a:p>
        </p:txBody>
      </p:sp>
      <p:sp>
        <p:nvSpPr>
          <p:cNvPr id="1228" name="Google Shape;1228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5.png"/><Relationship Id="rId7" Type="http://schemas.openxmlformats.org/officeDocument/2006/relationships/image" Target="../media/image10.png"/><Relationship Id="rId8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8.png"/><Relationship Id="rId3" Type="http://schemas.openxmlformats.org/officeDocument/2006/relationships/image" Target="../media/image17.png"/><Relationship Id="rId4" Type="http://schemas.openxmlformats.org/officeDocument/2006/relationships/image" Target="../media/image29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ề Bản chiếu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0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ề và Văn bản Dọc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Background 2">
    <p:bg>
      <p:bgPr>
        <a:solidFill>
          <a:schemeClr val="lt2"/>
        </a:solidFill>
      </p:bgPr>
    </p:bg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Background 3">
    <p:bg>
      <p:bgPr>
        <a:solidFill>
          <a:schemeClr val="dk2"/>
        </a:solidFill>
      </p:bgPr>
    </p:bg>
    <p:spTree>
      <p:nvGrpSpPr>
        <p:cNvPr id="1128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Background 4">
    <p:bg>
      <p:bgPr>
        <a:solidFill>
          <a:schemeClr val="accent1"/>
        </a:solidFill>
      </p:bgPr>
    </p:bg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5">
  <p:cSld name="Background 5">
    <p:bg>
      <p:bgPr>
        <a:solidFill>
          <a:schemeClr val="accent3"/>
        </a:solidFill>
      </p:bgPr>
    </p:bg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ề Dọc và Văn bản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"/>
          <p:cNvSpPr txBox="1"/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/>
        </p:txBody>
      </p:sp>
      <p:sp>
        <p:nvSpPr>
          <p:cNvPr id="89" name="Google Shape;89;p32"/>
          <p:cNvSpPr txBox="1"/>
          <p:nvPr>
            <p:ph idx="1" type="subTitle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  <p:sp>
        <p:nvSpPr>
          <p:cNvPr id="90" name="Google Shape;90;p32"/>
          <p:cNvSpPr/>
          <p:nvPr/>
        </p:nvSpPr>
        <p:spPr>
          <a:xfrm>
            <a:off x="5123194" y="7200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2517078" y="56222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976411" y="10141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10274527" y="1233975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2"/>
          <p:cNvSpPr/>
          <p:nvPr/>
        </p:nvSpPr>
        <p:spPr>
          <a:xfrm>
            <a:off x="5776194" y="53694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2"/>
          <p:cNvSpPr/>
          <p:nvPr/>
        </p:nvSpPr>
        <p:spPr>
          <a:xfrm>
            <a:off x="5311427" y="60116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2"/>
          <p:cNvSpPr/>
          <p:nvPr/>
        </p:nvSpPr>
        <p:spPr>
          <a:xfrm>
            <a:off x="9047427" y="5936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2"/>
          <p:cNvSpPr/>
          <p:nvPr/>
        </p:nvSpPr>
        <p:spPr>
          <a:xfrm rot="198691">
            <a:off x="3882141" y="5247920"/>
            <a:ext cx="124233" cy="174597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2"/>
          <p:cNvSpPr/>
          <p:nvPr/>
        </p:nvSpPr>
        <p:spPr>
          <a:xfrm rot="-4032455">
            <a:off x="2878326" y="433535"/>
            <a:ext cx="207589" cy="92793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2"/>
          <p:cNvSpPr/>
          <p:nvPr/>
        </p:nvSpPr>
        <p:spPr>
          <a:xfrm rot="5400000">
            <a:off x="664968" y="4316938"/>
            <a:ext cx="126800" cy="98797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2"/>
          <p:cNvSpPr/>
          <p:nvPr/>
        </p:nvSpPr>
        <p:spPr>
          <a:xfrm rot="5400000">
            <a:off x="965451" y="6468043"/>
            <a:ext cx="210167" cy="150517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 rot="5400000">
            <a:off x="8431648" y="1872177"/>
            <a:ext cx="138731" cy="10494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2"/>
          <p:cNvSpPr/>
          <p:nvPr/>
        </p:nvSpPr>
        <p:spPr>
          <a:xfrm rot="684164">
            <a:off x="4251030" y="1245955"/>
            <a:ext cx="114013" cy="228812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2"/>
          <p:cNvSpPr/>
          <p:nvPr/>
        </p:nvSpPr>
        <p:spPr>
          <a:xfrm rot="1746969">
            <a:off x="2349328" y="1266381"/>
            <a:ext cx="130229" cy="187951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2"/>
          <p:cNvSpPr/>
          <p:nvPr/>
        </p:nvSpPr>
        <p:spPr>
          <a:xfrm rot="684164">
            <a:off x="11330063" y="680422"/>
            <a:ext cx="114013" cy="228812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2"/>
          <p:cNvSpPr/>
          <p:nvPr/>
        </p:nvSpPr>
        <p:spPr>
          <a:xfrm>
            <a:off x="10212461" y="5851742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2"/>
          <p:cNvSpPr/>
          <p:nvPr/>
        </p:nvSpPr>
        <p:spPr>
          <a:xfrm rot="5400000">
            <a:off x="10771401" y="5249971"/>
            <a:ext cx="126800" cy="98797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2"/>
          <p:cNvSpPr/>
          <p:nvPr/>
        </p:nvSpPr>
        <p:spPr>
          <a:xfrm rot="198691">
            <a:off x="7363274" y="2370487"/>
            <a:ext cx="124233" cy="174597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7"/>
          <p:cNvGrpSpPr/>
          <p:nvPr/>
        </p:nvGrpSpPr>
        <p:grpSpPr>
          <a:xfrm flipH="1" rot="5400000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110" name="Google Shape;110;p12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127"/>
          <p:cNvSpPr txBox="1"/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/>
        </p:txBody>
      </p:sp>
      <p:sp>
        <p:nvSpPr>
          <p:cNvPr id="113" name="Google Shape;113;p127"/>
          <p:cNvSpPr txBox="1"/>
          <p:nvPr>
            <p:ph idx="1" type="subTitle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14" name="Google Shape;114;p127"/>
          <p:cNvSpPr/>
          <p:nvPr/>
        </p:nvSpPr>
        <p:spPr>
          <a:xfrm>
            <a:off x="1062095" y="1488228"/>
            <a:ext cx="19687" cy="17512"/>
          </a:xfrm>
          <a:custGeom>
            <a:rect b="b" l="l" r="r" t="t"/>
            <a:pathLst>
              <a:path extrusionOk="0" h="596" w="67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127"/>
          <p:cNvSpPr/>
          <p:nvPr/>
        </p:nvSpPr>
        <p:spPr>
          <a:xfrm rot="-4564996">
            <a:off x="9798545" y="539879"/>
            <a:ext cx="815561" cy="877892"/>
          </a:xfrm>
          <a:custGeom>
            <a:rect b="b" l="l" r="r" t="t"/>
            <a:pathLst>
              <a:path extrusionOk="0" h="26338" w="24468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27"/>
          <p:cNvSpPr/>
          <p:nvPr/>
        </p:nvSpPr>
        <p:spPr>
          <a:xfrm>
            <a:off x="2574767" y="4251900"/>
            <a:ext cx="580333" cy="530133"/>
          </a:xfrm>
          <a:custGeom>
            <a:rect b="b" l="l" r="r" t="t"/>
            <a:pathLst>
              <a:path extrusionOk="0" h="15904" w="1741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27"/>
          <p:cNvSpPr/>
          <p:nvPr/>
        </p:nvSpPr>
        <p:spPr>
          <a:xfrm>
            <a:off x="-216716" y="5786518"/>
            <a:ext cx="1552133" cy="1438700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27"/>
          <p:cNvSpPr/>
          <p:nvPr/>
        </p:nvSpPr>
        <p:spPr>
          <a:xfrm rot="-4564996">
            <a:off x="8463750" y="485658"/>
            <a:ext cx="882524" cy="1540927"/>
          </a:xfrm>
          <a:custGeom>
            <a:rect b="b" l="l" r="r" t="t"/>
            <a:pathLst>
              <a:path extrusionOk="0" h="46230" w="26477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27"/>
          <p:cNvSpPr/>
          <p:nvPr/>
        </p:nvSpPr>
        <p:spPr>
          <a:xfrm>
            <a:off x="10778867" y="1043701"/>
            <a:ext cx="1213667" cy="1085300"/>
          </a:xfrm>
          <a:custGeom>
            <a:rect b="b" l="l" r="r" t="t"/>
            <a:pathLst>
              <a:path extrusionOk="0" h="32559" w="3641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27"/>
          <p:cNvSpPr/>
          <p:nvPr/>
        </p:nvSpPr>
        <p:spPr>
          <a:xfrm>
            <a:off x="10579384" y="-202866"/>
            <a:ext cx="1612600" cy="845367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27"/>
          <p:cNvSpPr/>
          <p:nvPr/>
        </p:nvSpPr>
        <p:spPr>
          <a:xfrm rot="-4564996">
            <a:off x="8608077" y="1436780"/>
            <a:ext cx="1445131" cy="1755049"/>
          </a:xfrm>
          <a:custGeom>
            <a:rect b="b" l="l" r="r" t="t"/>
            <a:pathLst>
              <a:path extrusionOk="0" h="52654" w="43356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127"/>
          <p:cNvSpPr/>
          <p:nvPr/>
        </p:nvSpPr>
        <p:spPr>
          <a:xfrm>
            <a:off x="491818" y="5095767"/>
            <a:ext cx="1214567" cy="1084367"/>
          </a:xfrm>
          <a:custGeom>
            <a:rect b="b" l="l" r="r" t="t"/>
            <a:pathLst>
              <a:path extrusionOk="0" h="32531" w="36437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27"/>
          <p:cNvSpPr/>
          <p:nvPr/>
        </p:nvSpPr>
        <p:spPr>
          <a:xfrm>
            <a:off x="1550018" y="5071267"/>
            <a:ext cx="1498033" cy="1703500"/>
          </a:xfrm>
          <a:custGeom>
            <a:rect b="b" l="l" r="r" t="t"/>
            <a:pathLst>
              <a:path extrusionOk="0" h="51105" w="44941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127"/>
          <p:cNvSpPr/>
          <p:nvPr/>
        </p:nvSpPr>
        <p:spPr>
          <a:xfrm>
            <a:off x="1922701" y="4684700"/>
            <a:ext cx="430633" cy="411067"/>
          </a:xfrm>
          <a:custGeom>
            <a:rect b="b" l="l" r="r" t="t"/>
            <a:pathLst>
              <a:path extrusionOk="0" h="12332" w="12919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127"/>
          <p:cNvSpPr/>
          <p:nvPr/>
        </p:nvSpPr>
        <p:spPr>
          <a:xfrm>
            <a:off x="2465800" y="4955300"/>
            <a:ext cx="655667" cy="784933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27"/>
          <p:cNvSpPr/>
          <p:nvPr/>
        </p:nvSpPr>
        <p:spPr>
          <a:xfrm>
            <a:off x="10228467" y="1044067"/>
            <a:ext cx="388733" cy="424100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127"/>
          <p:cNvSpPr/>
          <p:nvPr/>
        </p:nvSpPr>
        <p:spPr>
          <a:xfrm>
            <a:off x="7233267" y="1770318"/>
            <a:ext cx="1135533" cy="643567"/>
          </a:xfrm>
          <a:custGeom>
            <a:rect b="b" l="l" r="r" t="t"/>
            <a:pathLst>
              <a:path extrusionOk="0" h="19307" w="34066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127"/>
          <p:cNvSpPr/>
          <p:nvPr/>
        </p:nvSpPr>
        <p:spPr>
          <a:xfrm>
            <a:off x="2806518" y="5536267"/>
            <a:ext cx="482700" cy="480800"/>
          </a:xfrm>
          <a:custGeom>
            <a:rect b="b" l="l" r="r" t="t"/>
            <a:pathLst>
              <a:path extrusionOk="0" h="14424" w="14481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27"/>
          <p:cNvSpPr txBox="1"/>
          <p:nvPr>
            <p:ph idx="2" type="title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28"/>
          <p:cNvSpPr txBox="1"/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/>
        </p:txBody>
      </p:sp>
      <p:sp>
        <p:nvSpPr>
          <p:cNvPr id="132" name="Google Shape;132;p128"/>
          <p:cNvSpPr txBox="1"/>
          <p:nvPr>
            <p:ph idx="1" type="subTitle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/>
        </p:txBody>
      </p:sp>
      <p:sp>
        <p:nvSpPr>
          <p:cNvPr id="133" name="Google Shape;133;p128"/>
          <p:cNvSpPr/>
          <p:nvPr/>
        </p:nvSpPr>
        <p:spPr>
          <a:xfrm rot="5246680">
            <a:off x="-533229" y="5344050"/>
            <a:ext cx="1537060" cy="1055861"/>
          </a:xfrm>
          <a:custGeom>
            <a:rect b="b" l="l" r="r" t="t"/>
            <a:pathLst>
              <a:path extrusionOk="0" h="35935" w="52312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28"/>
          <p:cNvSpPr/>
          <p:nvPr/>
        </p:nvSpPr>
        <p:spPr>
          <a:xfrm>
            <a:off x="9050978" y="5348301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28"/>
          <p:cNvSpPr/>
          <p:nvPr/>
        </p:nvSpPr>
        <p:spPr>
          <a:xfrm>
            <a:off x="9931802" y="6191392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28"/>
          <p:cNvSpPr/>
          <p:nvPr/>
        </p:nvSpPr>
        <p:spPr>
          <a:xfrm>
            <a:off x="762419" y="-156300"/>
            <a:ext cx="738639" cy="753389"/>
          </a:xfrm>
          <a:custGeom>
            <a:rect b="b" l="l" r="r" t="t"/>
            <a:pathLst>
              <a:path extrusionOk="0" h="25640" w="25138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28"/>
          <p:cNvSpPr/>
          <p:nvPr/>
        </p:nvSpPr>
        <p:spPr>
          <a:xfrm>
            <a:off x="10808801" y="4980204"/>
            <a:ext cx="1254287" cy="1275589"/>
          </a:xfrm>
          <a:custGeom>
            <a:rect b="b" l="l" r="r" t="t"/>
            <a:pathLst>
              <a:path extrusionOk="0" h="43412" w="42687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28"/>
          <p:cNvSpPr/>
          <p:nvPr/>
        </p:nvSpPr>
        <p:spPr>
          <a:xfrm>
            <a:off x="10971543" y="1013342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28"/>
          <p:cNvSpPr/>
          <p:nvPr/>
        </p:nvSpPr>
        <p:spPr>
          <a:xfrm>
            <a:off x="1712557" y="112595"/>
            <a:ext cx="586961" cy="1250173"/>
          </a:xfrm>
          <a:custGeom>
            <a:rect b="b" l="l" r="r" t="t"/>
            <a:pathLst>
              <a:path extrusionOk="0" h="42547" w="19976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28"/>
          <p:cNvSpPr/>
          <p:nvPr/>
        </p:nvSpPr>
        <p:spPr>
          <a:xfrm>
            <a:off x="98365" y="-27597"/>
            <a:ext cx="538625" cy="587813"/>
          </a:xfrm>
          <a:custGeom>
            <a:rect b="b" l="l" r="r" t="t"/>
            <a:pathLst>
              <a:path extrusionOk="0" h="20005" w="18331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128"/>
          <p:cNvSpPr/>
          <p:nvPr/>
        </p:nvSpPr>
        <p:spPr>
          <a:xfrm>
            <a:off x="10117537" y="84504"/>
            <a:ext cx="1070640" cy="955869"/>
          </a:xfrm>
          <a:custGeom>
            <a:rect b="b" l="l" r="r" t="t"/>
            <a:pathLst>
              <a:path extrusionOk="0" h="32531" w="36437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28"/>
          <p:cNvSpPr/>
          <p:nvPr/>
        </p:nvSpPr>
        <p:spPr>
          <a:xfrm>
            <a:off x="-13" y="606103"/>
            <a:ext cx="1069847" cy="956692"/>
          </a:xfrm>
          <a:custGeom>
            <a:rect b="b" l="l" r="r" t="t"/>
            <a:pathLst>
              <a:path extrusionOk="0" h="32559" w="3641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28"/>
          <p:cNvSpPr/>
          <p:nvPr/>
        </p:nvSpPr>
        <p:spPr>
          <a:xfrm>
            <a:off x="11113855" y="5547480"/>
            <a:ext cx="1320516" cy="1501635"/>
          </a:xfrm>
          <a:custGeom>
            <a:rect b="b" l="l" r="r" t="t"/>
            <a:pathLst>
              <a:path extrusionOk="0" h="51105" w="44941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28"/>
          <p:cNvSpPr/>
          <p:nvPr/>
        </p:nvSpPr>
        <p:spPr>
          <a:xfrm>
            <a:off x="1452683" y="825810"/>
            <a:ext cx="342668" cy="373844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28"/>
          <p:cNvSpPr/>
          <p:nvPr/>
        </p:nvSpPr>
        <p:spPr>
          <a:xfrm>
            <a:off x="11006380" y="174684"/>
            <a:ext cx="379603" cy="362355"/>
          </a:xfrm>
          <a:custGeom>
            <a:rect b="b" l="l" r="r" t="t"/>
            <a:pathLst>
              <a:path extrusionOk="0" h="12332" w="12919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28"/>
          <p:cNvSpPr/>
          <p:nvPr/>
        </p:nvSpPr>
        <p:spPr>
          <a:xfrm>
            <a:off x="955062" y="1533028"/>
            <a:ext cx="19687" cy="17512"/>
          </a:xfrm>
          <a:custGeom>
            <a:rect b="b" l="l" r="r" t="t"/>
            <a:pathLst>
              <a:path extrusionOk="0" h="596" w="67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128"/>
          <p:cNvSpPr/>
          <p:nvPr/>
        </p:nvSpPr>
        <p:spPr>
          <a:xfrm>
            <a:off x="960791" y="1282440"/>
            <a:ext cx="1000972" cy="567304"/>
          </a:xfrm>
          <a:custGeom>
            <a:rect b="b" l="l" r="r" t="t"/>
            <a:pathLst>
              <a:path extrusionOk="0" h="19307" w="34066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8"/>
          <p:cNvSpPr/>
          <p:nvPr/>
        </p:nvSpPr>
        <p:spPr>
          <a:xfrm>
            <a:off x="11485137" y="413226"/>
            <a:ext cx="577971" cy="691919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28"/>
          <p:cNvSpPr/>
          <p:nvPr/>
        </p:nvSpPr>
        <p:spPr>
          <a:xfrm rot="5246680">
            <a:off x="-94365" y="5110895"/>
            <a:ext cx="854209" cy="1273087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128"/>
          <p:cNvSpPr/>
          <p:nvPr/>
        </p:nvSpPr>
        <p:spPr>
          <a:xfrm>
            <a:off x="9740577" y="5987776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128"/>
          <p:cNvSpPr/>
          <p:nvPr/>
        </p:nvSpPr>
        <p:spPr>
          <a:xfrm>
            <a:off x="1173120" y="5840763"/>
            <a:ext cx="1368205" cy="1268215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128"/>
          <p:cNvSpPr/>
          <p:nvPr/>
        </p:nvSpPr>
        <p:spPr>
          <a:xfrm>
            <a:off x="966520" y="5616943"/>
            <a:ext cx="1421507" cy="745191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128"/>
          <p:cNvSpPr/>
          <p:nvPr/>
        </p:nvSpPr>
        <p:spPr>
          <a:xfrm>
            <a:off x="-125430" y="4330875"/>
            <a:ext cx="577971" cy="691919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2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3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157" name="Google Shape;157;p13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3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9" name="Google Shape;159;p130"/>
          <p:cNvSpPr/>
          <p:nvPr/>
        </p:nvSpPr>
        <p:spPr>
          <a:xfrm>
            <a:off x="565268" y="106967"/>
            <a:ext cx="1617233" cy="571967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30"/>
          <p:cNvSpPr/>
          <p:nvPr/>
        </p:nvSpPr>
        <p:spPr>
          <a:xfrm>
            <a:off x="1300867" y="848134"/>
            <a:ext cx="837933" cy="854700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30"/>
          <p:cNvSpPr/>
          <p:nvPr/>
        </p:nvSpPr>
        <p:spPr>
          <a:xfrm>
            <a:off x="49133" y="611934"/>
            <a:ext cx="1053667" cy="822133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30"/>
          <p:cNvSpPr/>
          <p:nvPr/>
        </p:nvSpPr>
        <p:spPr>
          <a:xfrm>
            <a:off x="1093468" y="590001"/>
            <a:ext cx="1091833" cy="617567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30"/>
          <p:cNvSpPr/>
          <p:nvPr/>
        </p:nvSpPr>
        <p:spPr>
          <a:xfrm rot="10800000">
            <a:off x="10429634" y="5811733"/>
            <a:ext cx="1229433" cy="1190400"/>
          </a:xfrm>
          <a:custGeom>
            <a:rect b="b" l="l" r="r" t="t"/>
            <a:pathLst>
              <a:path extrusionOk="0" h="35712" w="36883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30"/>
          <p:cNvSpPr/>
          <p:nvPr/>
        </p:nvSpPr>
        <p:spPr>
          <a:xfrm rot="10800000">
            <a:off x="10149534" y="6322233"/>
            <a:ext cx="430633" cy="393400"/>
          </a:xfrm>
          <a:custGeom>
            <a:rect b="b" l="l" r="r" t="t"/>
            <a:pathLst>
              <a:path extrusionOk="0" h="11802" w="12919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130"/>
          <p:cNvSpPr/>
          <p:nvPr/>
        </p:nvSpPr>
        <p:spPr>
          <a:xfrm rot="10800000">
            <a:off x="11946467" y="5256467"/>
            <a:ext cx="1002533" cy="1564333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30"/>
          <p:cNvSpPr/>
          <p:nvPr/>
        </p:nvSpPr>
        <p:spPr>
          <a:xfrm rot="10800000">
            <a:off x="10963500" y="4241700"/>
            <a:ext cx="1445200" cy="1755133"/>
          </a:xfrm>
          <a:custGeom>
            <a:rect b="b" l="l" r="r" t="t"/>
            <a:pathLst>
              <a:path extrusionOk="0" h="52654" w="43356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30"/>
          <p:cNvSpPr/>
          <p:nvPr/>
        </p:nvSpPr>
        <p:spPr>
          <a:xfrm>
            <a:off x="-571066" y="5104033"/>
            <a:ext cx="1421033" cy="892800"/>
          </a:xfrm>
          <a:custGeom>
            <a:rect b="b" l="l" r="r" t="t"/>
            <a:pathLst>
              <a:path extrusionOk="0" h="26784" w="42631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30"/>
          <p:cNvSpPr/>
          <p:nvPr/>
        </p:nvSpPr>
        <p:spPr>
          <a:xfrm>
            <a:off x="1102801" y="6350200"/>
            <a:ext cx="1419167" cy="651933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30"/>
          <p:cNvSpPr/>
          <p:nvPr/>
        </p:nvSpPr>
        <p:spPr>
          <a:xfrm>
            <a:off x="1017734" y="6201400"/>
            <a:ext cx="431533" cy="411067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30"/>
          <p:cNvSpPr/>
          <p:nvPr/>
        </p:nvSpPr>
        <p:spPr>
          <a:xfrm>
            <a:off x="49133" y="5811768"/>
            <a:ext cx="1442400" cy="1009033"/>
          </a:xfrm>
          <a:custGeom>
            <a:rect b="b" l="l" r="r" t="t"/>
            <a:pathLst>
              <a:path extrusionOk="0" h="30271" w="43272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30"/>
          <p:cNvSpPr/>
          <p:nvPr/>
        </p:nvSpPr>
        <p:spPr>
          <a:xfrm>
            <a:off x="10464967" y="991367"/>
            <a:ext cx="882567" cy="1541000"/>
          </a:xfrm>
          <a:custGeom>
            <a:rect b="b" l="l" r="r" t="t"/>
            <a:pathLst>
              <a:path extrusionOk="0" h="46230" w="26477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30"/>
          <p:cNvSpPr/>
          <p:nvPr/>
        </p:nvSpPr>
        <p:spPr>
          <a:xfrm>
            <a:off x="11292667" y="1290234"/>
            <a:ext cx="653800" cy="580333"/>
          </a:xfrm>
          <a:custGeom>
            <a:rect b="b" l="l" r="r" t="t"/>
            <a:pathLst>
              <a:path extrusionOk="0" h="17410" w="19614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30"/>
          <p:cNvSpPr/>
          <p:nvPr/>
        </p:nvSpPr>
        <p:spPr>
          <a:xfrm>
            <a:off x="10912567" y="273367"/>
            <a:ext cx="1130867" cy="799800"/>
          </a:xfrm>
          <a:custGeom>
            <a:rect b="b" l="l" r="r" t="t"/>
            <a:pathLst>
              <a:path extrusionOk="0" h="23994" w="33926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0"/>
          <p:cNvSpPr/>
          <p:nvPr/>
        </p:nvSpPr>
        <p:spPr>
          <a:xfrm>
            <a:off x="10704901" y="106967"/>
            <a:ext cx="1208033" cy="1183267"/>
          </a:xfrm>
          <a:custGeom>
            <a:rect b="b" l="l" r="r" t="t"/>
            <a:pathLst>
              <a:path extrusionOk="0" h="35498" w="36241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0"/>
          <p:cNvSpPr txBox="1"/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  <p:sp>
        <p:nvSpPr>
          <p:cNvPr id="176" name="Google Shape;176;p130"/>
          <p:cNvSpPr txBox="1"/>
          <p:nvPr>
            <p:ph idx="1" type="subTitle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/>
        </p:txBody>
      </p:sp>
      <p:sp>
        <p:nvSpPr>
          <p:cNvPr id="177" name="Google Shape;177;p130"/>
          <p:cNvSpPr txBox="1"/>
          <p:nvPr>
            <p:ph idx="2" type="title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78" name="Google Shape;178;p130"/>
          <p:cNvSpPr txBox="1"/>
          <p:nvPr>
            <p:ph idx="3" type="ctrTitle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  <p:sp>
        <p:nvSpPr>
          <p:cNvPr id="179" name="Google Shape;179;p130"/>
          <p:cNvSpPr txBox="1"/>
          <p:nvPr>
            <p:ph idx="4" type="subTitle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/>
        </p:txBody>
      </p:sp>
      <p:sp>
        <p:nvSpPr>
          <p:cNvPr id="180" name="Google Shape;180;p130"/>
          <p:cNvSpPr txBox="1"/>
          <p:nvPr>
            <p:ph idx="5" type="title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81" name="Google Shape;181;p130"/>
          <p:cNvSpPr txBox="1"/>
          <p:nvPr>
            <p:ph idx="6" type="ctrTitle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  <p:sp>
        <p:nvSpPr>
          <p:cNvPr id="182" name="Google Shape;182;p130"/>
          <p:cNvSpPr txBox="1"/>
          <p:nvPr>
            <p:ph idx="7" type="subTitle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/>
        </p:txBody>
      </p:sp>
      <p:sp>
        <p:nvSpPr>
          <p:cNvPr id="183" name="Google Shape;183;p130"/>
          <p:cNvSpPr txBox="1"/>
          <p:nvPr>
            <p:ph idx="8" type="title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184" name="Google Shape;184;p130"/>
          <p:cNvSpPr txBox="1"/>
          <p:nvPr>
            <p:ph idx="9" type="ctrTitle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185" name="Google Shape;185;p130"/>
          <p:cNvSpPr txBox="1"/>
          <p:nvPr>
            <p:ph idx="13" type="ctrTitle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  <p:sp>
        <p:nvSpPr>
          <p:cNvPr id="186" name="Google Shape;186;p130"/>
          <p:cNvSpPr txBox="1"/>
          <p:nvPr>
            <p:ph idx="14" type="subTitle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/>
        </p:txBody>
      </p:sp>
      <p:sp>
        <p:nvSpPr>
          <p:cNvPr id="187" name="Google Shape;187;p130"/>
          <p:cNvSpPr txBox="1"/>
          <p:nvPr>
            <p:ph idx="15" type="title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Numbers and 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13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90" name="Google Shape;190;p13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3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" name="Google Shape;192;p131"/>
          <p:cNvSpPr/>
          <p:nvPr/>
        </p:nvSpPr>
        <p:spPr>
          <a:xfrm>
            <a:off x="10607752" y="4877580"/>
            <a:ext cx="1537101" cy="1055891"/>
          </a:xfrm>
          <a:custGeom>
            <a:rect b="b" l="l" r="r" t="t"/>
            <a:pathLst>
              <a:path extrusionOk="0" h="35935" w="52312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1"/>
          <p:cNvSpPr/>
          <p:nvPr/>
        </p:nvSpPr>
        <p:spPr>
          <a:xfrm>
            <a:off x="592578" y="127501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31"/>
          <p:cNvSpPr/>
          <p:nvPr/>
        </p:nvSpPr>
        <p:spPr>
          <a:xfrm>
            <a:off x="1246935" y="780859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31"/>
          <p:cNvSpPr/>
          <p:nvPr/>
        </p:nvSpPr>
        <p:spPr>
          <a:xfrm>
            <a:off x="10854934" y="4"/>
            <a:ext cx="1254287" cy="1275589"/>
          </a:xfrm>
          <a:custGeom>
            <a:rect b="b" l="l" r="r" t="t"/>
            <a:pathLst>
              <a:path extrusionOk="0" h="43412" w="42687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31"/>
          <p:cNvSpPr/>
          <p:nvPr/>
        </p:nvSpPr>
        <p:spPr>
          <a:xfrm>
            <a:off x="1088254" y="5936230"/>
            <a:ext cx="1368205" cy="1268215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31"/>
          <p:cNvSpPr/>
          <p:nvPr/>
        </p:nvSpPr>
        <p:spPr>
          <a:xfrm>
            <a:off x="137593" y="572642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31"/>
          <p:cNvSpPr/>
          <p:nvPr/>
        </p:nvSpPr>
        <p:spPr>
          <a:xfrm>
            <a:off x="-89280" y="5448979"/>
            <a:ext cx="777983" cy="1358392"/>
          </a:xfrm>
          <a:custGeom>
            <a:rect b="b" l="l" r="r" t="t"/>
            <a:pathLst>
              <a:path extrusionOk="0" h="46230" w="26477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31"/>
          <p:cNvSpPr/>
          <p:nvPr/>
        </p:nvSpPr>
        <p:spPr>
          <a:xfrm>
            <a:off x="10939354" y="5471905"/>
            <a:ext cx="1252641" cy="787003"/>
          </a:xfrm>
          <a:custGeom>
            <a:rect b="b" l="l" r="r" t="t"/>
            <a:pathLst>
              <a:path extrusionOk="0" h="26784" w="42631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31"/>
          <p:cNvSpPr/>
          <p:nvPr/>
        </p:nvSpPr>
        <p:spPr>
          <a:xfrm>
            <a:off x="497369" y="1563723"/>
            <a:ext cx="1250996" cy="574679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31"/>
          <p:cNvSpPr/>
          <p:nvPr/>
        </p:nvSpPr>
        <p:spPr>
          <a:xfrm>
            <a:off x="10231049" y="1469892"/>
            <a:ext cx="1083745" cy="1049337"/>
          </a:xfrm>
          <a:custGeom>
            <a:rect b="b" l="l" r="r" t="t"/>
            <a:pathLst>
              <a:path extrusionOk="0" h="35712" w="36883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31"/>
          <p:cNvSpPr/>
          <p:nvPr/>
        </p:nvSpPr>
        <p:spPr>
          <a:xfrm>
            <a:off x="10972940" y="1405951"/>
            <a:ext cx="379603" cy="346783"/>
          </a:xfrm>
          <a:custGeom>
            <a:rect b="b" l="l" r="r" t="t"/>
            <a:pathLst>
              <a:path extrusionOk="0" h="11802" w="12919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131"/>
          <p:cNvSpPr/>
          <p:nvPr/>
        </p:nvSpPr>
        <p:spPr>
          <a:xfrm>
            <a:off x="322797" y="1610443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31"/>
          <p:cNvSpPr/>
          <p:nvPr/>
        </p:nvSpPr>
        <p:spPr>
          <a:xfrm>
            <a:off x="3609788" y="5063284"/>
            <a:ext cx="3291" cy="3673"/>
          </a:xfrm>
          <a:custGeom>
            <a:rect b="b" l="l" r="r" t="t"/>
            <a:pathLst>
              <a:path extrusionOk="0" h="125" w="112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131"/>
          <p:cNvSpPr/>
          <p:nvPr/>
        </p:nvSpPr>
        <p:spPr>
          <a:xfrm>
            <a:off x="9945374" y="5395517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131"/>
          <p:cNvSpPr/>
          <p:nvPr/>
        </p:nvSpPr>
        <p:spPr>
          <a:xfrm>
            <a:off x="881653" y="5712410"/>
            <a:ext cx="1421507" cy="745191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131"/>
          <p:cNvSpPr/>
          <p:nvPr/>
        </p:nvSpPr>
        <p:spPr>
          <a:xfrm>
            <a:off x="4769789" y="4870170"/>
            <a:ext cx="7404" cy="25445"/>
          </a:xfrm>
          <a:custGeom>
            <a:rect b="b" l="l" r="r" t="t"/>
            <a:pathLst>
              <a:path extrusionOk="0" h="866" w="252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31"/>
          <p:cNvSpPr/>
          <p:nvPr/>
        </p:nvSpPr>
        <p:spPr>
          <a:xfrm>
            <a:off x="144353" y="5014503"/>
            <a:ext cx="996859" cy="705024"/>
          </a:xfrm>
          <a:custGeom>
            <a:rect b="b" l="l" r="r" t="t"/>
            <a:pathLst>
              <a:path extrusionOk="0" h="23994" w="33926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31"/>
          <p:cNvSpPr/>
          <p:nvPr/>
        </p:nvSpPr>
        <p:spPr>
          <a:xfrm>
            <a:off x="11437005" y="1192797"/>
            <a:ext cx="814036" cy="703408"/>
          </a:xfrm>
          <a:custGeom>
            <a:rect b="b" l="l" r="r" t="t"/>
            <a:pathLst>
              <a:path extrusionOk="0" h="23939" w="27704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131"/>
          <p:cNvSpPr/>
          <p:nvPr/>
        </p:nvSpPr>
        <p:spPr>
          <a:xfrm>
            <a:off x="10829104" y="4666073"/>
            <a:ext cx="854232" cy="1273121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31"/>
          <p:cNvSpPr/>
          <p:nvPr/>
        </p:nvSpPr>
        <p:spPr>
          <a:xfrm>
            <a:off x="122228" y="4669357"/>
            <a:ext cx="1064881" cy="1043049"/>
          </a:xfrm>
          <a:custGeom>
            <a:rect b="b" l="l" r="r" t="t"/>
            <a:pathLst>
              <a:path extrusionOk="0" h="35498" w="36241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31"/>
          <p:cNvSpPr/>
          <p:nvPr/>
        </p:nvSpPr>
        <p:spPr>
          <a:xfrm>
            <a:off x="1054277" y="558876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1"/>
          <p:cNvSpPr/>
          <p:nvPr/>
        </p:nvSpPr>
        <p:spPr>
          <a:xfrm rot="-1644660">
            <a:off x="10515131" y="6133483"/>
            <a:ext cx="1271424" cy="889427"/>
          </a:xfrm>
          <a:custGeom>
            <a:rect b="b" l="l" r="r" t="t"/>
            <a:pathLst>
              <a:path extrusionOk="0" h="30271" w="43272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1"/>
          <p:cNvSpPr txBox="1"/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sp>
        <p:nvSpPr>
          <p:cNvPr id="215" name="Google Shape;215;p131"/>
          <p:cNvSpPr txBox="1"/>
          <p:nvPr>
            <p:ph idx="1" type="subTitle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16" name="Google Shape;216;p131"/>
          <p:cNvSpPr txBox="1"/>
          <p:nvPr>
            <p:ph idx="2" type="title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sp>
        <p:nvSpPr>
          <p:cNvPr id="217" name="Google Shape;217;p131"/>
          <p:cNvSpPr txBox="1"/>
          <p:nvPr>
            <p:ph idx="3" type="subTitle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218" name="Google Shape;218;p131"/>
          <p:cNvSpPr txBox="1"/>
          <p:nvPr>
            <p:ph idx="4" type="title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sp>
        <p:nvSpPr>
          <p:cNvPr id="219" name="Google Shape;219;p131"/>
          <p:cNvSpPr txBox="1"/>
          <p:nvPr>
            <p:ph idx="5" type="subTitle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 header 1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32"/>
          <p:cNvGrpSpPr/>
          <p:nvPr/>
        </p:nvGrpSpPr>
        <p:grpSpPr>
          <a:xfrm flipH="1" rot="5400000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222" name="Google Shape;222;p13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3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132"/>
          <p:cNvSpPr/>
          <p:nvPr/>
        </p:nvSpPr>
        <p:spPr>
          <a:xfrm rot="-952867">
            <a:off x="9450739" y="6143715"/>
            <a:ext cx="1537003" cy="1055823"/>
          </a:xfrm>
          <a:custGeom>
            <a:rect b="b" l="l" r="r" t="t"/>
            <a:pathLst>
              <a:path extrusionOk="0" h="35935" w="52312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32"/>
          <p:cNvSpPr/>
          <p:nvPr/>
        </p:nvSpPr>
        <p:spPr>
          <a:xfrm>
            <a:off x="912478" y="1791701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32"/>
          <p:cNvSpPr/>
          <p:nvPr/>
        </p:nvSpPr>
        <p:spPr>
          <a:xfrm>
            <a:off x="10265769" y="5329141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32"/>
          <p:cNvSpPr/>
          <p:nvPr/>
        </p:nvSpPr>
        <p:spPr>
          <a:xfrm>
            <a:off x="8829134" y="152038"/>
            <a:ext cx="1254287" cy="1275589"/>
          </a:xfrm>
          <a:custGeom>
            <a:rect b="b" l="l" r="r" t="t"/>
            <a:pathLst>
              <a:path extrusionOk="0" h="43412" w="42687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32"/>
          <p:cNvSpPr/>
          <p:nvPr/>
        </p:nvSpPr>
        <p:spPr>
          <a:xfrm>
            <a:off x="912459" y="926809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32"/>
          <p:cNvSpPr/>
          <p:nvPr/>
        </p:nvSpPr>
        <p:spPr>
          <a:xfrm>
            <a:off x="124524" y="748728"/>
            <a:ext cx="586961" cy="1250173"/>
          </a:xfrm>
          <a:custGeom>
            <a:rect b="b" l="l" r="r" t="t"/>
            <a:pathLst>
              <a:path extrusionOk="0" h="42547" w="19976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32"/>
          <p:cNvSpPr/>
          <p:nvPr/>
        </p:nvSpPr>
        <p:spPr>
          <a:xfrm>
            <a:off x="8804221" y="5494103"/>
            <a:ext cx="1069847" cy="956692"/>
          </a:xfrm>
          <a:custGeom>
            <a:rect b="b" l="l" r="r" t="t"/>
            <a:pathLst>
              <a:path extrusionOk="0" h="32559" w="3641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32"/>
          <p:cNvSpPr/>
          <p:nvPr/>
        </p:nvSpPr>
        <p:spPr>
          <a:xfrm>
            <a:off x="1807889" y="265480"/>
            <a:ext cx="1320516" cy="1501635"/>
          </a:xfrm>
          <a:custGeom>
            <a:rect b="b" l="l" r="r" t="t"/>
            <a:pathLst>
              <a:path extrusionOk="0" h="51105" w="44941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32"/>
          <p:cNvSpPr/>
          <p:nvPr/>
        </p:nvSpPr>
        <p:spPr>
          <a:xfrm>
            <a:off x="182583" y="152043"/>
            <a:ext cx="342668" cy="373844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2"/>
          <p:cNvSpPr/>
          <p:nvPr/>
        </p:nvSpPr>
        <p:spPr>
          <a:xfrm>
            <a:off x="685025" y="152040"/>
            <a:ext cx="1000972" cy="567304"/>
          </a:xfrm>
          <a:custGeom>
            <a:rect b="b" l="l" r="r" t="t"/>
            <a:pathLst>
              <a:path extrusionOk="0" h="19307" w="34066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32"/>
          <p:cNvSpPr/>
          <p:nvPr/>
        </p:nvSpPr>
        <p:spPr>
          <a:xfrm>
            <a:off x="9029171" y="585873"/>
            <a:ext cx="854232" cy="1273121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32"/>
          <p:cNvSpPr/>
          <p:nvPr/>
        </p:nvSpPr>
        <p:spPr>
          <a:xfrm>
            <a:off x="10103711" y="5164760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32"/>
          <p:cNvSpPr/>
          <p:nvPr/>
        </p:nvSpPr>
        <p:spPr>
          <a:xfrm>
            <a:off x="9703847" y="254500"/>
            <a:ext cx="379603" cy="362355"/>
          </a:xfrm>
          <a:custGeom>
            <a:rect b="b" l="l" r="r" t="t"/>
            <a:pathLst>
              <a:path extrusionOk="0" h="12332" w="12919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32"/>
          <p:cNvSpPr/>
          <p:nvPr/>
        </p:nvSpPr>
        <p:spPr>
          <a:xfrm>
            <a:off x="10043540" y="433751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32"/>
          <p:cNvSpPr/>
          <p:nvPr/>
        </p:nvSpPr>
        <p:spPr>
          <a:xfrm rot="5400000">
            <a:off x="10952527" y="-434618"/>
            <a:ext cx="1273944" cy="1547151"/>
          </a:xfrm>
          <a:custGeom>
            <a:rect b="b" l="l" r="r" t="t"/>
            <a:pathLst>
              <a:path extrusionOk="0" h="52654" w="43356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32"/>
          <p:cNvSpPr/>
          <p:nvPr/>
        </p:nvSpPr>
        <p:spPr>
          <a:xfrm>
            <a:off x="11241037" y="1027859"/>
            <a:ext cx="577971" cy="691919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32"/>
          <p:cNvSpPr/>
          <p:nvPr/>
        </p:nvSpPr>
        <p:spPr>
          <a:xfrm>
            <a:off x="387820" y="6020463"/>
            <a:ext cx="1368205" cy="1268215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32"/>
          <p:cNvSpPr/>
          <p:nvPr/>
        </p:nvSpPr>
        <p:spPr>
          <a:xfrm>
            <a:off x="-242731" y="5802357"/>
            <a:ext cx="1250996" cy="574679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32"/>
          <p:cNvSpPr/>
          <p:nvPr/>
        </p:nvSpPr>
        <p:spPr>
          <a:xfrm>
            <a:off x="829097" y="5442476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132"/>
          <p:cNvSpPr/>
          <p:nvPr/>
        </p:nvSpPr>
        <p:spPr>
          <a:xfrm>
            <a:off x="1454340" y="4903568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132"/>
          <p:cNvSpPr/>
          <p:nvPr/>
        </p:nvSpPr>
        <p:spPr>
          <a:xfrm>
            <a:off x="11066153" y="6144777"/>
            <a:ext cx="1421507" cy="745191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132"/>
          <p:cNvSpPr/>
          <p:nvPr/>
        </p:nvSpPr>
        <p:spPr>
          <a:xfrm>
            <a:off x="1330537" y="5662586"/>
            <a:ext cx="425500" cy="423825"/>
          </a:xfrm>
          <a:custGeom>
            <a:rect b="b" l="l" r="r" t="t"/>
            <a:pathLst>
              <a:path extrusionOk="0" h="14424" w="14481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32"/>
          <p:cNvSpPr/>
          <p:nvPr/>
        </p:nvSpPr>
        <p:spPr>
          <a:xfrm rot="3660777">
            <a:off x="2167127" y="5298167"/>
            <a:ext cx="1291207" cy="1152688"/>
          </a:xfrm>
          <a:custGeom>
            <a:rect b="b" l="l" r="r" t="t"/>
            <a:pathLst>
              <a:path extrusionOk="0" h="39228" w="43942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32"/>
          <p:cNvSpPr/>
          <p:nvPr/>
        </p:nvSpPr>
        <p:spPr>
          <a:xfrm>
            <a:off x="11358830" y="5524676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32"/>
          <p:cNvSpPr txBox="1"/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249" name="Google Shape;249;p132"/>
          <p:cNvSpPr txBox="1"/>
          <p:nvPr>
            <p:ph idx="2" type="title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/>
        </p:txBody>
      </p:sp>
      <p:sp>
        <p:nvSpPr>
          <p:cNvPr id="250" name="Google Shape;250;p132"/>
          <p:cNvSpPr txBox="1"/>
          <p:nvPr>
            <p:ph idx="1" type="subTitle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" name="Google Shape;252;p133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53" name="Google Shape;253;p13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3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133"/>
          <p:cNvSpPr/>
          <p:nvPr/>
        </p:nvSpPr>
        <p:spPr>
          <a:xfrm>
            <a:off x="595200" y="1035767"/>
            <a:ext cx="1552133" cy="1438700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133"/>
          <p:cNvSpPr/>
          <p:nvPr/>
        </p:nvSpPr>
        <p:spPr>
          <a:xfrm>
            <a:off x="1025734" y="145700"/>
            <a:ext cx="1419167" cy="651933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33"/>
          <p:cNvSpPr/>
          <p:nvPr/>
        </p:nvSpPr>
        <p:spPr>
          <a:xfrm>
            <a:off x="392000" y="2266000"/>
            <a:ext cx="1238733" cy="1190400"/>
          </a:xfrm>
          <a:custGeom>
            <a:rect b="b" l="l" r="r" t="t"/>
            <a:pathLst>
              <a:path extrusionOk="0" h="35712" w="37162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133"/>
          <p:cNvSpPr/>
          <p:nvPr/>
        </p:nvSpPr>
        <p:spPr>
          <a:xfrm>
            <a:off x="901800" y="174367"/>
            <a:ext cx="431533" cy="411067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133"/>
          <p:cNvSpPr/>
          <p:nvPr/>
        </p:nvSpPr>
        <p:spPr>
          <a:xfrm>
            <a:off x="2062500" y="1105334"/>
            <a:ext cx="1002533" cy="1564333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3"/>
          <p:cNvSpPr/>
          <p:nvPr/>
        </p:nvSpPr>
        <p:spPr>
          <a:xfrm>
            <a:off x="203201" y="1947400"/>
            <a:ext cx="482700" cy="480800"/>
          </a:xfrm>
          <a:custGeom>
            <a:rect b="b" l="l" r="r" t="t"/>
            <a:pathLst>
              <a:path extrusionOk="0" h="14424" w="14481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33"/>
          <p:cNvSpPr/>
          <p:nvPr/>
        </p:nvSpPr>
        <p:spPr>
          <a:xfrm>
            <a:off x="3211268" y="1654101"/>
            <a:ext cx="1617233" cy="571967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3"/>
          <p:cNvSpPr/>
          <p:nvPr/>
        </p:nvSpPr>
        <p:spPr>
          <a:xfrm>
            <a:off x="3401033" y="2428200"/>
            <a:ext cx="1053667" cy="822133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3"/>
          <p:cNvSpPr/>
          <p:nvPr/>
        </p:nvSpPr>
        <p:spPr>
          <a:xfrm>
            <a:off x="10057434" y="4185968"/>
            <a:ext cx="611033" cy="666833"/>
          </a:xfrm>
          <a:custGeom>
            <a:rect b="b" l="l" r="r" t="t"/>
            <a:pathLst>
              <a:path extrusionOk="0" h="20005" w="18331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3"/>
          <p:cNvSpPr/>
          <p:nvPr/>
        </p:nvSpPr>
        <p:spPr>
          <a:xfrm>
            <a:off x="9766333" y="5451701"/>
            <a:ext cx="1213667" cy="1085300"/>
          </a:xfrm>
          <a:custGeom>
            <a:rect b="b" l="l" r="r" t="t"/>
            <a:pathLst>
              <a:path extrusionOk="0" h="32559" w="3641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3"/>
          <p:cNvSpPr/>
          <p:nvPr/>
        </p:nvSpPr>
        <p:spPr>
          <a:xfrm>
            <a:off x="11401734" y="5711134"/>
            <a:ext cx="388733" cy="424100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3"/>
          <p:cNvSpPr/>
          <p:nvPr/>
        </p:nvSpPr>
        <p:spPr>
          <a:xfrm>
            <a:off x="1627000" y="1877567"/>
            <a:ext cx="22333" cy="19867"/>
          </a:xfrm>
          <a:custGeom>
            <a:rect b="b" l="l" r="r" t="t"/>
            <a:pathLst>
              <a:path extrusionOk="0" h="596" w="67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3"/>
          <p:cNvSpPr/>
          <p:nvPr/>
        </p:nvSpPr>
        <p:spPr>
          <a:xfrm>
            <a:off x="11112534" y="6302001"/>
            <a:ext cx="1135533" cy="643567"/>
          </a:xfrm>
          <a:custGeom>
            <a:rect b="b" l="l" r="r" t="t"/>
            <a:pathLst>
              <a:path extrusionOk="0" h="19307" w="34066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3"/>
          <p:cNvSpPr/>
          <p:nvPr/>
        </p:nvSpPr>
        <p:spPr>
          <a:xfrm>
            <a:off x="1755133" y="2479200"/>
            <a:ext cx="969067" cy="1444267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3"/>
          <p:cNvSpPr/>
          <p:nvPr/>
        </p:nvSpPr>
        <p:spPr>
          <a:xfrm rot="8100000">
            <a:off x="10858336" y="4482871"/>
            <a:ext cx="837925" cy="854692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133"/>
          <p:cNvSpPr/>
          <p:nvPr/>
        </p:nvSpPr>
        <p:spPr>
          <a:xfrm rot="8100000">
            <a:off x="11041726" y="4798000"/>
            <a:ext cx="1091823" cy="617561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33"/>
          <p:cNvSpPr/>
          <p:nvPr/>
        </p:nvSpPr>
        <p:spPr>
          <a:xfrm rot="8829132">
            <a:off x="-261079" y="415793"/>
            <a:ext cx="1498008" cy="1703471"/>
          </a:xfrm>
          <a:custGeom>
            <a:rect b="b" l="l" r="r" t="t"/>
            <a:pathLst>
              <a:path extrusionOk="0" h="51105" w="44941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33"/>
          <p:cNvSpPr/>
          <p:nvPr/>
        </p:nvSpPr>
        <p:spPr>
          <a:xfrm>
            <a:off x="9999834" y="4852801"/>
            <a:ext cx="388733" cy="424100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33"/>
          <p:cNvSpPr/>
          <p:nvPr/>
        </p:nvSpPr>
        <p:spPr>
          <a:xfrm>
            <a:off x="9604985" y="2961433"/>
            <a:ext cx="882567" cy="1541000"/>
          </a:xfrm>
          <a:custGeom>
            <a:rect b="b" l="l" r="r" t="t"/>
            <a:pathLst>
              <a:path extrusionOk="0" h="46230" w="26477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33"/>
          <p:cNvSpPr/>
          <p:nvPr/>
        </p:nvSpPr>
        <p:spPr>
          <a:xfrm>
            <a:off x="10885820" y="3684433"/>
            <a:ext cx="751281" cy="666861"/>
          </a:xfrm>
          <a:custGeom>
            <a:rect b="b" l="l" r="r" t="t"/>
            <a:pathLst>
              <a:path extrusionOk="0" h="17410" w="19614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3"/>
          <p:cNvSpPr txBox="1"/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76" name="Google Shape;276;p133"/>
          <p:cNvSpPr txBox="1"/>
          <p:nvPr>
            <p:ph idx="1" type="subTitle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ống" typ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 and text 2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34"/>
          <p:cNvSpPr txBox="1"/>
          <p:nvPr>
            <p:ph idx="1" type="subTitle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79" name="Google Shape;279;p134"/>
          <p:cNvSpPr/>
          <p:nvPr/>
        </p:nvSpPr>
        <p:spPr>
          <a:xfrm>
            <a:off x="10734145" y="96234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34"/>
          <p:cNvSpPr/>
          <p:nvPr/>
        </p:nvSpPr>
        <p:spPr>
          <a:xfrm>
            <a:off x="11331569" y="763559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34"/>
          <p:cNvSpPr/>
          <p:nvPr/>
        </p:nvSpPr>
        <p:spPr>
          <a:xfrm>
            <a:off x="10279159" y="541375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134"/>
          <p:cNvSpPr/>
          <p:nvPr/>
        </p:nvSpPr>
        <p:spPr>
          <a:xfrm>
            <a:off x="10662502" y="1723357"/>
            <a:ext cx="1250996" cy="574679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34"/>
          <p:cNvSpPr/>
          <p:nvPr/>
        </p:nvSpPr>
        <p:spPr>
          <a:xfrm>
            <a:off x="10237963" y="1566943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134"/>
          <p:cNvSpPr/>
          <p:nvPr/>
        </p:nvSpPr>
        <p:spPr>
          <a:xfrm>
            <a:off x="11195844" y="527609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34"/>
          <p:cNvSpPr/>
          <p:nvPr/>
        </p:nvSpPr>
        <p:spPr>
          <a:xfrm rot="1039124">
            <a:off x="6087346" y="4509429"/>
            <a:ext cx="738607" cy="753385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34"/>
          <p:cNvSpPr/>
          <p:nvPr/>
        </p:nvSpPr>
        <p:spPr>
          <a:xfrm rot="-5705381">
            <a:off x="1672434" y="6280351"/>
            <a:ext cx="1252607" cy="786981"/>
          </a:xfrm>
          <a:custGeom>
            <a:rect b="b" l="l" r="r" t="t"/>
            <a:pathLst>
              <a:path extrusionOk="0" h="26784" w="42631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34"/>
          <p:cNvSpPr/>
          <p:nvPr/>
        </p:nvSpPr>
        <p:spPr>
          <a:xfrm rot="1039124">
            <a:off x="5159939" y="5608917"/>
            <a:ext cx="1250943" cy="574655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134"/>
          <p:cNvSpPr/>
          <p:nvPr/>
        </p:nvSpPr>
        <p:spPr>
          <a:xfrm rot="1039124">
            <a:off x="4112481" y="6115791"/>
            <a:ext cx="1421447" cy="745159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134"/>
          <p:cNvSpPr/>
          <p:nvPr/>
        </p:nvSpPr>
        <p:spPr>
          <a:xfrm rot="1039124">
            <a:off x="2888537" y="6181153"/>
            <a:ext cx="1291108" cy="1152600"/>
          </a:xfrm>
          <a:custGeom>
            <a:rect b="b" l="l" r="r" t="t"/>
            <a:pathLst>
              <a:path extrusionOk="0" h="39228" w="43942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134"/>
          <p:cNvSpPr/>
          <p:nvPr/>
        </p:nvSpPr>
        <p:spPr>
          <a:xfrm rot="1039124">
            <a:off x="3190516" y="5342888"/>
            <a:ext cx="1271421" cy="889425"/>
          </a:xfrm>
          <a:custGeom>
            <a:rect b="b" l="l" r="r" t="t"/>
            <a:pathLst>
              <a:path extrusionOk="0" h="30271" w="43272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134"/>
          <p:cNvSpPr/>
          <p:nvPr/>
        </p:nvSpPr>
        <p:spPr>
          <a:xfrm rot="-4850917">
            <a:off x="5028685" y="5093367"/>
            <a:ext cx="854252" cy="1273151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134"/>
          <p:cNvSpPr/>
          <p:nvPr/>
        </p:nvSpPr>
        <p:spPr>
          <a:xfrm rot="1314892">
            <a:off x="6823714" y="4581844"/>
            <a:ext cx="1070637" cy="955867"/>
          </a:xfrm>
          <a:custGeom>
            <a:rect b="b" l="l" r="r" t="t"/>
            <a:pathLst>
              <a:path extrusionOk="0" h="32531" w="36437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134"/>
          <p:cNvSpPr/>
          <p:nvPr/>
        </p:nvSpPr>
        <p:spPr>
          <a:xfrm rot="1314892">
            <a:off x="7801672" y="4598781"/>
            <a:ext cx="379603" cy="362355"/>
          </a:xfrm>
          <a:custGeom>
            <a:rect b="b" l="l" r="r" t="t"/>
            <a:pathLst>
              <a:path extrusionOk="0" h="12332" w="12919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34"/>
          <p:cNvSpPr/>
          <p:nvPr/>
        </p:nvSpPr>
        <p:spPr>
          <a:xfrm rot="1314892">
            <a:off x="7399120" y="3714971"/>
            <a:ext cx="577968" cy="691917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134"/>
          <p:cNvSpPr txBox="1"/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135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98" name="Google Shape;298;p1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" name="Google Shape;300;p135"/>
          <p:cNvSpPr/>
          <p:nvPr/>
        </p:nvSpPr>
        <p:spPr>
          <a:xfrm rot="10800000">
            <a:off x="16907" y="1236708"/>
            <a:ext cx="1537101" cy="1055891"/>
          </a:xfrm>
          <a:custGeom>
            <a:rect b="b" l="l" r="r" t="t"/>
            <a:pathLst>
              <a:path extrusionOk="0" h="35935" w="52312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5"/>
          <p:cNvSpPr/>
          <p:nvPr/>
        </p:nvSpPr>
        <p:spPr>
          <a:xfrm rot="10800000">
            <a:off x="10143591" y="6538490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35"/>
          <p:cNvSpPr/>
          <p:nvPr/>
        </p:nvSpPr>
        <p:spPr>
          <a:xfrm rot="10800000">
            <a:off x="10176187" y="5635901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35"/>
          <p:cNvSpPr/>
          <p:nvPr/>
        </p:nvSpPr>
        <p:spPr>
          <a:xfrm rot="10800000">
            <a:off x="52541" y="5894586"/>
            <a:ext cx="1254287" cy="1275589"/>
          </a:xfrm>
          <a:custGeom>
            <a:rect b="b" l="l" r="r" t="t"/>
            <a:pathLst>
              <a:path extrusionOk="0" h="43412" w="42687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35"/>
          <p:cNvSpPr/>
          <p:nvPr/>
        </p:nvSpPr>
        <p:spPr>
          <a:xfrm rot="10800000">
            <a:off x="9705300" y="-34265"/>
            <a:ext cx="1368205" cy="1268215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35"/>
          <p:cNvSpPr/>
          <p:nvPr/>
        </p:nvSpPr>
        <p:spPr>
          <a:xfrm rot="10800000">
            <a:off x="11095361" y="5872826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35"/>
          <p:cNvSpPr/>
          <p:nvPr/>
        </p:nvSpPr>
        <p:spPr>
          <a:xfrm rot="10800000">
            <a:off x="11473058" y="362808"/>
            <a:ext cx="777983" cy="1358392"/>
          </a:xfrm>
          <a:custGeom>
            <a:rect b="b" l="l" r="r" t="t"/>
            <a:pathLst>
              <a:path extrusionOk="0" h="46230" w="26477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135"/>
          <p:cNvSpPr/>
          <p:nvPr/>
        </p:nvSpPr>
        <p:spPr>
          <a:xfrm rot="10800000">
            <a:off x="-30234" y="911269"/>
            <a:ext cx="1252641" cy="787003"/>
          </a:xfrm>
          <a:custGeom>
            <a:rect b="b" l="l" r="r" t="t"/>
            <a:pathLst>
              <a:path extrusionOk="0" h="26784" w="42631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135"/>
          <p:cNvSpPr/>
          <p:nvPr/>
        </p:nvSpPr>
        <p:spPr>
          <a:xfrm rot="10800000">
            <a:off x="10413398" y="5031777"/>
            <a:ext cx="1250996" cy="574679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35"/>
          <p:cNvSpPr/>
          <p:nvPr/>
        </p:nvSpPr>
        <p:spPr>
          <a:xfrm rot="10800000">
            <a:off x="846968" y="4650950"/>
            <a:ext cx="1083745" cy="1049337"/>
          </a:xfrm>
          <a:custGeom>
            <a:rect b="b" l="l" r="r" t="t"/>
            <a:pathLst>
              <a:path extrusionOk="0" h="35712" w="36883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135"/>
          <p:cNvSpPr/>
          <p:nvPr/>
        </p:nvSpPr>
        <p:spPr>
          <a:xfrm rot="10800000">
            <a:off x="809217" y="5417446"/>
            <a:ext cx="379603" cy="346783"/>
          </a:xfrm>
          <a:custGeom>
            <a:rect b="b" l="l" r="r" t="t"/>
            <a:pathLst>
              <a:path extrusionOk="0" h="11802" w="12919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135"/>
          <p:cNvSpPr/>
          <p:nvPr/>
        </p:nvSpPr>
        <p:spPr>
          <a:xfrm rot="10800000">
            <a:off x="11458567" y="5197380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5"/>
          <p:cNvSpPr/>
          <p:nvPr/>
        </p:nvSpPr>
        <p:spPr>
          <a:xfrm rot="10800000">
            <a:off x="8548681" y="2103224"/>
            <a:ext cx="3291" cy="3673"/>
          </a:xfrm>
          <a:custGeom>
            <a:rect b="b" l="l" r="r" t="t"/>
            <a:pathLst>
              <a:path extrusionOk="0" h="125" w="112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135"/>
          <p:cNvSpPr/>
          <p:nvPr/>
        </p:nvSpPr>
        <p:spPr>
          <a:xfrm rot="10800000">
            <a:off x="1332654" y="395700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35"/>
          <p:cNvSpPr/>
          <p:nvPr/>
        </p:nvSpPr>
        <p:spPr>
          <a:xfrm rot="10800000">
            <a:off x="9858599" y="712578"/>
            <a:ext cx="1421507" cy="745191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35"/>
          <p:cNvSpPr/>
          <p:nvPr/>
        </p:nvSpPr>
        <p:spPr>
          <a:xfrm rot="10800000">
            <a:off x="7384569" y="2274563"/>
            <a:ext cx="7404" cy="25445"/>
          </a:xfrm>
          <a:custGeom>
            <a:rect b="b" l="l" r="r" t="t"/>
            <a:pathLst>
              <a:path extrusionOk="0" h="866" w="252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135"/>
          <p:cNvSpPr/>
          <p:nvPr/>
        </p:nvSpPr>
        <p:spPr>
          <a:xfrm rot="10800000">
            <a:off x="11020548" y="1450651"/>
            <a:ext cx="996859" cy="705024"/>
          </a:xfrm>
          <a:custGeom>
            <a:rect b="b" l="l" r="r" t="t"/>
            <a:pathLst>
              <a:path extrusionOk="0" h="23994" w="33926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135"/>
          <p:cNvSpPr/>
          <p:nvPr/>
        </p:nvSpPr>
        <p:spPr>
          <a:xfrm rot="10800000">
            <a:off x="-89279" y="5273973"/>
            <a:ext cx="814036" cy="703408"/>
          </a:xfrm>
          <a:custGeom>
            <a:rect b="b" l="l" r="r" t="t"/>
            <a:pathLst>
              <a:path extrusionOk="0" h="23939" w="27704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135"/>
          <p:cNvSpPr/>
          <p:nvPr/>
        </p:nvSpPr>
        <p:spPr>
          <a:xfrm rot="10800000">
            <a:off x="478424" y="1230986"/>
            <a:ext cx="854232" cy="1273121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5"/>
          <p:cNvSpPr/>
          <p:nvPr/>
        </p:nvSpPr>
        <p:spPr>
          <a:xfrm rot="10800000">
            <a:off x="10974653" y="1457773"/>
            <a:ext cx="1064881" cy="1043049"/>
          </a:xfrm>
          <a:custGeom>
            <a:rect b="b" l="l" r="r" t="t"/>
            <a:pathLst>
              <a:path extrusionOk="0" h="35498" w="36241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35"/>
          <p:cNvSpPr/>
          <p:nvPr/>
        </p:nvSpPr>
        <p:spPr>
          <a:xfrm rot="10800000">
            <a:off x="10145032" y="6066918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135"/>
          <p:cNvSpPr/>
          <p:nvPr/>
        </p:nvSpPr>
        <p:spPr>
          <a:xfrm rot="9155340">
            <a:off x="375204" y="147268"/>
            <a:ext cx="1271424" cy="889427"/>
          </a:xfrm>
          <a:custGeom>
            <a:rect b="b" l="l" r="r" t="t"/>
            <a:pathLst>
              <a:path extrusionOk="0" h="30271" w="43272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36"/>
          <p:cNvSpPr/>
          <p:nvPr/>
        </p:nvSpPr>
        <p:spPr>
          <a:xfrm rot="-952867">
            <a:off x="9450739" y="6143715"/>
            <a:ext cx="1537003" cy="1055823"/>
          </a:xfrm>
          <a:custGeom>
            <a:rect b="b" l="l" r="r" t="t"/>
            <a:pathLst>
              <a:path extrusionOk="0" h="35935" w="52312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136"/>
          <p:cNvSpPr/>
          <p:nvPr/>
        </p:nvSpPr>
        <p:spPr>
          <a:xfrm>
            <a:off x="912478" y="1791701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136"/>
          <p:cNvSpPr/>
          <p:nvPr/>
        </p:nvSpPr>
        <p:spPr>
          <a:xfrm>
            <a:off x="10265769" y="5329141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36"/>
          <p:cNvSpPr/>
          <p:nvPr/>
        </p:nvSpPr>
        <p:spPr>
          <a:xfrm>
            <a:off x="10815934" y="2299054"/>
            <a:ext cx="1254287" cy="1275589"/>
          </a:xfrm>
          <a:custGeom>
            <a:rect b="b" l="l" r="r" t="t"/>
            <a:pathLst>
              <a:path extrusionOk="0" h="43412" w="42687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136"/>
          <p:cNvSpPr/>
          <p:nvPr/>
        </p:nvSpPr>
        <p:spPr>
          <a:xfrm>
            <a:off x="912459" y="926809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136"/>
          <p:cNvSpPr/>
          <p:nvPr/>
        </p:nvSpPr>
        <p:spPr>
          <a:xfrm>
            <a:off x="124524" y="748728"/>
            <a:ext cx="586961" cy="1250173"/>
          </a:xfrm>
          <a:custGeom>
            <a:rect b="b" l="l" r="r" t="t"/>
            <a:pathLst>
              <a:path extrusionOk="0" h="42547" w="19976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136"/>
          <p:cNvSpPr/>
          <p:nvPr/>
        </p:nvSpPr>
        <p:spPr>
          <a:xfrm>
            <a:off x="8265754" y="6144770"/>
            <a:ext cx="1069847" cy="956692"/>
          </a:xfrm>
          <a:custGeom>
            <a:rect b="b" l="l" r="r" t="t"/>
            <a:pathLst>
              <a:path extrusionOk="0" h="32559" w="3641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36"/>
          <p:cNvSpPr/>
          <p:nvPr/>
        </p:nvSpPr>
        <p:spPr>
          <a:xfrm>
            <a:off x="124522" y="2149347"/>
            <a:ext cx="1320516" cy="1501635"/>
          </a:xfrm>
          <a:custGeom>
            <a:rect b="b" l="l" r="r" t="t"/>
            <a:pathLst>
              <a:path extrusionOk="0" h="51105" w="44941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36"/>
          <p:cNvSpPr/>
          <p:nvPr/>
        </p:nvSpPr>
        <p:spPr>
          <a:xfrm>
            <a:off x="182583" y="152043"/>
            <a:ext cx="342668" cy="373844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136"/>
          <p:cNvSpPr/>
          <p:nvPr/>
        </p:nvSpPr>
        <p:spPr>
          <a:xfrm>
            <a:off x="685025" y="152040"/>
            <a:ext cx="1000972" cy="567304"/>
          </a:xfrm>
          <a:custGeom>
            <a:rect b="b" l="l" r="r" t="t"/>
            <a:pathLst>
              <a:path extrusionOk="0" h="19307" w="34066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36"/>
          <p:cNvSpPr/>
          <p:nvPr/>
        </p:nvSpPr>
        <p:spPr>
          <a:xfrm>
            <a:off x="11015971" y="2732890"/>
            <a:ext cx="854232" cy="1273121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36"/>
          <p:cNvSpPr/>
          <p:nvPr/>
        </p:nvSpPr>
        <p:spPr>
          <a:xfrm>
            <a:off x="10103711" y="5164760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136"/>
          <p:cNvSpPr/>
          <p:nvPr/>
        </p:nvSpPr>
        <p:spPr>
          <a:xfrm>
            <a:off x="9703847" y="254500"/>
            <a:ext cx="379603" cy="362355"/>
          </a:xfrm>
          <a:custGeom>
            <a:rect b="b" l="l" r="r" t="t"/>
            <a:pathLst>
              <a:path extrusionOk="0" h="12332" w="12919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36"/>
          <p:cNvSpPr/>
          <p:nvPr/>
        </p:nvSpPr>
        <p:spPr>
          <a:xfrm>
            <a:off x="10043540" y="433751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36"/>
          <p:cNvSpPr/>
          <p:nvPr/>
        </p:nvSpPr>
        <p:spPr>
          <a:xfrm rot="5400000">
            <a:off x="10952527" y="-434618"/>
            <a:ext cx="1273944" cy="1547151"/>
          </a:xfrm>
          <a:custGeom>
            <a:rect b="b" l="l" r="r" t="t"/>
            <a:pathLst>
              <a:path extrusionOk="0" h="52654" w="43356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36"/>
          <p:cNvSpPr/>
          <p:nvPr/>
        </p:nvSpPr>
        <p:spPr>
          <a:xfrm>
            <a:off x="11241037" y="1027859"/>
            <a:ext cx="577971" cy="691919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136"/>
          <p:cNvSpPr/>
          <p:nvPr/>
        </p:nvSpPr>
        <p:spPr>
          <a:xfrm>
            <a:off x="387820" y="6020463"/>
            <a:ext cx="1368205" cy="1268215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136"/>
          <p:cNvSpPr/>
          <p:nvPr/>
        </p:nvSpPr>
        <p:spPr>
          <a:xfrm>
            <a:off x="-242731" y="5802357"/>
            <a:ext cx="1250996" cy="574679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136"/>
          <p:cNvSpPr/>
          <p:nvPr/>
        </p:nvSpPr>
        <p:spPr>
          <a:xfrm>
            <a:off x="829097" y="5442476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136"/>
          <p:cNvSpPr/>
          <p:nvPr/>
        </p:nvSpPr>
        <p:spPr>
          <a:xfrm>
            <a:off x="1985707" y="5709135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136"/>
          <p:cNvSpPr/>
          <p:nvPr/>
        </p:nvSpPr>
        <p:spPr>
          <a:xfrm>
            <a:off x="11066153" y="6144777"/>
            <a:ext cx="1421507" cy="745191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36"/>
          <p:cNvSpPr/>
          <p:nvPr/>
        </p:nvSpPr>
        <p:spPr>
          <a:xfrm>
            <a:off x="1330537" y="5662586"/>
            <a:ext cx="425500" cy="423825"/>
          </a:xfrm>
          <a:custGeom>
            <a:rect b="b" l="l" r="r" t="t"/>
            <a:pathLst>
              <a:path extrusionOk="0" h="14424" w="14481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36"/>
          <p:cNvSpPr/>
          <p:nvPr/>
        </p:nvSpPr>
        <p:spPr>
          <a:xfrm rot="3660777">
            <a:off x="-17573" y="4080451"/>
            <a:ext cx="1291207" cy="1152688"/>
          </a:xfrm>
          <a:custGeom>
            <a:rect b="b" l="l" r="r" t="t"/>
            <a:pathLst>
              <a:path extrusionOk="0" h="39228" w="43942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36"/>
          <p:cNvSpPr/>
          <p:nvPr/>
        </p:nvSpPr>
        <p:spPr>
          <a:xfrm>
            <a:off x="11358830" y="5524676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">
  <p:cSld name="Two">
    <p:bg>
      <p:bgPr>
        <a:solidFill>
          <a:srgbClr val="FFCDBA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1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37"/>
          <p:cNvSpPr txBox="1"/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3883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59" name="Google Shape;359;p137"/>
          <p:cNvSpPr txBox="1"/>
          <p:nvPr>
            <p:ph idx="1" type="body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0" name="Google Shape;360;p137"/>
          <p:cNvSpPr txBox="1"/>
          <p:nvPr>
            <p:ph idx="2" type="body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1" name="Google Shape;361;p137"/>
          <p:cNvSpPr txBox="1"/>
          <p:nvPr>
            <p:ph idx="3" type="body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2" name="Google Shape;362;p137"/>
          <p:cNvSpPr txBox="1"/>
          <p:nvPr>
            <p:ph idx="4" type="body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3" name="Google Shape;363;p137"/>
          <p:cNvSpPr txBox="1"/>
          <p:nvPr>
            <p:ph idx="5" type="body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4" name="Google Shape;364;p137"/>
          <p:cNvSpPr txBox="1"/>
          <p:nvPr>
            <p:ph idx="6" type="body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5" name="Google Shape;365;p137"/>
          <p:cNvSpPr txBox="1"/>
          <p:nvPr>
            <p:ph idx="7" type="body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6" name="Google Shape;366;p137"/>
          <p:cNvSpPr txBox="1"/>
          <p:nvPr>
            <p:ph idx="8" type="body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7" name="Google Shape;367;p137"/>
          <p:cNvSpPr txBox="1"/>
          <p:nvPr>
            <p:ph idx="9" type="body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8" name="Google Shape;368;p137"/>
          <p:cNvSpPr txBox="1"/>
          <p:nvPr>
            <p:ph idx="13" type="body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69" name="Google Shape;369;p137"/>
          <p:cNvSpPr txBox="1"/>
          <p:nvPr>
            <p:ph idx="14" type="body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pic>
        <p:nvPicPr>
          <p:cNvPr id="370" name="Google Shape;370;p1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">
  <p:cSld name="Two">
    <p:bg>
      <p:bgPr>
        <a:solidFill>
          <a:srgbClr val="FFCDBA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254630">
            <a:off x="8986697" y="695281"/>
            <a:ext cx="3041178" cy="236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4291" y="4736051"/>
            <a:ext cx="3035954" cy="1974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57350">
            <a:off x="798069" y="3913118"/>
            <a:ext cx="2709423" cy="234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08467">
            <a:off x="8504760" y="3800401"/>
            <a:ext cx="2955321" cy="2120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37711" y="326122"/>
            <a:ext cx="5907719" cy="430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75898" y="1041022"/>
            <a:ext cx="4030267" cy="2944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336419">
            <a:off x="444495" y="694006"/>
            <a:ext cx="2331114" cy="2298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496944">
            <a:off x="778778" y="1726221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465931">
            <a:off x="1271486" y="5096253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212047">
            <a:off x="9610558" y="1669796"/>
            <a:ext cx="1662545" cy="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 txBox="1"/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22714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3883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87" name="Google Shape;387;p34"/>
          <p:cNvSpPr txBox="1"/>
          <p:nvPr>
            <p:ph idx="1" type="body"/>
          </p:nvPr>
        </p:nvSpPr>
        <p:spPr>
          <a:xfrm rot="462530">
            <a:off x="598516" y="133932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88" name="Google Shape;388;p34"/>
          <p:cNvSpPr txBox="1"/>
          <p:nvPr>
            <p:ph idx="2" type="body"/>
          </p:nvPr>
        </p:nvSpPr>
        <p:spPr>
          <a:xfrm rot="-523743">
            <a:off x="953193" y="4703781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89" name="Google Shape;389;p34"/>
          <p:cNvSpPr txBox="1"/>
          <p:nvPr>
            <p:ph idx="3" type="body"/>
          </p:nvPr>
        </p:nvSpPr>
        <p:spPr>
          <a:xfrm>
            <a:off x="4837546" y="5091057"/>
            <a:ext cx="2493818" cy="355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90" name="Google Shape;390;p34"/>
          <p:cNvSpPr txBox="1"/>
          <p:nvPr>
            <p:ph idx="4" type="body"/>
          </p:nvPr>
        </p:nvSpPr>
        <p:spPr>
          <a:xfrm rot="-734591">
            <a:off x="8871758" y="4352578"/>
            <a:ext cx="1706880" cy="355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91" name="Google Shape;391;p34"/>
          <p:cNvSpPr txBox="1"/>
          <p:nvPr>
            <p:ph idx="5" type="body"/>
          </p:nvPr>
        </p:nvSpPr>
        <p:spPr>
          <a:xfrm rot="-175648">
            <a:off x="9376756" y="1294737"/>
            <a:ext cx="2116975" cy="3550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92" name="Google Shape;392;p34"/>
          <p:cNvSpPr txBox="1"/>
          <p:nvPr>
            <p:ph idx="6" type="body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93" name="Google Shape;393;p34"/>
          <p:cNvSpPr txBox="1"/>
          <p:nvPr>
            <p:ph idx="7" type="body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94" name="Google Shape;394;p34"/>
          <p:cNvSpPr txBox="1"/>
          <p:nvPr>
            <p:ph idx="8" type="body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95" name="Google Shape;395;p34"/>
          <p:cNvSpPr txBox="1"/>
          <p:nvPr>
            <p:ph idx="9" type="body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96" name="Google Shape;396;p34"/>
          <p:cNvSpPr txBox="1"/>
          <p:nvPr>
            <p:ph idx="13" type="body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18"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18"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18"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97" name="Google Shape;397;p34"/>
          <p:cNvSpPr txBox="1"/>
          <p:nvPr>
            <p:ph idx="14" type="body"/>
          </p:nvPr>
        </p:nvSpPr>
        <p:spPr>
          <a:xfrm>
            <a:off x="4544291" y="1621716"/>
            <a:ext cx="3103418" cy="3697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765"/>
            </a:lvl1pPr>
            <a:lvl2pPr indent="-3302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indent="-3302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indent="-3302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pic>
        <p:nvPicPr>
          <p:cNvPr id="398" name="Google Shape;398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98226" y="5412142"/>
            <a:ext cx="1662545" cy="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771823">
            <a:off x="8964684" y="4723814"/>
            <a:ext cx="1662545" cy="29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 header 1"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35"/>
          <p:cNvGrpSpPr/>
          <p:nvPr/>
        </p:nvGrpSpPr>
        <p:grpSpPr>
          <a:xfrm flipH="1" rot="5400000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402" name="Google Shape;402;p35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35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35"/>
          <p:cNvSpPr/>
          <p:nvPr/>
        </p:nvSpPr>
        <p:spPr>
          <a:xfrm rot="-952867">
            <a:off x="9450739" y="6143715"/>
            <a:ext cx="1537003" cy="1055823"/>
          </a:xfrm>
          <a:custGeom>
            <a:rect b="b" l="l" r="r" t="t"/>
            <a:pathLst>
              <a:path extrusionOk="0" h="35935" w="52312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5"/>
          <p:cNvSpPr/>
          <p:nvPr/>
        </p:nvSpPr>
        <p:spPr>
          <a:xfrm>
            <a:off x="912478" y="1791701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35"/>
          <p:cNvSpPr/>
          <p:nvPr/>
        </p:nvSpPr>
        <p:spPr>
          <a:xfrm>
            <a:off x="10265769" y="5329141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5"/>
          <p:cNvSpPr/>
          <p:nvPr/>
        </p:nvSpPr>
        <p:spPr>
          <a:xfrm>
            <a:off x="8829134" y="152038"/>
            <a:ext cx="1254287" cy="1275589"/>
          </a:xfrm>
          <a:custGeom>
            <a:rect b="b" l="l" r="r" t="t"/>
            <a:pathLst>
              <a:path extrusionOk="0" h="43412" w="42687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5"/>
          <p:cNvSpPr/>
          <p:nvPr/>
        </p:nvSpPr>
        <p:spPr>
          <a:xfrm>
            <a:off x="912459" y="926809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5"/>
          <p:cNvSpPr/>
          <p:nvPr/>
        </p:nvSpPr>
        <p:spPr>
          <a:xfrm>
            <a:off x="124524" y="748728"/>
            <a:ext cx="586961" cy="1250173"/>
          </a:xfrm>
          <a:custGeom>
            <a:rect b="b" l="l" r="r" t="t"/>
            <a:pathLst>
              <a:path extrusionOk="0" h="42547" w="19976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35"/>
          <p:cNvSpPr/>
          <p:nvPr/>
        </p:nvSpPr>
        <p:spPr>
          <a:xfrm>
            <a:off x="8804221" y="5494103"/>
            <a:ext cx="1069847" cy="956692"/>
          </a:xfrm>
          <a:custGeom>
            <a:rect b="b" l="l" r="r" t="t"/>
            <a:pathLst>
              <a:path extrusionOk="0" h="32559" w="3641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35"/>
          <p:cNvSpPr/>
          <p:nvPr/>
        </p:nvSpPr>
        <p:spPr>
          <a:xfrm>
            <a:off x="1807889" y="265480"/>
            <a:ext cx="1320516" cy="1501635"/>
          </a:xfrm>
          <a:custGeom>
            <a:rect b="b" l="l" r="r" t="t"/>
            <a:pathLst>
              <a:path extrusionOk="0" h="51105" w="44941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35"/>
          <p:cNvSpPr/>
          <p:nvPr/>
        </p:nvSpPr>
        <p:spPr>
          <a:xfrm>
            <a:off x="182583" y="152043"/>
            <a:ext cx="342668" cy="373844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35"/>
          <p:cNvSpPr/>
          <p:nvPr/>
        </p:nvSpPr>
        <p:spPr>
          <a:xfrm>
            <a:off x="685025" y="152040"/>
            <a:ext cx="1000972" cy="567304"/>
          </a:xfrm>
          <a:custGeom>
            <a:rect b="b" l="l" r="r" t="t"/>
            <a:pathLst>
              <a:path extrusionOk="0" h="19307" w="34066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35"/>
          <p:cNvSpPr/>
          <p:nvPr/>
        </p:nvSpPr>
        <p:spPr>
          <a:xfrm>
            <a:off x="9029171" y="585873"/>
            <a:ext cx="854232" cy="1273121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35"/>
          <p:cNvSpPr/>
          <p:nvPr/>
        </p:nvSpPr>
        <p:spPr>
          <a:xfrm>
            <a:off x="10103711" y="5164760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" name="Google Shape;416;p35"/>
          <p:cNvSpPr/>
          <p:nvPr/>
        </p:nvSpPr>
        <p:spPr>
          <a:xfrm>
            <a:off x="9703847" y="254500"/>
            <a:ext cx="379603" cy="362355"/>
          </a:xfrm>
          <a:custGeom>
            <a:rect b="b" l="l" r="r" t="t"/>
            <a:pathLst>
              <a:path extrusionOk="0" h="12332" w="12919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5"/>
          <p:cNvSpPr/>
          <p:nvPr/>
        </p:nvSpPr>
        <p:spPr>
          <a:xfrm>
            <a:off x="10043540" y="433751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5"/>
          <p:cNvSpPr/>
          <p:nvPr/>
        </p:nvSpPr>
        <p:spPr>
          <a:xfrm rot="5400000">
            <a:off x="10952527" y="-434618"/>
            <a:ext cx="1273944" cy="1547151"/>
          </a:xfrm>
          <a:custGeom>
            <a:rect b="b" l="l" r="r" t="t"/>
            <a:pathLst>
              <a:path extrusionOk="0" h="52654" w="43356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5"/>
          <p:cNvSpPr/>
          <p:nvPr/>
        </p:nvSpPr>
        <p:spPr>
          <a:xfrm>
            <a:off x="11241037" y="1027859"/>
            <a:ext cx="577971" cy="691919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5"/>
          <p:cNvSpPr/>
          <p:nvPr/>
        </p:nvSpPr>
        <p:spPr>
          <a:xfrm>
            <a:off x="387820" y="6020463"/>
            <a:ext cx="1368205" cy="1268215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5"/>
          <p:cNvSpPr/>
          <p:nvPr/>
        </p:nvSpPr>
        <p:spPr>
          <a:xfrm>
            <a:off x="-242731" y="5802357"/>
            <a:ext cx="1250996" cy="574679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35"/>
          <p:cNvSpPr/>
          <p:nvPr/>
        </p:nvSpPr>
        <p:spPr>
          <a:xfrm>
            <a:off x="829097" y="5442476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35"/>
          <p:cNvSpPr/>
          <p:nvPr/>
        </p:nvSpPr>
        <p:spPr>
          <a:xfrm>
            <a:off x="1454340" y="4903568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35"/>
          <p:cNvSpPr/>
          <p:nvPr/>
        </p:nvSpPr>
        <p:spPr>
          <a:xfrm>
            <a:off x="11066153" y="6144777"/>
            <a:ext cx="1421507" cy="745191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35"/>
          <p:cNvSpPr/>
          <p:nvPr/>
        </p:nvSpPr>
        <p:spPr>
          <a:xfrm>
            <a:off x="1330537" y="5662586"/>
            <a:ext cx="425500" cy="423825"/>
          </a:xfrm>
          <a:custGeom>
            <a:rect b="b" l="l" r="r" t="t"/>
            <a:pathLst>
              <a:path extrusionOk="0" h="14424" w="14481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35"/>
          <p:cNvSpPr/>
          <p:nvPr/>
        </p:nvSpPr>
        <p:spPr>
          <a:xfrm rot="3660777">
            <a:off x="2167127" y="5298167"/>
            <a:ext cx="1291207" cy="1152688"/>
          </a:xfrm>
          <a:custGeom>
            <a:rect b="b" l="l" r="r" t="t"/>
            <a:pathLst>
              <a:path extrusionOk="0" h="39228" w="43942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35"/>
          <p:cNvSpPr/>
          <p:nvPr/>
        </p:nvSpPr>
        <p:spPr>
          <a:xfrm>
            <a:off x="11358830" y="5524676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5"/>
          <p:cNvSpPr txBox="1"/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429" name="Google Shape;429;p35"/>
          <p:cNvSpPr txBox="1"/>
          <p:nvPr>
            <p:ph idx="2" type="title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/>
        </p:txBody>
      </p:sp>
      <p:sp>
        <p:nvSpPr>
          <p:cNvPr id="430" name="Google Shape;430;p35"/>
          <p:cNvSpPr txBox="1"/>
          <p:nvPr>
            <p:ph idx="1" type="subTitle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2" name="Google Shape;432;p117"/>
          <p:cNvGrpSpPr/>
          <p:nvPr/>
        </p:nvGrpSpPr>
        <p:grpSpPr>
          <a:xfrm flipH="1" rot="5400000">
            <a:off x="2986013" y="-646719"/>
            <a:ext cx="5990462" cy="8151446"/>
            <a:chOff x="1282756" y="26746"/>
            <a:chExt cx="6692755" cy="5156533"/>
          </a:xfrm>
        </p:grpSpPr>
        <p:sp>
          <p:nvSpPr>
            <p:cNvPr id="433" name="Google Shape;433;p117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17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5" name="Google Shape;435;p117"/>
          <p:cNvSpPr txBox="1"/>
          <p:nvPr>
            <p:ph type="title"/>
          </p:nvPr>
        </p:nvSpPr>
        <p:spPr>
          <a:xfrm>
            <a:off x="3537700" y="1473237"/>
            <a:ext cx="4482800" cy="17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/>
        </p:txBody>
      </p:sp>
      <p:sp>
        <p:nvSpPr>
          <p:cNvPr id="436" name="Google Shape;436;p117"/>
          <p:cNvSpPr txBox="1"/>
          <p:nvPr>
            <p:ph idx="1" type="subTitle"/>
          </p:nvPr>
        </p:nvSpPr>
        <p:spPr>
          <a:xfrm>
            <a:off x="3574207" y="4176511"/>
            <a:ext cx="32664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437" name="Google Shape;437;p117"/>
          <p:cNvSpPr/>
          <p:nvPr/>
        </p:nvSpPr>
        <p:spPr>
          <a:xfrm>
            <a:off x="1062095" y="1488228"/>
            <a:ext cx="19687" cy="17512"/>
          </a:xfrm>
          <a:custGeom>
            <a:rect b="b" l="l" r="r" t="t"/>
            <a:pathLst>
              <a:path extrusionOk="0" h="596" w="67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17"/>
          <p:cNvSpPr/>
          <p:nvPr/>
        </p:nvSpPr>
        <p:spPr>
          <a:xfrm rot="-4564996">
            <a:off x="9798545" y="539879"/>
            <a:ext cx="815561" cy="877892"/>
          </a:xfrm>
          <a:custGeom>
            <a:rect b="b" l="l" r="r" t="t"/>
            <a:pathLst>
              <a:path extrusionOk="0" h="26338" w="24468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17"/>
          <p:cNvSpPr/>
          <p:nvPr/>
        </p:nvSpPr>
        <p:spPr>
          <a:xfrm>
            <a:off x="2574767" y="4251900"/>
            <a:ext cx="580333" cy="530133"/>
          </a:xfrm>
          <a:custGeom>
            <a:rect b="b" l="l" r="r" t="t"/>
            <a:pathLst>
              <a:path extrusionOk="0" h="15904" w="1741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17"/>
          <p:cNvSpPr/>
          <p:nvPr/>
        </p:nvSpPr>
        <p:spPr>
          <a:xfrm>
            <a:off x="-216716" y="5786518"/>
            <a:ext cx="1552133" cy="1438700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17"/>
          <p:cNvSpPr/>
          <p:nvPr/>
        </p:nvSpPr>
        <p:spPr>
          <a:xfrm rot="-4564996">
            <a:off x="8463750" y="485658"/>
            <a:ext cx="882524" cy="1540927"/>
          </a:xfrm>
          <a:custGeom>
            <a:rect b="b" l="l" r="r" t="t"/>
            <a:pathLst>
              <a:path extrusionOk="0" h="46230" w="26477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17"/>
          <p:cNvSpPr/>
          <p:nvPr/>
        </p:nvSpPr>
        <p:spPr>
          <a:xfrm>
            <a:off x="10778867" y="1043701"/>
            <a:ext cx="1213667" cy="1085300"/>
          </a:xfrm>
          <a:custGeom>
            <a:rect b="b" l="l" r="r" t="t"/>
            <a:pathLst>
              <a:path extrusionOk="0" h="32559" w="3641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17"/>
          <p:cNvSpPr/>
          <p:nvPr/>
        </p:nvSpPr>
        <p:spPr>
          <a:xfrm>
            <a:off x="10579384" y="-202866"/>
            <a:ext cx="1612600" cy="845367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17"/>
          <p:cNvSpPr/>
          <p:nvPr/>
        </p:nvSpPr>
        <p:spPr>
          <a:xfrm rot="-4564996">
            <a:off x="8608077" y="1436780"/>
            <a:ext cx="1445131" cy="1755049"/>
          </a:xfrm>
          <a:custGeom>
            <a:rect b="b" l="l" r="r" t="t"/>
            <a:pathLst>
              <a:path extrusionOk="0" h="52654" w="43356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17"/>
          <p:cNvSpPr/>
          <p:nvPr/>
        </p:nvSpPr>
        <p:spPr>
          <a:xfrm>
            <a:off x="491818" y="5095767"/>
            <a:ext cx="1214567" cy="1084367"/>
          </a:xfrm>
          <a:custGeom>
            <a:rect b="b" l="l" r="r" t="t"/>
            <a:pathLst>
              <a:path extrusionOk="0" h="32531" w="36437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17"/>
          <p:cNvSpPr/>
          <p:nvPr/>
        </p:nvSpPr>
        <p:spPr>
          <a:xfrm>
            <a:off x="1550018" y="5071267"/>
            <a:ext cx="1498033" cy="1703500"/>
          </a:xfrm>
          <a:custGeom>
            <a:rect b="b" l="l" r="r" t="t"/>
            <a:pathLst>
              <a:path extrusionOk="0" h="51105" w="44941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17"/>
          <p:cNvSpPr/>
          <p:nvPr/>
        </p:nvSpPr>
        <p:spPr>
          <a:xfrm>
            <a:off x="1922701" y="4684700"/>
            <a:ext cx="430633" cy="411067"/>
          </a:xfrm>
          <a:custGeom>
            <a:rect b="b" l="l" r="r" t="t"/>
            <a:pathLst>
              <a:path extrusionOk="0" h="12332" w="12919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17"/>
          <p:cNvSpPr/>
          <p:nvPr/>
        </p:nvSpPr>
        <p:spPr>
          <a:xfrm>
            <a:off x="2465800" y="4955300"/>
            <a:ext cx="655667" cy="784933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17"/>
          <p:cNvSpPr/>
          <p:nvPr/>
        </p:nvSpPr>
        <p:spPr>
          <a:xfrm>
            <a:off x="10228467" y="1044067"/>
            <a:ext cx="388733" cy="424100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7"/>
          <p:cNvSpPr/>
          <p:nvPr/>
        </p:nvSpPr>
        <p:spPr>
          <a:xfrm>
            <a:off x="7233267" y="1770318"/>
            <a:ext cx="1135533" cy="643567"/>
          </a:xfrm>
          <a:custGeom>
            <a:rect b="b" l="l" r="r" t="t"/>
            <a:pathLst>
              <a:path extrusionOk="0" h="19307" w="34066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7"/>
          <p:cNvSpPr/>
          <p:nvPr/>
        </p:nvSpPr>
        <p:spPr>
          <a:xfrm>
            <a:off x="2806518" y="5536267"/>
            <a:ext cx="482700" cy="480800"/>
          </a:xfrm>
          <a:custGeom>
            <a:rect b="b" l="l" r="r" t="t"/>
            <a:pathLst>
              <a:path extrusionOk="0" h="14424" w="14481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17"/>
          <p:cNvSpPr txBox="1"/>
          <p:nvPr>
            <p:ph idx="2" type="title"/>
          </p:nvPr>
        </p:nvSpPr>
        <p:spPr>
          <a:xfrm>
            <a:off x="3577633" y="3242997"/>
            <a:ext cx="44828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18"/>
          <p:cNvSpPr txBox="1"/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/>
        </p:txBody>
      </p:sp>
      <p:sp>
        <p:nvSpPr>
          <p:cNvPr id="455" name="Google Shape;455;p118"/>
          <p:cNvSpPr txBox="1"/>
          <p:nvPr>
            <p:ph idx="1" type="subTitle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/>
        </p:txBody>
      </p:sp>
      <p:sp>
        <p:nvSpPr>
          <p:cNvPr id="456" name="Google Shape;456;p118"/>
          <p:cNvSpPr/>
          <p:nvPr/>
        </p:nvSpPr>
        <p:spPr>
          <a:xfrm rot="5246680">
            <a:off x="-533229" y="5344050"/>
            <a:ext cx="1537060" cy="1055861"/>
          </a:xfrm>
          <a:custGeom>
            <a:rect b="b" l="l" r="r" t="t"/>
            <a:pathLst>
              <a:path extrusionOk="0" h="35935" w="52312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18"/>
          <p:cNvSpPr/>
          <p:nvPr/>
        </p:nvSpPr>
        <p:spPr>
          <a:xfrm>
            <a:off x="9050978" y="5348301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18"/>
          <p:cNvSpPr/>
          <p:nvPr/>
        </p:nvSpPr>
        <p:spPr>
          <a:xfrm>
            <a:off x="9931802" y="6191392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18"/>
          <p:cNvSpPr/>
          <p:nvPr/>
        </p:nvSpPr>
        <p:spPr>
          <a:xfrm>
            <a:off x="762419" y="-156300"/>
            <a:ext cx="738639" cy="753389"/>
          </a:xfrm>
          <a:custGeom>
            <a:rect b="b" l="l" r="r" t="t"/>
            <a:pathLst>
              <a:path extrusionOk="0" h="25640" w="25138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18"/>
          <p:cNvSpPr/>
          <p:nvPr/>
        </p:nvSpPr>
        <p:spPr>
          <a:xfrm>
            <a:off x="10808801" y="4980204"/>
            <a:ext cx="1254287" cy="1275589"/>
          </a:xfrm>
          <a:custGeom>
            <a:rect b="b" l="l" r="r" t="t"/>
            <a:pathLst>
              <a:path extrusionOk="0" h="43412" w="42687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18"/>
          <p:cNvSpPr/>
          <p:nvPr/>
        </p:nvSpPr>
        <p:spPr>
          <a:xfrm>
            <a:off x="10971543" y="1013342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18"/>
          <p:cNvSpPr/>
          <p:nvPr/>
        </p:nvSpPr>
        <p:spPr>
          <a:xfrm>
            <a:off x="1712557" y="112595"/>
            <a:ext cx="586961" cy="1250173"/>
          </a:xfrm>
          <a:custGeom>
            <a:rect b="b" l="l" r="r" t="t"/>
            <a:pathLst>
              <a:path extrusionOk="0" h="42547" w="19976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18"/>
          <p:cNvSpPr/>
          <p:nvPr/>
        </p:nvSpPr>
        <p:spPr>
          <a:xfrm>
            <a:off x="98365" y="-27597"/>
            <a:ext cx="538625" cy="587813"/>
          </a:xfrm>
          <a:custGeom>
            <a:rect b="b" l="l" r="r" t="t"/>
            <a:pathLst>
              <a:path extrusionOk="0" h="20005" w="18331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18"/>
          <p:cNvSpPr/>
          <p:nvPr/>
        </p:nvSpPr>
        <p:spPr>
          <a:xfrm>
            <a:off x="10117537" y="84504"/>
            <a:ext cx="1070640" cy="955869"/>
          </a:xfrm>
          <a:custGeom>
            <a:rect b="b" l="l" r="r" t="t"/>
            <a:pathLst>
              <a:path extrusionOk="0" h="32531" w="36437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18"/>
          <p:cNvSpPr/>
          <p:nvPr/>
        </p:nvSpPr>
        <p:spPr>
          <a:xfrm>
            <a:off x="-13" y="606103"/>
            <a:ext cx="1069847" cy="956692"/>
          </a:xfrm>
          <a:custGeom>
            <a:rect b="b" l="l" r="r" t="t"/>
            <a:pathLst>
              <a:path extrusionOk="0" h="32559" w="3641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18"/>
          <p:cNvSpPr/>
          <p:nvPr/>
        </p:nvSpPr>
        <p:spPr>
          <a:xfrm>
            <a:off x="11113855" y="5547480"/>
            <a:ext cx="1320516" cy="1501635"/>
          </a:xfrm>
          <a:custGeom>
            <a:rect b="b" l="l" r="r" t="t"/>
            <a:pathLst>
              <a:path extrusionOk="0" h="51105" w="44941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18"/>
          <p:cNvSpPr/>
          <p:nvPr/>
        </p:nvSpPr>
        <p:spPr>
          <a:xfrm>
            <a:off x="1452683" y="825810"/>
            <a:ext cx="342668" cy="373844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18"/>
          <p:cNvSpPr/>
          <p:nvPr/>
        </p:nvSpPr>
        <p:spPr>
          <a:xfrm>
            <a:off x="11006380" y="174684"/>
            <a:ext cx="379603" cy="362355"/>
          </a:xfrm>
          <a:custGeom>
            <a:rect b="b" l="l" r="r" t="t"/>
            <a:pathLst>
              <a:path extrusionOk="0" h="12332" w="12919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18"/>
          <p:cNvSpPr/>
          <p:nvPr/>
        </p:nvSpPr>
        <p:spPr>
          <a:xfrm>
            <a:off x="955062" y="1533028"/>
            <a:ext cx="19687" cy="17512"/>
          </a:xfrm>
          <a:custGeom>
            <a:rect b="b" l="l" r="r" t="t"/>
            <a:pathLst>
              <a:path extrusionOk="0" h="596" w="67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18"/>
          <p:cNvSpPr/>
          <p:nvPr/>
        </p:nvSpPr>
        <p:spPr>
          <a:xfrm>
            <a:off x="960791" y="1282440"/>
            <a:ext cx="1000972" cy="567304"/>
          </a:xfrm>
          <a:custGeom>
            <a:rect b="b" l="l" r="r" t="t"/>
            <a:pathLst>
              <a:path extrusionOk="0" h="19307" w="34066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18"/>
          <p:cNvSpPr/>
          <p:nvPr/>
        </p:nvSpPr>
        <p:spPr>
          <a:xfrm>
            <a:off x="11485137" y="413226"/>
            <a:ext cx="577971" cy="691919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18"/>
          <p:cNvSpPr/>
          <p:nvPr/>
        </p:nvSpPr>
        <p:spPr>
          <a:xfrm rot="5246680">
            <a:off x="-94365" y="5110895"/>
            <a:ext cx="854209" cy="1273087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18"/>
          <p:cNvSpPr/>
          <p:nvPr/>
        </p:nvSpPr>
        <p:spPr>
          <a:xfrm>
            <a:off x="9740577" y="5987776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18"/>
          <p:cNvSpPr/>
          <p:nvPr/>
        </p:nvSpPr>
        <p:spPr>
          <a:xfrm>
            <a:off x="1173120" y="5840763"/>
            <a:ext cx="1368205" cy="1268215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18"/>
          <p:cNvSpPr/>
          <p:nvPr/>
        </p:nvSpPr>
        <p:spPr>
          <a:xfrm>
            <a:off x="966520" y="5616943"/>
            <a:ext cx="1421507" cy="745191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18"/>
          <p:cNvSpPr/>
          <p:nvPr/>
        </p:nvSpPr>
        <p:spPr>
          <a:xfrm>
            <a:off x="-125430" y="4330875"/>
            <a:ext cx="577971" cy="691919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2"/>
        </a:solid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Table of contents"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9" name="Google Shape;479;p120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480" name="Google Shape;480;p12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12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2" name="Google Shape;482;p120"/>
          <p:cNvSpPr/>
          <p:nvPr/>
        </p:nvSpPr>
        <p:spPr>
          <a:xfrm>
            <a:off x="565268" y="106967"/>
            <a:ext cx="1617233" cy="571967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120"/>
          <p:cNvSpPr/>
          <p:nvPr/>
        </p:nvSpPr>
        <p:spPr>
          <a:xfrm>
            <a:off x="1300867" y="848134"/>
            <a:ext cx="837933" cy="854700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20"/>
          <p:cNvSpPr/>
          <p:nvPr/>
        </p:nvSpPr>
        <p:spPr>
          <a:xfrm>
            <a:off x="49133" y="611934"/>
            <a:ext cx="1053667" cy="822133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20"/>
          <p:cNvSpPr/>
          <p:nvPr/>
        </p:nvSpPr>
        <p:spPr>
          <a:xfrm>
            <a:off x="1093468" y="590001"/>
            <a:ext cx="1091833" cy="617567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20"/>
          <p:cNvSpPr/>
          <p:nvPr/>
        </p:nvSpPr>
        <p:spPr>
          <a:xfrm rot="10800000">
            <a:off x="10429634" y="5811733"/>
            <a:ext cx="1229433" cy="1190400"/>
          </a:xfrm>
          <a:custGeom>
            <a:rect b="b" l="l" r="r" t="t"/>
            <a:pathLst>
              <a:path extrusionOk="0" h="35712" w="36883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20"/>
          <p:cNvSpPr/>
          <p:nvPr/>
        </p:nvSpPr>
        <p:spPr>
          <a:xfrm rot="10800000">
            <a:off x="10149534" y="6322233"/>
            <a:ext cx="430633" cy="393400"/>
          </a:xfrm>
          <a:custGeom>
            <a:rect b="b" l="l" r="r" t="t"/>
            <a:pathLst>
              <a:path extrusionOk="0" h="11802" w="12919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20"/>
          <p:cNvSpPr/>
          <p:nvPr/>
        </p:nvSpPr>
        <p:spPr>
          <a:xfrm rot="10800000">
            <a:off x="11946467" y="5256467"/>
            <a:ext cx="1002533" cy="1564333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120"/>
          <p:cNvSpPr/>
          <p:nvPr/>
        </p:nvSpPr>
        <p:spPr>
          <a:xfrm rot="10800000">
            <a:off x="10963500" y="4241700"/>
            <a:ext cx="1445200" cy="1755133"/>
          </a:xfrm>
          <a:custGeom>
            <a:rect b="b" l="l" r="r" t="t"/>
            <a:pathLst>
              <a:path extrusionOk="0" h="52654" w="43356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120"/>
          <p:cNvSpPr/>
          <p:nvPr/>
        </p:nvSpPr>
        <p:spPr>
          <a:xfrm>
            <a:off x="-571066" y="5104033"/>
            <a:ext cx="1421033" cy="892800"/>
          </a:xfrm>
          <a:custGeom>
            <a:rect b="b" l="l" r="r" t="t"/>
            <a:pathLst>
              <a:path extrusionOk="0" h="26784" w="42631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120"/>
          <p:cNvSpPr/>
          <p:nvPr/>
        </p:nvSpPr>
        <p:spPr>
          <a:xfrm>
            <a:off x="1102801" y="6350200"/>
            <a:ext cx="1419167" cy="651933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120"/>
          <p:cNvSpPr/>
          <p:nvPr/>
        </p:nvSpPr>
        <p:spPr>
          <a:xfrm>
            <a:off x="1017734" y="6201400"/>
            <a:ext cx="431533" cy="411067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20"/>
          <p:cNvSpPr/>
          <p:nvPr/>
        </p:nvSpPr>
        <p:spPr>
          <a:xfrm>
            <a:off x="49133" y="5811768"/>
            <a:ext cx="1442400" cy="1009033"/>
          </a:xfrm>
          <a:custGeom>
            <a:rect b="b" l="l" r="r" t="t"/>
            <a:pathLst>
              <a:path extrusionOk="0" h="30271" w="43272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120"/>
          <p:cNvSpPr/>
          <p:nvPr/>
        </p:nvSpPr>
        <p:spPr>
          <a:xfrm>
            <a:off x="10464967" y="991367"/>
            <a:ext cx="882567" cy="1541000"/>
          </a:xfrm>
          <a:custGeom>
            <a:rect b="b" l="l" r="r" t="t"/>
            <a:pathLst>
              <a:path extrusionOk="0" h="46230" w="26477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120"/>
          <p:cNvSpPr/>
          <p:nvPr/>
        </p:nvSpPr>
        <p:spPr>
          <a:xfrm>
            <a:off x="11292667" y="1290234"/>
            <a:ext cx="653800" cy="580333"/>
          </a:xfrm>
          <a:custGeom>
            <a:rect b="b" l="l" r="r" t="t"/>
            <a:pathLst>
              <a:path extrusionOk="0" h="17410" w="19614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120"/>
          <p:cNvSpPr/>
          <p:nvPr/>
        </p:nvSpPr>
        <p:spPr>
          <a:xfrm>
            <a:off x="10912567" y="273367"/>
            <a:ext cx="1130867" cy="799800"/>
          </a:xfrm>
          <a:custGeom>
            <a:rect b="b" l="l" r="r" t="t"/>
            <a:pathLst>
              <a:path extrusionOk="0" h="23994" w="33926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20"/>
          <p:cNvSpPr/>
          <p:nvPr/>
        </p:nvSpPr>
        <p:spPr>
          <a:xfrm>
            <a:off x="10704901" y="106967"/>
            <a:ext cx="1208033" cy="1183267"/>
          </a:xfrm>
          <a:custGeom>
            <a:rect b="b" l="l" r="r" t="t"/>
            <a:pathLst>
              <a:path extrusionOk="0" h="35498" w="36241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20"/>
          <p:cNvSpPr txBox="1"/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  <p:sp>
        <p:nvSpPr>
          <p:cNvPr id="499" name="Google Shape;499;p120"/>
          <p:cNvSpPr txBox="1"/>
          <p:nvPr>
            <p:ph idx="1" type="subTitle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/>
        </p:txBody>
      </p:sp>
      <p:sp>
        <p:nvSpPr>
          <p:cNvPr id="500" name="Google Shape;500;p120"/>
          <p:cNvSpPr txBox="1"/>
          <p:nvPr>
            <p:ph idx="2" type="title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501" name="Google Shape;501;p120"/>
          <p:cNvSpPr txBox="1"/>
          <p:nvPr>
            <p:ph idx="3" type="ctrTitle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  <p:sp>
        <p:nvSpPr>
          <p:cNvPr id="502" name="Google Shape;502;p120"/>
          <p:cNvSpPr txBox="1"/>
          <p:nvPr>
            <p:ph idx="4" type="subTitle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/>
        </p:txBody>
      </p:sp>
      <p:sp>
        <p:nvSpPr>
          <p:cNvPr id="503" name="Google Shape;503;p120"/>
          <p:cNvSpPr txBox="1"/>
          <p:nvPr>
            <p:ph idx="5" type="title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504" name="Google Shape;504;p120"/>
          <p:cNvSpPr txBox="1"/>
          <p:nvPr>
            <p:ph idx="6" type="ctrTitle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  <p:sp>
        <p:nvSpPr>
          <p:cNvPr id="505" name="Google Shape;505;p120"/>
          <p:cNvSpPr txBox="1"/>
          <p:nvPr>
            <p:ph idx="7" type="subTitle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/>
        </p:txBody>
      </p:sp>
      <p:sp>
        <p:nvSpPr>
          <p:cNvPr id="506" name="Google Shape;506;p120"/>
          <p:cNvSpPr txBox="1"/>
          <p:nvPr>
            <p:ph idx="8" type="title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507" name="Google Shape;507;p120"/>
          <p:cNvSpPr txBox="1"/>
          <p:nvPr>
            <p:ph idx="9" type="ctrTitle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sp>
        <p:nvSpPr>
          <p:cNvPr id="508" name="Google Shape;508;p120"/>
          <p:cNvSpPr txBox="1"/>
          <p:nvPr>
            <p:ph idx="13" type="ctrTitle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/>
        </p:txBody>
      </p:sp>
      <p:sp>
        <p:nvSpPr>
          <p:cNvPr id="509" name="Google Shape;509;p120"/>
          <p:cNvSpPr txBox="1"/>
          <p:nvPr>
            <p:ph idx="14" type="subTitle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/>
        </p:txBody>
      </p:sp>
      <p:sp>
        <p:nvSpPr>
          <p:cNvPr id="510" name="Google Shape;510;p120"/>
          <p:cNvSpPr txBox="1"/>
          <p:nvPr>
            <p:ph idx="15" type="title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êu đề và Nội dung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Numbers and Text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121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513" name="Google Shape;513;p12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2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121"/>
          <p:cNvSpPr/>
          <p:nvPr/>
        </p:nvSpPr>
        <p:spPr>
          <a:xfrm>
            <a:off x="10607752" y="4877580"/>
            <a:ext cx="1537101" cy="1055891"/>
          </a:xfrm>
          <a:custGeom>
            <a:rect b="b" l="l" r="r" t="t"/>
            <a:pathLst>
              <a:path extrusionOk="0" h="35935" w="52312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21"/>
          <p:cNvSpPr/>
          <p:nvPr/>
        </p:nvSpPr>
        <p:spPr>
          <a:xfrm>
            <a:off x="592578" y="127501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21"/>
          <p:cNvSpPr/>
          <p:nvPr/>
        </p:nvSpPr>
        <p:spPr>
          <a:xfrm>
            <a:off x="1246935" y="780859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21"/>
          <p:cNvSpPr/>
          <p:nvPr/>
        </p:nvSpPr>
        <p:spPr>
          <a:xfrm>
            <a:off x="10854934" y="4"/>
            <a:ext cx="1254287" cy="1275589"/>
          </a:xfrm>
          <a:custGeom>
            <a:rect b="b" l="l" r="r" t="t"/>
            <a:pathLst>
              <a:path extrusionOk="0" h="43412" w="42687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21"/>
          <p:cNvSpPr/>
          <p:nvPr/>
        </p:nvSpPr>
        <p:spPr>
          <a:xfrm>
            <a:off x="1088254" y="5936230"/>
            <a:ext cx="1368205" cy="1268215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21"/>
          <p:cNvSpPr/>
          <p:nvPr/>
        </p:nvSpPr>
        <p:spPr>
          <a:xfrm>
            <a:off x="137593" y="572642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21"/>
          <p:cNvSpPr/>
          <p:nvPr/>
        </p:nvSpPr>
        <p:spPr>
          <a:xfrm>
            <a:off x="-89280" y="5448979"/>
            <a:ext cx="777983" cy="1358392"/>
          </a:xfrm>
          <a:custGeom>
            <a:rect b="b" l="l" r="r" t="t"/>
            <a:pathLst>
              <a:path extrusionOk="0" h="46230" w="26477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21"/>
          <p:cNvSpPr/>
          <p:nvPr/>
        </p:nvSpPr>
        <p:spPr>
          <a:xfrm>
            <a:off x="10939354" y="5471905"/>
            <a:ext cx="1252641" cy="787003"/>
          </a:xfrm>
          <a:custGeom>
            <a:rect b="b" l="l" r="r" t="t"/>
            <a:pathLst>
              <a:path extrusionOk="0" h="26784" w="42631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21"/>
          <p:cNvSpPr/>
          <p:nvPr/>
        </p:nvSpPr>
        <p:spPr>
          <a:xfrm>
            <a:off x="497369" y="1563723"/>
            <a:ext cx="1250996" cy="574679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21"/>
          <p:cNvSpPr/>
          <p:nvPr/>
        </p:nvSpPr>
        <p:spPr>
          <a:xfrm>
            <a:off x="10231049" y="1469892"/>
            <a:ext cx="1083745" cy="1049337"/>
          </a:xfrm>
          <a:custGeom>
            <a:rect b="b" l="l" r="r" t="t"/>
            <a:pathLst>
              <a:path extrusionOk="0" h="35712" w="36883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21"/>
          <p:cNvSpPr/>
          <p:nvPr/>
        </p:nvSpPr>
        <p:spPr>
          <a:xfrm>
            <a:off x="10972940" y="1405951"/>
            <a:ext cx="379603" cy="346783"/>
          </a:xfrm>
          <a:custGeom>
            <a:rect b="b" l="l" r="r" t="t"/>
            <a:pathLst>
              <a:path extrusionOk="0" h="11802" w="12919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21"/>
          <p:cNvSpPr/>
          <p:nvPr/>
        </p:nvSpPr>
        <p:spPr>
          <a:xfrm>
            <a:off x="322797" y="1610443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21"/>
          <p:cNvSpPr/>
          <p:nvPr/>
        </p:nvSpPr>
        <p:spPr>
          <a:xfrm>
            <a:off x="3609788" y="5063284"/>
            <a:ext cx="3291" cy="3673"/>
          </a:xfrm>
          <a:custGeom>
            <a:rect b="b" l="l" r="r" t="t"/>
            <a:pathLst>
              <a:path extrusionOk="0" h="125" w="112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21"/>
          <p:cNvSpPr/>
          <p:nvPr/>
        </p:nvSpPr>
        <p:spPr>
          <a:xfrm>
            <a:off x="9945374" y="5395517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21"/>
          <p:cNvSpPr/>
          <p:nvPr/>
        </p:nvSpPr>
        <p:spPr>
          <a:xfrm>
            <a:off x="881653" y="5712410"/>
            <a:ext cx="1421507" cy="745191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21"/>
          <p:cNvSpPr/>
          <p:nvPr/>
        </p:nvSpPr>
        <p:spPr>
          <a:xfrm>
            <a:off x="4769789" y="4870170"/>
            <a:ext cx="7404" cy="25445"/>
          </a:xfrm>
          <a:custGeom>
            <a:rect b="b" l="l" r="r" t="t"/>
            <a:pathLst>
              <a:path extrusionOk="0" h="866" w="252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21"/>
          <p:cNvSpPr/>
          <p:nvPr/>
        </p:nvSpPr>
        <p:spPr>
          <a:xfrm>
            <a:off x="144353" y="5014503"/>
            <a:ext cx="996859" cy="705024"/>
          </a:xfrm>
          <a:custGeom>
            <a:rect b="b" l="l" r="r" t="t"/>
            <a:pathLst>
              <a:path extrusionOk="0" h="23994" w="33926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21"/>
          <p:cNvSpPr/>
          <p:nvPr/>
        </p:nvSpPr>
        <p:spPr>
          <a:xfrm>
            <a:off x="11437005" y="1192797"/>
            <a:ext cx="814036" cy="703408"/>
          </a:xfrm>
          <a:custGeom>
            <a:rect b="b" l="l" r="r" t="t"/>
            <a:pathLst>
              <a:path extrusionOk="0" h="23939" w="27704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21"/>
          <p:cNvSpPr/>
          <p:nvPr/>
        </p:nvSpPr>
        <p:spPr>
          <a:xfrm>
            <a:off x="10829104" y="4666073"/>
            <a:ext cx="854232" cy="1273121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21"/>
          <p:cNvSpPr/>
          <p:nvPr/>
        </p:nvSpPr>
        <p:spPr>
          <a:xfrm>
            <a:off x="122228" y="4669357"/>
            <a:ext cx="1064881" cy="1043049"/>
          </a:xfrm>
          <a:custGeom>
            <a:rect b="b" l="l" r="r" t="t"/>
            <a:pathLst>
              <a:path extrusionOk="0" h="35498" w="36241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21"/>
          <p:cNvSpPr/>
          <p:nvPr/>
        </p:nvSpPr>
        <p:spPr>
          <a:xfrm>
            <a:off x="1054277" y="558876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21"/>
          <p:cNvSpPr/>
          <p:nvPr/>
        </p:nvSpPr>
        <p:spPr>
          <a:xfrm rot="-1644660">
            <a:off x="10515131" y="6133483"/>
            <a:ext cx="1271424" cy="889427"/>
          </a:xfrm>
          <a:custGeom>
            <a:rect b="b" l="l" r="r" t="t"/>
            <a:pathLst>
              <a:path extrusionOk="0" h="30271" w="43272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21"/>
          <p:cNvSpPr txBox="1"/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sp>
        <p:nvSpPr>
          <p:cNvPr id="538" name="Google Shape;538;p121"/>
          <p:cNvSpPr txBox="1"/>
          <p:nvPr>
            <p:ph idx="1" type="subTitle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539" name="Google Shape;539;p121"/>
          <p:cNvSpPr txBox="1"/>
          <p:nvPr>
            <p:ph idx="2" type="title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sp>
        <p:nvSpPr>
          <p:cNvPr id="540" name="Google Shape;540;p121"/>
          <p:cNvSpPr txBox="1"/>
          <p:nvPr>
            <p:ph idx="3" type="subTitle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541" name="Google Shape;541;p121"/>
          <p:cNvSpPr txBox="1"/>
          <p:nvPr>
            <p:ph idx="4" type="title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sp>
        <p:nvSpPr>
          <p:cNvPr id="542" name="Google Shape;542;p121"/>
          <p:cNvSpPr txBox="1"/>
          <p:nvPr>
            <p:ph idx="5" type="subTitle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122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545" name="Google Shape;545;p12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2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7" name="Google Shape;547;p122"/>
          <p:cNvSpPr/>
          <p:nvPr/>
        </p:nvSpPr>
        <p:spPr>
          <a:xfrm>
            <a:off x="595200" y="1035767"/>
            <a:ext cx="1552133" cy="1438700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122"/>
          <p:cNvSpPr/>
          <p:nvPr/>
        </p:nvSpPr>
        <p:spPr>
          <a:xfrm>
            <a:off x="1025734" y="145700"/>
            <a:ext cx="1419167" cy="651933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122"/>
          <p:cNvSpPr/>
          <p:nvPr/>
        </p:nvSpPr>
        <p:spPr>
          <a:xfrm>
            <a:off x="392000" y="2266000"/>
            <a:ext cx="1238733" cy="1190400"/>
          </a:xfrm>
          <a:custGeom>
            <a:rect b="b" l="l" r="r" t="t"/>
            <a:pathLst>
              <a:path extrusionOk="0" h="35712" w="37162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122"/>
          <p:cNvSpPr/>
          <p:nvPr/>
        </p:nvSpPr>
        <p:spPr>
          <a:xfrm>
            <a:off x="901800" y="174367"/>
            <a:ext cx="431533" cy="411067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22"/>
          <p:cNvSpPr/>
          <p:nvPr/>
        </p:nvSpPr>
        <p:spPr>
          <a:xfrm>
            <a:off x="2062500" y="1105334"/>
            <a:ext cx="1002533" cy="1564333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122"/>
          <p:cNvSpPr/>
          <p:nvPr/>
        </p:nvSpPr>
        <p:spPr>
          <a:xfrm>
            <a:off x="203201" y="1947400"/>
            <a:ext cx="482700" cy="480800"/>
          </a:xfrm>
          <a:custGeom>
            <a:rect b="b" l="l" r="r" t="t"/>
            <a:pathLst>
              <a:path extrusionOk="0" h="14424" w="14481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" name="Google Shape;553;p122"/>
          <p:cNvSpPr/>
          <p:nvPr/>
        </p:nvSpPr>
        <p:spPr>
          <a:xfrm>
            <a:off x="3211268" y="1654101"/>
            <a:ext cx="1617233" cy="571967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" name="Google Shape;554;p122"/>
          <p:cNvSpPr/>
          <p:nvPr/>
        </p:nvSpPr>
        <p:spPr>
          <a:xfrm>
            <a:off x="3401033" y="2428200"/>
            <a:ext cx="1053667" cy="822133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122"/>
          <p:cNvSpPr/>
          <p:nvPr/>
        </p:nvSpPr>
        <p:spPr>
          <a:xfrm>
            <a:off x="10057434" y="4185968"/>
            <a:ext cx="611033" cy="666833"/>
          </a:xfrm>
          <a:custGeom>
            <a:rect b="b" l="l" r="r" t="t"/>
            <a:pathLst>
              <a:path extrusionOk="0" h="20005" w="18331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22"/>
          <p:cNvSpPr/>
          <p:nvPr/>
        </p:nvSpPr>
        <p:spPr>
          <a:xfrm>
            <a:off x="9766333" y="5451701"/>
            <a:ext cx="1213667" cy="1085300"/>
          </a:xfrm>
          <a:custGeom>
            <a:rect b="b" l="l" r="r" t="t"/>
            <a:pathLst>
              <a:path extrusionOk="0" h="32559" w="3641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22"/>
          <p:cNvSpPr/>
          <p:nvPr/>
        </p:nvSpPr>
        <p:spPr>
          <a:xfrm>
            <a:off x="11401734" y="5711134"/>
            <a:ext cx="388733" cy="424100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22"/>
          <p:cNvSpPr/>
          <p:nvPr/>
        </p:nvSpPr>
        <p:spPr>
          <a:xfrm>
            <a:off x="1627000" y="1877567"/>
            <a:ext cx="22333" cy="19867"/>
          </a:xfrm>
          <a:custGeom>
            <a:rect b="b" l="l" r="r" t="t"/>
            <a:pathLst>
              <a:path extrusionOk="0" h="596" w="67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122"/>
          <p:cNvSpPr/>
          <p:nvPr/>
        </p:nvSpPr>
        <p:spPr>
          <a:xfrm>
            <a:off x="11112534" y="6302001"/>
            <a:ext cx="1135533" cy="643567"/>
          </a:xfrm>
          <a:custGeom>
            <a:rect b="b" l="l" r="r" t="t"/>
            <a:pathLst>
              <a:path extrusionOk="0" h="19307" w="34066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122"/>
          <p:cNvSpPr/>
          <p:nvPr/>
        </p:nvSpPr>
        <p:spPr>
          <a:xfrm>
            <a:off x="1755133" y="2479200"/>
            <a:ext cx="969067" cy="1444267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22"/>
          <p:cNvSpPr/>
          <p:nvPr/>
        </p:nvSpPr>
        <p:spPr>
          <a:xfrm rot="8100000">
            <a:off x="10858336" y="4482871"/>
            <a:ext cx="837925" cy="854692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22"/>
          <p:cNvSpPr/>
          <p:nvPr/>
        </p:nvSpPr>
        <p:spPr>
          <a:xfrm rot="8100000">
            <a:off x="11041726" y="4798000"/>
            <a:ext cx="1091823" cy="617561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122"/>
          <p:cNvSpPr/>
          <p:nvPr/>
        </p:nvSpPr>
        <p:spPr>
          <a:xfrm rot="8829132">
            <a:off x="-261079" y="415793"/>
            <a:ext cx="1498008" cy="1703471"/>
          </a:xfrm>
          <a:custGeom>
            <a:rect b="b" l="l" r="r" t="t"/>
            <a:pathLst>
              <a:path extrusionOk="0" h="51105" w="44941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p122"/>
          <p:cNvSpPr/>
          <p:nvPr/>
        </p:nvSpPr>
        <p:spPr>
          <a:xfrm>
            <a:off x="9999834" y="4852801"/>
            <a:ext cx="388733" cy="424100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22"/>
          <p:cNvSpPr/>
          <p:nvPr/>
        </p:nvSpPr>
        <p:spPr>
          <a:xfrm>
            <a:off x="9604985" y="2961433"/>
            <a:ext cx="882567" cy="1541000"/>
          </a:xfrm>
          <a:custGeom>
            <a:rect b="b" l="l" r="r" t="t"/>
            <a:pathLst>
              <a:path extrusionOk="0" h="46230" w="26477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22"/>
          <p:cNvSpPr/>
          <p:nvPr/>
        </p:nvSpPr>
        <p:spPr>
          <a:xfrm>
            <a:off x="10885820" y="3684433"/>
            <a:ext cx="751281" cy="666861"/>
          </a:xfrm>
          <a:custGeom>
            <a:rect b="b" l="l" r="r" t="t"/>
            <a:pathLst>
              <a:path extrusionOk="0" h="17410" w="19614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22"/>
          <p:cNvSpPr txBox="1"/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68" name="Google Shape;568;p122"/>
          <p:cNvSpPr txBox="1"/>
          <p:nvPr>
            <p:ph idx="1" type="subTitle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 and text 2"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23"/>
          <p:cNvSpPr txBox="1"/>
          <p:nvPr>
            <p:ph idx="1" type="subTitle"/>
          </p:nvPr>
        </p:nvSpPr>
        <p:spPr>
          <a:xfrm>
            <a:off x="1389900" y="2855999"/>
            <a:ext cx="4218400" cy="18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571" name="Google Shape;571;p123"/>
          <p:cNvSpPr/>
          <p:nvPr/>
        </p:nvSpPr>
        <p:spPr>
          <a:xfrm>
            <a:off x="10734145" y="96234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23"/>
          <p:cNvSpPr/>
          <p:nvPr/>
        </p:nvSpPr>
        <p:spPr>
          <a:xfrm>
            <a:off x="11331569" y="763559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123"/>
          <p:cNvSpPr/>
          <p:nvPr/>
        </p:nvSpPr>
        <p:spPr>
          <a:xfrm>
            <a:off x="10279159" y="541375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123"/>
          <p:cNvSpPr/>
          <p:nvPr/>
        </p:nvSpPr>
        <p:spPr>
          <a:xfrm>
            <a:off x="10662502" y="1723357"/>
            <a:ext cx="1250996" cy="574679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123"/>
          <p:cNvSpPr/>
          <p:nvPr/>
        </p:nvSpPr>
        <p:spPr>
          <a:xfrm>
            <a:off x="10237963" y="1566943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23"/>
          <p:cNvSpPr/>
          <p:nvPr/>
        </p:nvSpPr>
        <p:spPr>
          <a:xfrm>
            <a:off x="11195844" y="527609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123"/>
          <p:cNvSpPr/>
          <p:nvPr/>
        </p:nvSpPr>
        <p:spPr>
          <a:xfrm rot="1039124">
            <a:off x="6087346" y="4509429"/>
            <a:ext cx="738607" cy="753385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23"/>
          <p:cNvSpPr/>
          <p:nvPr/>
        </p:nvSpPr>
        <p:spPr>
          <a:xfrm rot="-5705381">
            <a:off x="1672434" y="6280351"/>
            <a:ext cx="1252607" cy="786981"/>
          </a:xfrm>
          <a:custGeom>
            <a:rect b="b" l="l" r="r" t="t"/>
            <a:pathLst>
              <a:path extrusionOk="0" h="26784" w="42631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23"/>
          <p:cNvSpPr/>
          <p:nvPr/>
        </p:nvSpPr>
        <p:spPr>
          <a:xfrm rot="1039124">
            <a:off x="5159939" y="5608917"/>
            <a:ext cx="1250943" cy="574655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23"/>
          <p:cNvSpPr/>
          <p:nvPr/>
        </p:nvSpPr>
        <p:spPr>
          <a:xfrm rot="1039124">
            <a:off x="4112481" y="6115791"/>
            <a:ext cx="1421447" cy="745159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23"/>
          <p:cNvSpPr/>
          <p:nvPr/>
        </p:nvSpPr>
        <p:spPr>
          <a:xfrm rot="1039124">
            <a:off x="2888537" y="6181153"/>
            <a:ext cx="1291108" cy="1152600"/>
          </a:xfrm>
          <a:custGeom>
            <a:rect b="b" l="l" r="r" t="t"/>
            <a:pathLst>
              <a:path extrusionOk="0" h="39228" w="43942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123"/>
          <p:cNvSpPr/>
          <p:nvPr/>
        </p:nvSpPr>
        <p:spPr>
          <a:xfrm rot="1039124">
            <a:off x="3190516" y="5342888"/>
            <a:ext cx="1271421" cy="889425"/>
          </a:xfrm>
          <a:custGeom>
            <a:rect b="b" l="l" r="r" t="t"/>
            <a:pathLst>
              <a:path extrusionOk="0" h="30271" w="43272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123"/>
          <p:cNvSpPr/>
          <p:nvPr/>
        </p:nvSpPr>
        <p:spPr>
          <a:xfrm rot="-4850917">
            <a:off x="5028685" y="5093367"/>
            <a:ext cx="854252" cy="1273151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123"/>
          <p:cNvSpPr/>
          <p:nvPr/>
        </p:nvSpPr>
        <p:spPr>
          <a:xfrm rot="1314892">
            <a:off x="6823714" y="4581844"/>
            <a:ext cx="1070637" cy="955867"/>
          </a:xfrm>
          <a:custGeom>
            <a:rect b="b" l="l" r="r" t="t"/>
            <a:pathLst>
              <a:path extrusionOk="0" h="32531" w="36437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23"/>
          <p:cNvSpPr/>
          <p:nvPr/>
        </p:nvSpPr>
        <p:spPr>
          <a:xfrm rot="1314892">
            <a:off x="7801672" y="4598781"/>
            <a:ext cx="379603" cy="362355"/>
          </a:xfrm>
          <a:custGeom>
            <a:rect b="b" l="l" r="r" t="t"/>
            <a:pathLst>
              <a:path extrusionOk="0" h="12332" w="12919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123"/>
          <p:cNvSpPr/>
          <p:nvPr/>
        </p:nvSpPr>
        <p:spPr>
          <a:xfrm rot="1314892">
            <a:off x="7399120" y="3714971"/>
            <a:ext cx="577968" cy="691917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123"/>
          <p:cNvSpPr txBox="1"/>
          <p:nvPr>
            <p:ph type="ctrTitle"/>
          </p:nvPr>
        </p:nvSpPr>
        <p:spPr>
          <a:xfrm>
            <a:off x="963200" y="467756"/>
            <a:ext cx="10265600" cy="125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Background"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124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590" name="Google Shape;590;p124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24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rect b="b" l="l" r="r" t="t"/>
              <a:pathLst>
                <a:path extrusionOk="0" h="25361" w="48378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124"/>
          <p:cNvSpPr/>
          <p:nvPr/>
        </p:nvSpPr>
        <p:spPr>
          <a:xfrm rot="10800000">
            <a:off x="16907" y="1236708"/>
            <a:ext cx="1537101" cy="1055891"/>
          </a:xfrm>
          <a:custGeom>
            <a:rect b="b" l="l" r="r" t="t"/>
            <a:pathLst>
              <a:path extrusionOk="0" h="35935" w="52312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124"/>
          <p:cNvSpPr/>
          <p:nvPr/>
        </p:nvSpPr>
        <p:spPr>
          <a:xfrm rot="10800000">
            <a:off x="10143591" y="6538490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124"/>
          <p:cNvSpPr/>
          <p:nvPr/>
        </p:nvSpPr>
        <p:spPr>
          <a:xfrm rot="10800000">
            <a:off x="10176187" y="5635901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124"/>
          <p:cNvSpPr/>
          <p:nvPr/>
        </p:nvSpPr>
        <p:spPr>
          <a:xfrm rot="10800000">
            <a:off x="52541" y="5894586"/>
            <a:ext cx="1254287" cy="1275589"/>
          </a:xfrm>
          <a:custGeom>
            <a:rect b="b" l="l" r="r" t="t"/>
            <a:pathLst>
              <a:path extrusionOk="0" h="43412" w="42687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24"/>
          <p:cNvSpPr/>
          <p:nvPr/>
        </p:nvSpPr>
        <p:spPr>
          <a:xfrm rot="10800000">
            <a:off x="9705300" y="-34265"/>
            <a:ext cx="1368205" cy="1268215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24"/>
          <p:cNvSpPr/>
          <p:nvPr/>
        </p:nvSpPr>
        <p:spPr>
          <a:xfrm rot="10800000">
            <a:off x="11095361" y="5872826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24"/>
          <p:cNvSpPr/>
          <p:nvPr/>
        </p:nvSpPr>
        <p:spPr>
          <a:xfrm rot="10800000">
            <a:off x="11473058" y="362808"/>
            <a:ext cx="777983" cy="1358392"/>
          </a:xfrm>
          <a:custGeom>
            <a:rect b="b" l="l" r="r" t="t"/>
            <a:pathLst>
              <a:path extrusionOk="0" h="46230" w="26477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24"/>
          <p:cNvSpPr/>
          <p:nvPr/>
        </p:nvSpPr>
        <p:spPr>
          <a:xfrm rot="10800000">
            <a:off x="-30234" y="911269"/>
            <a:ext cx="1252641" cy="787003"/>
          </a:xfrm>
          <a:custGeom>
            <a:rect b="b" l="l" r="r" t="t"/>
            <a:pathLst>
              <a:path extrusionOk="0" h="26784" w="42631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24"/>
          <p:cNvSpPr/>
          <p:nvPr/>
        </p:nvSpPr>
        <p:spPr>
          <a:xfrm rot="10800000">
            <a:off x="10413398" y="5031777"/>
            <a:ext cx="1250996" cy="574679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24"/>
          <p:cNvSpPr/>
          <p:nvPr/>
        </p:nvSpPr>
        <p:spPr>
          <a:xfrm rot="10800000">
            <a:off x="846968" y="4650950"/>
            <a:ext cx="1083745" cy="1049337"/>
          </a:xfrm>
          <a:custGeom>
            <a:rect b="b" l="l" r="r" t="t"/>
            <a:pathLst>
              <a:path extrusionOk="0" h="35712" w="36883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24"/>
          <p:cNvSpPr/>
          <p:nvPr/>
        </p:nvSpPr>
        <p:spPr>
          <a:xfrm rot="10800000">
            <a:off x="809217" y="5417446"/>
            <a:ext cx="379603" cy="346783"/>
          </a:xfrm>
          <a:custGeom>
            <a:rect b="b" l="l" r="r" t="t"/>
            <a:pathLst>
              <a:path extrusionOk="0" h="11802" w="12919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124"/>
          <p:cNvSpPr/>
          <p:nvPr/>
        </p:nvSpPr>
        <p:spPr>
          <a:xfrm rot="10800000">
            <a:off x="11458567" y="5197380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124"/>
          <p:cNvSpPr/>
          <p:nvPr/>
        </p:nvSpPr>
        <p:spPr>
          <a:xfrm rot="10800000">
            <a:off x="8548681" y="2103224"/>
            <a:ext cx="3291" cy="3673"/>
          </a:xfrm>
          <a:custGeom>
            <a:rect b="b" l="l" r="r" t="t"/>
            <a:pathLst>
              <a:path extrusionOk="0" h="125" w="112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124"/>
          <p:cNvSpPr/>
          <p:nvPr/>
        </p:nvSpPr>
        <p:spPr>
          <a:xfrm rot="10800000">
            <a:off x="1332654" y="395700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124"/>
          <p:cNvSpPr/>
          <p:nvPr/>
        </p:nvSpPr>
        <p:spPr>
          <a:xfrm rot="10800000">
            <a:off x="9858599" y="712578"/>
            <a:ext cx="1421507" cy="745191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124"/>
          <p:cNvSpPr/>
          <p:nvPr/>
        </p:nvSpPr>
        <p:spPr>
          <a:xfrm rot="10800000">
            <a:off x="7384569" y="2274563"/>
            <a:ext cx="7404" cy="25445"/>
          </a:xfrm>
          <a:custGeom>
            <a:rect b="b" l="l" r="r" t="t"/>
            <a:pathLst>
              <a:path extrusionOk="0" h="866" w="252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124"/>
          <p:cNvSpPr/>
          <p:nvPr/>
        </p:nvSpPr>
        <p:spPr>
          <a:xfrm rot="10800000">
            <a:off x="11020548" y="1450651"/>
            <a:ext cx="996859" cy="705024"/>
          </a:xfrm>
          <a:custGeom>
            <a:rect b="b" l="l" r="r" t="t"/>
            <a:pathLst>
              <a:path extrusionOk="0" h="23994" w="33926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124"/>
          <p:cNvSpPr/>
          <p:nvPr/>
        </p:nvSpPr>
        <p:spPr>
          <a:xfrm rot="10800000">
            <a:off x="-89279" y="5273973"/>
            <a:ext cx="814036" cy="703408"/>
          </a:xfrm>
          <a:custGeom>
            <a:rect b="b" l="l" r="r" t="t"/>
            <a:pathLst>
              <a:path extrusionOk="0" h="23939" w="27704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124"/>
          <p:cNvSpPr/>
          <p:nvPr/>
        </p:nvSpPr>
        <p:spPr>
          <a:xfrm rot="10800000">
            <a:off x="478424" y="1230986"/>
            <a:ext cx="854232" cy="1273121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124"/>
          <p:cNvSpPr/>
          <p:nvPr/>
        </p:nvSpPr>
        <p:spPr>
          <a:xfrm rot="10800000">
            <a:off x="10974653" y="1457773"/>
            <a:ext cx="1064881" cy="1043049"/>
          </a:xfrm>
          <a:custGeom>
            <a:rect b="b" l="l" r="r" t="t"/>
            <a:pathLst>
              <a:path extrusionOk="0" h="35498" w="36241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124"/>
          <p:cNvSpPr/>
          <p:nvPr/>
        </p:nvSpPr>
        <p:spPr>
          <a:xfrm rot="10800000">
            <a:off x="10145032" y="6066918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124"/>
          <p:cNvSpPr/>
          <p:nvPr/>
        </p:nvSpPr>
        <p:spPr>
          <a:xfrm rot="9155340">
            <a:off x="375204" y="147268"/>
            <a:ext cx="1271424" cy="889427"/>
          </a:xfrm>
          <a:custGeom>
            <a:rect b="b" l="l" r="r" t="t"/>
            <a:pathLst>
              <a:path extrusionOk="0" h="30271" w="43272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25"/>
          <p:cNvSpPr/>
          <p:nvPr/>
        </p:nvSpPr>
        <p:spPr>
          <a:xfrm rot="-952867">
            <a:off x="9450739" y="6143715"/>
            <a:ext cx="1537003" cy="1055823"/>
          </a:xfrm>
          <a:custGeom>
            <a:rect b="b" l="l" r="r" t="t"/>
            <a:pathLst>
              <a:path extrusionOk="0" h="35935" w="52312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125"/>
          <p:cNvSpPr/>
          <p:nvPr/>
        </p:nvSpPr>
        <p:spPr>
          <a:xfrm>
            <a:off x="912478" y="1791701"/>
            <a:ext cx="1425591" cy="504188"/>
          </a:xfrm>
          <a:custGeom>
            <a:rect b="b" l="l" r="r" t="t"/>
            <a:pathLst>
              <a:path extrusionOk="0" h="17159" w="48517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125"/>
          <p:cNvSpPr/>
          <p:nvPr/>
        </p:nvSpPr>
        <p:spPr>
          <a:xfrm>
            <a:off x="10265769" y="5329141"/>
            <a:ext cx="738639" cy="753419"/>
          </a:xfrm>
          <a:custGeom>
            <a:rect b="b" l="l" r="r" t="t"/>
            <a:pathLst>
              <a:path extrusionOk="0" h="25641" w="25138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125"/>
          <p:cNvSpPr/>
          <p:nvPr/>
        </p:nvSpPr>
        <p:spPr>
          <a:xfrm>
            <a:off x="10815934" y="2299054"/>
            <a:ext cx="1254287" cy="1275589"/>
          </a:xfrm>
          <a:custGeom>
            <a:rect b="b" l="l" r="r" t="t"/>
            <a:pathLst>
              <a:path extrusionOk="0" h="43412" w="42687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125"/>
          <p:cNvSpPr/>
          <p:nvPr/>
        </p:nvSpPr>
        <p:spPr>
          <a:xfrm>
            <a:off x="912459" y="926809"/>
            <a:ext cx="928807" cy="724711"/>
          </a:xfrm>
          <a:custGeom>
            <a:rect b="b" l="l" r="r" t="t"/>
            <a:pathLst>
              <a:path extrusionOk="0" h="24664" w="3161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125"/>
          <p:cNvSpPr/>
          <p:nvPr/>
        </p:nvSpPr>
        <p:spPr>
          <a:xfrm>
            <a:off x="124524" y="748728"/>
            <a:ext cx="586961" cy="1250173"/>
          </a:xfrm>
          <a:custGeom>
            <a:rect b="b" l="l" r="r" t="t"/>
            <a:pathLst>
              <a:path extrusionOk="0" h="42547" w="19976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125"/>
          <p:cNvSpPr/>
          <p:nvPr/>
        </p:nvSpPr>
        <p:spPr>
          <a:xfrm>
            <a:off x="8265754" y="6144770"/>
            <a:ext cx="1069847" cy="956692"/>
          </a:xfrm>
          <a:custGeom>
            <a:rect b="b" l="l" r="r" t="t"/>
            <a:pathLst>
              <a:path extrusionOk="0" h="32559" w="3641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125"/>
          <p:cNvSpPr/>
          <p:nvPr/>
        </p:nvSpPr>
        <p:spPr>
          <a:xfrm>
            <a:off x="124522" y="2149347"/>
            <a:ext cx="1320516" cy="1501635"/>
          </a:xfrm>
          <a:custGeom>
            <a:rect b="b" l="l" r="r" t="t"/>
            <a:pathLst>
              <a:path extrusionOk="0" h="51105" w="44941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125"/>
          <p:cNvSpPr/>
          <p:nvPr/>
        </p:nvSpPr>
        <p:spPr>
          <a:xfrm>
            <a:off x="182583" y="152043"/>
            <a:ext cx="342668" cy="373844"/>
          </a:xfrm>
          <a:custGeom>
            <a:rect b="b" l="l" r="r" t="t"/>
            <a:pathLst>
              <a:path extrusionOk="0" h="12723" w="11662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125"/>
          <p:cNvSpPr/>
          <p:nvPr/>
        </p:nvSpPr>
        <p:spPr>
          <a:xfrm>
            <a:off x="685025" y="152040"/>
            <a:ext cx="1000972" cy="567304"/>
          </a:xfrm>
          <a:custGeom>
            <a:rect b="b" l="l" r="r" t="t"/>
            <a:pathLst>
              <a:path extrusionOk="0" h="19307" w="34066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125"/>
          <p:cNvSpPr/>
          <p:nvPr/>
        </p:nvSpPr>
        <p:spPr>
          <a:xfrm>
            <a:off x="11015971" y="2732890"/>
            <a:ext cx="854232" cy="1273121"/>
          </a:xfrm>
          <a:custGeom>
            <a:rect b="b" l="l" r="r" t="t"/>
            <a:pathLst>
              <a:path extrusionOk="0" h="43328" w="29072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125"/>
          <p:cNvSpPr/>
          <p:nvPr/>
        </p:nvSpPr>
        <p:spPr>
          <a:xfrm>
            <a:off x="10103711" y="5164760"/>
            <a:ext cx="962451" cy="544385"/>
          </a:xfrm>
          <a:custGeom>
            <a:rect b="b" l="l" r="r" t="t"/>
            <a:pathLst>
              <a:path extrusionOk="0" h="18527" w="32755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125"/>
          <p:cNvSpPr/>
          <p:nvPr/>
        </p:nvSpPr>
        <p:spPr>
          <a:xfrm>
            <a:off x="9703847" y="254500"/>
            <a:ext cx="379603" cy="362355"/>
          </a:xfrm>
          <a:custGeom>
            <a:rect b="b" l="l" r="r" t="t"/>
            <a:pathLst>
              <a:path extrusionOk="0" h="12332" w="12919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125"/>
          <p:cNvSpPr/>
          <p:nvPr/>
        </p:nvSpPr>
        <p:spPr>
          <a:xfrm>
            <a:off x="10043540" y="433751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125"/>
          <p:cNvSpPr/>
          <p:nvPr/>
        </p:nvSpPr>
        <p:spPr>
          <a:xfrm rot="5400000">
            <a:off x="10952527" y="-434618"/>
            <a:ext cx="1273944" cy="1547151"/>
          </a:xfrm>
          <a:custGeom>
            <a:rect b="b" l="l" r="r" t="t"/>
            <a:pathLst>
              <a:path extrusionOk="0" h="52654" w="43356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125"/>
          <p:cNvSpPr/>
          <p:nvPr/>
        </p:nvSpPr>
        <p:spPr>
          <a:xfrm>
            <a:off x="11241037" y="1027859"/>
            <a:ext cx="577971" cy="691919"/>
          </a:xfrm>
          <a:custGeom>
            <a:rect b="b" l="l" r="r" t="t"/>
            <a:pathLst>
              <a:path extrusionOk="0" h="23548" w="1967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25"/>
          <p:cNvSpPr/>
          <p:nvPr/>
        </p:nvSpPr>
        <p:spPr>
          <a:xfrm>
            <a:off x="387820" y="6020463"/>
            <a:ext cx="1368205" cy="1268215"/>
          </a:xfrm>
          <a:custGeom>
            <a:rect b="b" l="l" r="r" t="t"/>
            <a:pathLst>
              <a:path extrusionOk="0" h="43161" w="46564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125"/>
          <p:cNvSpPr/>
          <p:nvPr/>
        </p:nvSpPr>
        <p:spPr>
          <a:xfrm>
            <a:off x="-242731" y="5802357"/>
            <a:ext cx="1250996" cy="574679"/>
          </a:xfrm>
          <a:custGeom>
            <a:rect b="b" l="l" r="r" t="t"/>
            <a:pathLst>
              <a:path extrusionOk="0" h="19558" w="42575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125"/>
          <p:cNvSpPr/>
          <p:nvPr/>
        </p:nvSpPr>
        <p:spPr>
          <a:xfrm>
            <a:off x="829097" y="5442476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125"/>
          <p:cNvSpPr/>
          <p:nvPr/>
        </p:nvSpPr>
        <p:spPr>
          <a:xfrm>
            <a:off x="1985707" y="5709135"/>
            <a:ext cx="883733" cy="1378960"/>
          </a:xfrm>
          <a:custGeom>
            <a:rect b="b" l="l" r="r" t="t"/>
            <a:pathLst>
              <a:path extrusionOk="0" h="46930" w="30076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125"/>
          <p:cNvSpPr/>
          <p:nvPr/>
        </p:nvSpPr>
        <p:spPr>
          <a:xfrm>
            <a:off x="11066153" y="6144777"/>
            <a:ext cx="1421507" cy="745191"/>
          </a:xfrm>
          <a:custGeom>
            <a:rect b="b" l="l" r="r" t="t"/>
            <a:pathLst>
              <a:path extrusionOk="0" h="25361" w="48378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125"/>
          <p:cNvSpPr/>
          <p:nvPr/>
        </p:nvSpPr>
        <p:spPr>
          <a:xfrm>
            <a:off x="1330537" y="5662586"/>
            <a:ext cx="425500" cy="423825"/>
          </a:xfrm>
          <a:custGeom>
            <a:rect b="b" l="l" r="r" t="t"/>
            <a:pathLst>
              <a:path extrusionOk="0" h="14424" w="14481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125"/>
          <p:cNvSpPr/>
          <p:nvPr/>
        </p:nvSpPr>
        <p:spPr>
          <a:xfrm rot="3660777">
            <a:off x="-17573" y="4080451"/>
            <a:ext cx="1291207" cy="1152688"/>
          </a:xfrm>
          <a:custGeom>
            <a:rect b="b" l="l" r="r" t="t"/>
            <a:pathLst>
              <a:path extrusionOk="0" h="39228" w="43942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125"/>
          <p:cNvSpPr/>
          <p:nvPr/>
        </p:nvSpPr>
        <p:spPr>
          <a:xfrm>
            <a:off x="11358830" y="5524676"/>
            <a:ext cx="380396" cy="362355"/>
          </a:xfrm>
          <a:custGeom>
            <a:rect b="b" l="l" r="r" t="t"/>
            <a:pathLst>
              <a:path extrusionOk="0" h="12332" w="12946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26"/>
          <p:cNvSpPr txBox="1"/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/>
        </p:txBody>
      </p:sp>
      <p:sp>
        <p:nvSpPr>
          <p:cNvPr id="641" name="Google Shape;641;p126"/>
          <p:cNvSpPr txBox="1"/>
          <p:nvPr>
            <p:ph idx="1" type="subTitle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  <p:sp>
        <p:nvSpPr>
          <p:cNvPr id="642" name="Google Shape;642;p126"/>
          <p:cNvSpPr/>
          <p:nvPr/>
        </p:nvSpPr>
        <p:spPr>
          <a:xfrm>
            <a:off x="5123194" y="7200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126"/>
          <p:cNvSpPr/>
          <p:nvPr/>
        </p:nvSpPr>
        <p:spPr>
          <a:xfrm>
            <a:off x="2517078" y="56222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126"/>
          <p:cNvSpPr/>
          <p:nvPr/>
        </p:nvSpPr>
        <p:spPr>
          <a:xfrm>
            <a:off x="976411" y="10141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126"/>
          <p:cNvSpPr/>
          <p:nvPr/>
        </p:nvSpPr>
        <p:spPr>
          <a:xfrm>
            <a:off x="10274527" y="1233975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126"/>
          <p:cNvSpPr/>
          <p:nvPr/>
        </p:nvSpPr>
        <p:spPr>
          <a:xfrm>
            <a:off x="5776194" y="53694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126"/>
          <p:cNvSpPr/>
          <p:nvPr/>
        </p:nvSpPr>
        <p:spPr>
          <a:xfrm>
            <a:off x="5311427" y="60116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126"/>
          <p:cNvSpPr/>
          <p:nvPr/>
        </p:nvSpPr>
        <p:spPr>
          <a:xfrm>
            <a:off x="9047427" y="5936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126"/>
          <p:cNvSpPr/>
          <p:nvPr/>
        </p:nvSpPr>
        <p:spPr>
          <a:xfrm rot="198691">
            <a:off x="3882141" y="5247920"/>
            <a:ext cx="124233" cy="174597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126"/>
          <p:cNvSpPr/>
          <p:nvPr/>
        </p:nvSpPr>
        <p:spPr>
          <a:xfrm rot="-4032455">
            <a:off x="2878326" y="433535"/>
            <a:ext cx="207589" cy="92793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126"/>
          <p:cNvSpPr/>
          <p:nvPr/>
        </p:nvSpPr>
        <p:spPr>
          <a:xfrm rot="5400000">
            <a:off x="664968" y="4316938"/>
            <a:ext cx="126800" cy="98797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126"/>
          <p:cNvSpPr/>
          <p:nvPr/>
        </p:nvSpPr>
        <p:spPr>
          <a:xfrm rot="5400000">
            <a:off x="965451" y="6468043"/>
            <a:ext cx="210167" cy="150517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126"/>
          <p:cNvSpPr/>
          <p:nvPr/>
        </p:nvSpPr>
        <p:spPr>
          <a:xfrm rot="5400000">
            <a:off x="8431648" y="1872177"/>
            <a:ext cx="138731" cy="10494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126"/>
          <p:cNvSpPr/>
          <p:nvPr/>
        </p:nvSpPr>
        <p:spPr>
          <a:xfrm rot="684164">
            <a:off x="4251030" y="1245955"/>
            <a:ext cx="114013" cy="228812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126"/>
          <p:cNvSpPr/>
          <p:nvPr/>
        </p:nvSpPr>
        <p:spPr>
          <a:xfrm rot="1746969">
            <a:off x="2349328" y="1266381"/>
            <a:ext cx="130229" cy="187951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26"/>
          <p:cNvSpPr/>
          <p:nvPr/>
        </p:nvSpPr>
        <p:spPr>
          <a:xfrm rot="684164">
            <a:off x="11330063" y="680422"/>
            <a:ext cx="114013" cy="228812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26"/>
          <p:cNvSpPr/>
          <p:nvPr/>
        </p:nvSpPr>
        <p:spPr>
          <a:xfrm>
            <a:off x="10212461" y="5851742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26"/>
          <p:cNvSpPr/>
          <p:nvPr/>
        </p:nvSpPr>
        <p:spPr>
          <a:xfrm rot="5400000">
            <a:off x="10771401" y="5249971"/>
            <a:ext cx="126800" cy="98797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126"/>
          <p:cNvSpPr/>
          <p:nvPr/>
        </p:nvSpPr>
        <p:spPr>
          <a:xfrm rot="198691">
            <a:off x="7363274" y="2370487"/>
            <a:ext cx="124233" cy="174597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8" name="Google Shape;668;p37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9" name="Google Shape;669;p3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0" name="Google Shape;670;p3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1" name="Google Shape;671;p3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2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4" name="Google Shape;674;p52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75" name="Google Shape;675;p5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6" name="Google Shape;676;p5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7" name="Google Shape;677;p5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3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0" name="Google Shape;680;p53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81" name="Google Shape;681;p5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2" name="Google Shape;682;p5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3" name="Google Shape;683;p5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4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6" name="Google Shape;686;p54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87" name="Google Shape;687;p54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688" name="Google Shape;688;p5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9" name="Google Shape;689;p5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0" name="Google Shape;690;p5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Đầu trang của Phần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5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3" name="Google Shape;693;p55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4" name="Google Shape;694;p55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95" name="Google Shape;695;p55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96" name="Google Shape;696;p55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97" name="Google Shape;697;p5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8" name="Google Shape;698;p5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9" name="Google Shape;699;p5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5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2" name="Google Shape;702;p5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3" name="Google Shape;703;p5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4" name="Google Shape;704;p5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7" name="Google Shape;707;p5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8" name="Google Shape;708;p5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8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1" name="Google Shape;711;p58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12" name="Google Shape;712;p58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13" name="Google Shape;713;p5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4" name="Google Shape;714;p5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5" name="Google Shape;715;p5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9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8" name="Google Shape;718;p59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19" name="Google Shape;719;p59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20" name="Google Shape;720;p5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1" name="Google Shape;721;p5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2" name="Google Shape;722;p5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6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5" name="Google Shape;725;p60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6" name="Google Shape;726;p6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7" name="Google Shape;727;p6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8" name="Google Shape;728;p6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1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1" name="Google Shape;731;p61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2" name="Google Shape;732;p6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3" name="Google Shape;733;p6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4" name="Google Shape;734;p6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0"/>
          <p:cNvSpPr txBox="1"/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3" name="Google Shape;743;p40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44" name="Google Shape;744;p4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5" name="Google Shape;745;p4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6" name="Google Shape;746;p4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0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p107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0" name="Google Shape;750;p107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1" name="Google Shape;751;p107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2" name="Google Shape;752;p107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08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5" name="Google Shape;755;p108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6" name="Google Shape;756;p108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7" name="Google Shape;757;p108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8" name="Google Shape;758;p108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i Nội dung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0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1" name="Google Shape;761;p109"/>
          <p:cNvSpPr txBox="1"/>
          <p:nvPr>
            <p:ph idx="1" type="body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62" name="Google Shape;762;p109"/>
          <p:cNvSpPr txBox="1"/>
          <p:nvPr>
            <p:ph idx="2" type="body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63" name="Google Shape;763;p10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4" name="Google Shape;764;p10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5" name="Google Shape;765;p10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1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8" name="Google Shape;768;p110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69" name="Google Shape;769;p110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70" name="Google Shape;770;p110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1" name="Google Shape;771;p110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72" name="Google Shape;772;p110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3" name="Google Shape;773;p110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4" name="Google Shape;774;p110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111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7" name="Google Shape;777;p111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8" name="Google Shape;778;p111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9" name="Google Shape;779;p111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12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2" name="Google Shape;782;p112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3" name="Google Shape;783;p112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113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6" name="Google Shape;786;p113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87" name="Google Shape;787;p113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88" name="Google Shape;788;p113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9" name="Google Shape;789;p113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0" name="Google Shape;790;p113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14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3" name="Google Shape;793;p114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94" name="Google Shape;794;p114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95" name="Google Shape;795;p114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6" name="Google Shape;796;p114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7" name="Google Shape;797;p114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5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0" name="Google Shape;800;p115"/>
          <p:cNvSpPr txBox="1"/>
          <p:nvPr>
            <p:ph idx="1" type="body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1" name="Google Shape;801;p115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2" name="Google Shape;802;p115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3" name="Google Shape;803;p115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16"/>
          <p:cNvSpPr txBox="1"/>
          <p:nvPr>
            <p:ph type="title"/>
          </p:nvPr>
        </p:nvSpPr>
        <p:spPr>
          <a:xfrm rot="5400000">
            <a:off x="7285038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6" name="Google Shape;806;p116"/>
          <p:cNvSpPr txBox="1"/>
          <p:nvPr>
            <p:ph idx="1" type="body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7" name="Google Shape;807;p11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8" name="Google Shape;808;p11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9" name="Google Shape;809;p11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 dir="d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2"/>
          <p:cNvSpPr txBox="1"/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815" name="Google Shape;815;p42"/>
          <p:cNvSpPr txBox="1"/>
          <p:nvPr>
            <p:ph idx="2" type="title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/>
        </p:txBody>
      </p:sp>
      <p:sp>
        <p:nvSpPr>
          <p:cNvPr id="816" name="Google Shape;816;p42"/>
          <p:cNvSpPr txBox="1"/>
          <p:nvPr>
            <p:ph idx="1" type="subTitle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7" name="Google Shape;817;p42"/>
          <p:cNvSpPr/>
          <p:nvPr/>
        </p:nvSpPr>
        <p:spPr>
          <a:xfrm flipH="1">
            <a:off x="3859558" y="450900"/>
            <a:ext cx="248055" cy="275216"/>
          </a:xfrm>
          <a:custGeom>
            <a:rect b="b" l="l" r="r" t="t"/>
            <a:pathLst>
              <a:path extrusionOk="0" h="4823" w="4347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42"/>
          <p:cNvSpPr/>
          <p:nvPr/>
        </p:nvSpPr>
        <p:spPr>
          <a:xfrm flipH="1">
            <a:off x="8058545" y="462109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42"/>
          <p:cNvSpPr/>
          <p:nvPr/>
        </p:nvSpPr>
        <p:spPr>
          <a:xfrm flipH="1" rot="-5400000">
            <a:off x="2334329" y="873194"/>
            <a:ext cx="138728" cy="104940"/>
          </a:xfrm>
          <a:custGeom>
            <a:rect b="b" l="l" r="r" t="t"/>
            <a:pathLst>
              <a:path extrusionOk="0" h="1469" w="1942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42"/>
          <p:cNvSpPr/>
          <p:nvPr/>
        </p:nvSpPr>
        <p:spPr>
          <a:xfrm flipH="1" rot="-1747020">
            <a:off x="10667951" y="2796081"/>
            <a:ext cx="130228" cy="187948"/>
          </a:xfrm>
          <a:custGeom>
            <a:rect b="b" l="l" r="r" t="t"/>
            <a:pathLst>
              <a:path extrusionOk="0" h="2631" w="1823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42"/>
          <p:cNvSpPr/>
          <p:nvPr/>
        </p:nvSpPr>
        <p:spPr>
          <a:xfrm flipH="1" rot="-5400000">
            <a:off x="11150738" y="4136438"/>
            <a:ext cx="126799" cy="98796"/>
          </a:xfrm>
          <a:custGeom>
            <a:rect b="b" l="l" r="r" t="t"/>
            <a:pathLst>
              <a:path extrusionOk="0" h="1383" w="1775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42"/>
          <p:cNvSpPr/>
          <p:nvPr/>
        </p:nvSpPr>
        <p:spPr>
          <a:xfrm flipH="1" rot="-198679">
            <a:off x="8768170" y="5197454"/>
            <a:ext cx="124231" cy="174593"/>
          </a:xfrm>
          <a:custGeom>
            <a:rect b="b" l="l" r="r" t="t"/>
            <a:pathLst>
              <a:path extrusionOk="0" h="2444" w="1739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42"/>
          <p:cNvSpPr/>
          <p:nvPr/>
        </p:nvSpPr>
        <p:spPr>
          <a:xfrm flipH="1" rot="-684224">
            <a:off x="4306467" y="5532422"/>
            <a:ext cx="114012" cy="228809"/>
          </a:xfrm>
          <a:custGeom>
            <a:rect b="b" l="l" r="r" t="t"/>
            <a:pathLst>
              <a:path extrusionOk="0" h="3203" w="1596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42"/>
          <p:cNvSpPr/>
          <p:nvPr/>
        </p:nvSpPr>
        <p:spPr>
          <a:xfrm flipH="1" rot="-5400000">
            <a:off x="10908290" y="5800043"/>
            <a:ext cx="210164" cy="150516"/>
          </a:xfrm>
          <a:custGeom>
            <a:rect b="b" l="l" r="r" t="t"/>
            <a:pathLst>
              <a:path extrusionOk="0" h="2107" w="2942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42"/>
          <p:cNvSpPr/>
          <p:nvPr/>
        </p:nvSpPr>
        <p:spPr>
          <a:xfrm flipH="1" rot="4032399">
            <a:off x="8894259" y="6363637"/>
            <a:ext cx="207588" cy="92793"/>
          </a:xfrm>
          <a:custGeom>
            <a:rect b="b" l="l" r="r" t="t"/>
            <a:pathLst>
              <a:path extrusionOk="0" h="1299" w="2906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42"/>
          <p:cNvSpPr/>
          <p:nvPr/>
        </p:nvSpPr>
        <p:spPr>
          <a:xfrm flipH="1">
            <a:off x="1630766" y="1576221"/>
            <a:ext cx="142772" cy="191676"/>
          </a:xfrm>
          <a:custGeom>
            <a:rect b="b" l="l" r="r" t="t"/>
            <a:pathLst>
              <a:path extrusionOk="0" h="3359" w="2502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42"/>
          <p:cNvSpPr/>
          <p:nvPr/>
        </p:nvSpPr>
        <p:spPr>
          <a:xfrm flipH="1">
            <a:off x="10107945" y="1830608"/>
            <a:ext cx="188252" cy="252791"/>
          </a:xfrm>
          <a:custGeom>
            <a:rect b="b" l="l" r="r" t="t"/>
            <a:pathLst>
              <a:path extrusionOk="0" h="4430" w="3299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42"/>
          <p:cNvSpPr/>
          <p:nvPr/>
        </p:nvSpPr>
        <p:spPr>
          <a:xfrm flipH="1">
            <a:off x="2900405" y="1893118"/>
            <a:ext cx="143457" cy="127765"/>
          </a:xfrm>
          <a:custGeom>
            <a:rect b="b" l="l" r="r" t="t"/>
            <a:pathLst>
              <a:path extrusionOk="0" h="2239" w="2514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42"/>
          <p:cNvSpPr/>
          <p:nvPr/>
        </p:nvSpPr>
        <p:spPr>
          <a:xfrm flipH="1">
            <a:off x="480005" y="2587423"/>
            <a:ext cx="247369" cy="392767"/>
          </a:xfrm>
          <a:custGeom>
            <a:rect b="b" l="l" r="r" t="t"/>
            <a:pathLst>
              <a:path extrusionOk="0" h="6883" w="4335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42"/>
          <p:cNvSpPr/>
          <p:nvPr/>
        </p:nvSpPr>
        <p:spPr>
          <a:xfrm flipH="1">
            <a:off x="1242657" y="3746334"/>
            <a:ext cx="186883" cy="251479"/>
          </a:xfrm>
          <a:custGeom>
            <a:rect b="b" l="l" r="r" t="t"/>
            <a:pathLst>
              <a:path extrusionOk="0" h="4407" w="3275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1" name="Google Shape;831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2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7" name="Google Shape;837;p62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838" name="Google Shape;838;p62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62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0" name="Google Shape;840;p62"/>
          <p:cNvSpPr txBox="1"/>
          <p:nvPr>
            <p:ph idx="1" type="subTitle"/>
          </p:nvPr>
        </p:nvSpPr>
        <p:spPr>
          <a:xfrm>
            <a:off x="961200" y="17272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  <p:sp>
        <p:nvSpPr>
          <p:cNvPr id="841" name="Google Shape;841;p62"/>
          <p:cNvSpPr txBox="1"/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ép so sánh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3" name="Google Shape;843;p63"/>
          <p:cNvGrpSpPr/>
          <p:nvPr/>
        </p:nvGrpSpPr>
        <p:grpSpPr>
          <a:xfrm>
            <a:off x="-323257" y="417801"/>
            <a:ext cx="12726425" cy="1166151"/>
            <a:chOff x="-242443" y="237150"/>
            <a:chExt cx="9544819" cy="874613"/>
          </a:xfrm>
        </p:grpSpPr>
        <p:sp>
          <p:nvSpPr>
            <p:cNvPr id="844" name="Google Shape;844;p63"/>
            <p:cNvSpPr/>
            <p:nvPr/>
          </p:nvSpPr>
          <p:spPr>
            <a:xfrm>
              <a:off x="7625675" y="408622"/>
              <a:ext cx="808827" cy="645494"/>
            </a:xfrm>
            <a:custGeom>
              <a:rect b="b" l="l" r="r" t="t"/>
              <a:pathLst>
                <a:path extrusionOk="0" h="49059" w="61461">
                  <a:moveTo>
                    <a:pt x="23010" y="0"/>
                  </a:moveTo>
                  <a:cubicBezTo>
                    <a:pt x="16201" y="0"/>
                    <a:pt x="10669" y="5502"/>
                    <a:pt x="10669" y="12311"/>
                  </a:cubicBezTo>
                  <a:cubicBezTo>
                    <a:pt x="10669" y="13374"/>
                    <a:pt x="10821" y="14408"/>
                    <a:pt x="11065" y="15381"/>
                  </a:cubicBezTo>
                  <a:lnTo>
                    <a:pt x="10669" y="15381"/>
                  </a:lnTo>
                  <a:cubicBezTo>
                    <a:pt x="4773" y="15381"/>
                    <a:pt x="1" y="20153"/>
                    <a:pt x="1" y="26049"/>
                  </a:cubicBezTo>
                  <a:cubicBezTo>
                    <a:pt x="1" y="31399"/>
                    <a:pt x="3922" y="35837"/>
                    <a:pt x="9058" y="36627"/>
                  </a:cubicBezTo>
                  <a:cubicBezTo>
                    <a:pt x="9058" y="36657"/>
                    <a:pt x="9058" y="36718"/>
                    <a:pt x="9058" y="36749"/>
                  </a:cubicBezTo>
                  <a:cubicBezTo>
                    <a:pt x="9058" y="43557"/>
                    <a:pt x="14560" y="49059"/>
                    <a:pt x="21369" y="49059"/>
                  </a:cubicBezTo>
                  <a:cubicBezTo>
                    <a:pt x="25503" y="49059"/>
                    <a:pt x="29150" y="47022"/>
                    <a:pt x="31399" y="43892"/>
                  </a:cubicBezTo>
                  <a:cubicBezTo>
                    <a:pt x="33101" y="46080"/>
                    <a:pt x="35776" y="47478"/>
                    <a:pt x="38755" y="47478"/>
                  </a:cubicBezTo>
                  <a:cubicBezTo>
                    <a:pt x="43740" y="47478"/>
                    <a:pt x="47813" y="43588"/>
                    <a:pt x="48117" y="38694"/>
                  </a:cubicBezTo>
                  <a:cubicBezTo>
                    <a:pt x="49302" y="39271"/>
                    <a:pt x="50670" y="39575"/>
                    <a:pt x="52099" y="39575"/>
                  </a:cubicBezTo>
                  <a:cubicBezTo>
                    <a:pt x="57266" y="39575"/>
                    <a:pt x="61461" y="35381"/>
                    <a:pt x="61461" y="30214"/>
                  </a:cubicBezTo>
                  <a:cubicBezTo>
                    <a:pt x="61461" y="25593"/>
                    <a:pt x="58087" y="21733"/>
                    <a:pt x="53649" y="21004"/>
                  </a:cubicBezTo>
                  <a:cubicBezTo>
                    <a:pt x="53892" y="20031"/>
                    <a:pt x="54044" y="18967"/>
                    <a:pt x="54044" y="17903"/>
                  </a:cubicBezTo>
                  <a:cubicBezTo>
                    <a:pt x="54044" y="11125"/>
                    <a:pt x="48542" y="5593"/>
                    <a:pt x="41734" y="5593"/>
                  </a:cubicBezTo>
                  <a:cubicBezTo>
                    <a:pt x="39029" y="5593"/>
                    <a:pt x="36536" y="6475"/>
                    <a:pt x="34500" y="7934"/>
                  </a:cubicBezTo>
                  <a:cubicBezTo>
                    <a:pt x="32737" y="3283"/>
                    <a:pt x="28269" y="0"/>
                    <a:pt x="230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63"/>
            <p:cNvSpPr/>
            <p:nvPr/>
          </p:nvSpPr>
          <p:spPr>
            <a:xfrm>
              <a:off x="855672" y="238550"/>
              <a:ext cx="599324" cy="348163"/>
            </a:xfrm>
            <a:custGeom>
              <a:rect b="b" l="l" r="r" t="t"/>
              <a:pathLst>
                <a:path extrusionOk="0" h="35554" w="61218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63"/>
            <p:cNvSpPr/>
            <p:nvPr/>
          </p:nvSpPr>
          <p:spPr>
            <a:xfrm>
              <a:off x="8585054" y="237150"/>
              <a:ext cx="717322" cy="416604"/>
            </a:xfrm>
            <a:custGeom>
              <a:rect b="b" l="l" r="r" t="t"/>
              <a:pathLst>
                <a:path extrusionOk="0" h="35554" w="61218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63"/>
            <p:cNvSpPr/>
            <p:nvPr/>
          </p:nvSpPr>
          <p:spPr>
            <a:xfrm>
              <a:off x="-242443" y="427082"/>
              <a:ext cx="1178906" cy="684681"/>
            </a:xfrm>
            <a:custGeom>
              <a:rect b="b" l="l" r="r" t="t"/>
              <a:pathLst>
                <a:path extrusionOk="0" h="35554" w="61218">
                  <a:moveTo>
                    <a:pt x="19770" y="1"/>
                  </a:moveTo>
                  <a:cubicBezTo>
                    <a:pt x="19565" y="1"/>
                    <a:pt x="19358" y="8"/>
                    <a:pt x="19150" y="22"/>
                  </a:cubicBezTo>
                  <a:cubicBezTo>
                    <a:pt x="14256" y="386"/>
                    <a:pt x="10578" y="4642"/>
                    <a:pt x="10913" y="9535"/>
                  </a:cubicBezTo>
                  <a:cubicBezTo>
                    <a:pt x="10913" y="9657"/>
                    <a:pt x="10943" y="9748"/>
                    <a:pt x="10943" y="9839"/>
                  </a:cubicBezTo>
                  <a:cubicBezTo>
                    <a:pt x="10424" y="9736"/>
                    <a:pt x="9904" y="9688"/>
                    <a:pt x="9366" y="9688"/>
                  </a:cubicBezTo>
                  <a:cubicBezTo>
                    <a:pt x="9116" y="9688"/>
                    <a:pt x="8862" y="9699"/>
                    <a:pt x="8602" y="9718"/>
                  </a:cubicBezTo>
                  <a:cubicBezTo>
                    <a:pt x="3709" y="10052"/>
                    <a:pt x="0" y="14308"/>
                    <a:pt x="365" y="19201"/>
                  </a:cubicBezTo>
                  <a:cubicBezTo>
                    <a:pt x="685" y="23917"/>
                    <a:pt x="4602" y="27490"/>
                    <a:pt x="9258" y="27490"/>
                  </a:cubicBezTo>
                  <a:cubicBezTo>
                    <a:pt x="9464" y="27490"/>
                    <a:pt x="9671" y="27483"/>
                    <a:pt x="9879" y="27469"/>
                  </a:cubicBezTo>
                  <a:cubicBezTo>
                    <a:pt x="10335" y="27438"/>
                    <a:pt x="10791" y="27378"/>
                    <a:pt x="11217" y="27256"/>
                  </a:cubicBezTo>
                  <a:cubicBezTo>
                    <a:pt x="12486" y="32103"/>
                    <a:pt x="16878" y="35554"/>
                    <a:pt x="21974" y="35554"/>
                  </a:cubicBezTo>
                  <a:cubicBezTo>
                    <a:pt x="22246" y="35554"/>
                    <a:pt x="22521" y="35544"/>
                    <a:pt x="22797" y="35524"/>
                  </a:cubicBezTo>
                  <a:cubicBezTo>
                    <a:pt x="26870" y="35250"/>
                    <a:pt x="30275" y="32818"/>
                    <a:pt x="31977" y="29445"/>
                  </a:cubicBezTo>
                  <a:cubicBezTo>
                    <a:pt x="33299" y="32348"/>
                    <a:pt x="36226" y="34328"/>
                    <a:pt x="39549" y="34328"/>
                  </a:cubicBezTo>
                  <a:cubicBezTo>
                    <a:pt x="39739" y="34328"/>
                    <a:pt x="39930" y="34321"/>
                    <a:pt x="40123" y="34308"/>
                  </a:cubicBezTo>
                  <a:cubicBezTo>
                    <a:pt x="43010" y="34095"/>
                    <a:pt x="45412" y="32454"/>
                    <a:pt x="46749" y="30113"/>
                  </a:cubicBezTo>
                  <a:cubicBezTo>
                    <a:pt x="48147" y="31001"/>
                    <a:pt x="49831" y="31507"/>
                    <a:pt x="51589" y="31507"/>
                  </a:cubicBezTo>
                  <a:cubicBezTo>
                    <a:pt x="51819" y="31507"/>
                    <a:pt x="52049" y="31499"/>
                    <a:pt x="52281" y="31481"/>
                  </a:cubicBezTo>
                  <a:cubicBezTo>
                    <a:pt x="57388" y="31116"/>
                    <a:pt x="61217" y="26709"/>
                    <a:pt x="60853" y="21633"/>
                  </a:cubicBezTo>
                  <a:cubicBezTo>
                    <a:pt x="60518" y="17013"/>
                    <a:pt x="56810" y="13426"/>
                    <a:pt x="52311" y="13092"/>
                  </a:cubicBezTo>
                  <a:cubicBezTo>
                    <a:pt x="52342" y="12666"/>
                    <a:pt x="52372" y="12241"/>
                    <a:pt x="52342" y="11815"/>
                  </a:cubicBezTo>
                  <a:cubicBezTo>
                    <a:pt x="52021" y="7445"/>
                    <a:pt x="48378" y="4137"/>
                    <a:pt x="44062" y="4137"/>
                  </a:cubicBezTo>
                  <a:cubicBezTo>
                    <a:pt x="43875" y="4137"/>
                    <a:pt x="43686" y="4143"/>
                    <a:pt x="43497" y="4155"/>
                  </a:cubicBezTo>
                  <a:cubicBezTo>
                    <a:pt x="41916" y="4277"/>
                    <a:pt x="40457" y="4855"/>
                    <a:pt x="39241" y="5736"/>
                  </a:cubicBezTo>
                  <a:cubicBezTo>
                    <a:pt x="37384" y="4316"/>
                    <a:pt x="35062" y="3485"/>
                    <a:pt x="32581" y="3485"/>
                  </a:cubicBezTo>
                  <a:cubicBezTo>
                    <a:pt x="32300" y="3485"/>
                    <a:pt x="32018" y="3496"/>
                    <a:pt x="31734" y="3517"/>
                  </a:cubicBezTo>
                  <a:cubicBezTo>
                    <a:pt x="30244" y="3608"/>
                    <a:pt x="28846" y="4003"/>
                    <a:pt x="27600" y="4611"/>
                  </a:cubicBezTo>
                  <a:cubicBezTo>
                    <a:pt x="26082" y="1834"/>
                    <a:pt x="23108" y="1"/>
                    <a:pt x="197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8" name="Google Shape;848;p63"/>
          <p:cNvSpPr txBox="1"/>
          <p:nvPr>
            <p:ph idx="1" type="body"/>
          </p:nvPr>
        </p:nvSpPr>
        <p:spPr>
          <a:xfrm>
            <a:off x="817400" y="1699700"/>
            <a:ext cx="10572400" cy="46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000"/>
              <a:buFont typeface="Catamaran"/>
              <a:buAutoNum type="arabicPeriod"/>
              <a:defRPr sz="1600"/>
            </a:lvl1pPr>
            <a:lvl2pPr indent="-3175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2pPr>
            <a:lvl3pPr indent="-3175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3pPr>
            <a:lvl4pPr indent="-3175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4pPr>
            <a:lvl5pPr indent="-3175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5pPr>
            <a:lvl6pPr indent="-3175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6pPr>
            <a:lvl7pPr indent="-3175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rabicPeriod"/>
              <a:defRPr sz="1600"/>
            </a:lvl7pPr>
            <a:lvl8pPr indent="-3175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Josefin Slab SemiBold"/>
              <a:buAutoNum type="alphaLcPeriod"/>
              <a:defRPr sz="1600"/>
            </a:lvl8pPr>
            <a:lvl9pPr indent="-3175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1294A"/>
              </a:buClr>
              <a:buSzPts val="1400"/>
              <a:buFont typeface="Josefin Slab SemiBold"/>
              <a:buAutoNum type="romanLcPeriod"/>
              <a:defRPr sz="1600"/>
            </a:lvl9pPr>
          </a:lstStyle>
          <a:p/>
        </p:txBody>
      </p:sp>
      <p:grpSp>
        <p:nvGrpSpPr>
          <p:cNvPr id="849" name="Google Shape;849;p63"/>
          <p:cNvGrpSpPr/>
          <p:nvPr/>
        </p:nvGrpSpPr>
        <p:grpSpPr>
          <a:xfrm>
            <a:off x="3123" y="6371310"/>
            <a:ext cx="12200936" cy="961207"/>
            <a:chOff x="6554556" y="4623505"/>
            <a:chExt cx="7127825" cy="720905"/>
          </a:xfrm>
        </p:grpSpPr>
        <p:sp>
          <p:nvSpPr>
            <p:cNvPr id="850" name="Google Shape;850;p63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63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2" name="Google Shape;852;p63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accent3"/>
        </a:solidFill>
      </p:bgPr>
    </p:bg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4"/>
          <p:cNvSpPr txBox="1"/>
          <p:nvPr>
            <p:ph idx="1" type="body"/>
          </p:nvPr>
        </p:nvSpPr>
        <p:spPr>
          <a:xfrm>
            <a:off x="2309867" y="2827933"/>
            <a:ext cx="4760400" cy="3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6773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indent="-3048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indent="-3048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indent="-3048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indent="-3048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indent="-3048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indent="-3048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indent="-3048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855" name="Google Shape;855;p64"/>
          <p:cNvSpPr txBox="1"/>
          <p:nvPr>
            <p:ph idx="2" type="body"/>
          </p:nvPr>
        </p:nvSpPr>
        <p:spPr>
          <a:xfrm>
            <a:off x="7070267" y="2827933"/>
            <a:ext cx="4322800" cy="3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67732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indent="-3048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indent="-3048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indent="-3048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indent="-3048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indent="-3048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indent="-3048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indent="-3048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856" name="Google Shape;856;p64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857" name="Google Shape;857;p64"/>
          <p:cNvSpPr/>
          <p:nvPr/>
        </p:nvSpPr>
        <p:spPr>
          <a:xfrm>
            <a:off x="9792095" y="1085165"/>
            <a:ext cx="677300" cy="540467"/>
          </a:xfrm>
          <a:custGeom>
            <a:rect b="b" l="l" r="r" t="t"/>
            <a:pathLst>
              <a:path extrusionOk="0" h="49059" w="61461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64"/>
          <p:cNvSpPr/>
          <p:nvPr/>
        </p:nvSpPr>
        <p:spPr>
          <a:xfrm>
            <a:off x="10557215" y="484002"/>
            <a:ext cx="2068556" cy="1201369"/>
          </a:xfrm>
          <a:custGeom>
            <a:rect b="b" l="l" r="r" t="t"/>
            <a:pathLst>
              <a:path extrusionOk="0" h="35554" w="61218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64"/>
          <p:cNvSpPr/>
          <p:nvPr/>
        </p:nvSpPr>
        <p:spPr>
          <a:xfrm>
            <a:off x="539934" y="884267"/>
            <a:ext cx="1481884" cy="860644"/>
          </a:xfrm>
          <a:custGeom>
            <a:rect b="b" l="l" r="r" t="t"/>
            <a:pathLst>
              <a:path extrusionOk="0" h="35554" w="61218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64"/>
          <p:cNvSpPr/>
          <p:nvPr/>
        </p:nvSpPr>
        <p:spPr>
          <a:xfrm>
            <a:off x="1835569" y="483997"/>
            <a:ext cx="638375" cy="509396"/>
          </a:xfrm>
          <a:custGeom>
            <a:rect b="b" l="l" r="r" t="t"/>
            <a:pathLst>
              <a:path extrusionOk="0" h="49059" w="61461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64"/>
          <p:cNvSpPr/>
          <p:nvPr/>
        </p:nvSpPr>
        <p:spPr>
          <a:xfrm rot="10800000">
            <a:off x="10267367" y="1935947"/>
            <a:ext cx="1370467" cy="796055"/>
          </a:xfrm>
          <a:custGeom>
            <a:rect b="b" l="l" r="r" t="t"/>
            <a:pathLst>
              <a:path extrusionOk="0" h="35554" w="61218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6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65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6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66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868" name="Google Shape;868;p6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69" name="Google Shape;869;p66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66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1" name="Google Shape;871;p66"/>
          <p:cNvSpPr txBox="1"/>
          <p:nvPr>
            <p:ph idx="2" type="title"/>
          </p:nvPr>
        </p:nvSpPr>
        <p:spPr>
          <a:xfrm>
            <a:off x="1931967" y="2498333"/>
            <a:ext cx="8328400" cy="28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67"/>
          <p:cNvSpPr txBox="1"/>
          <p:nvPr>
            <p:ph type="title"/>
          </p:nvPr>
        </p:nvSpPr>
        <p:spPr>
          <a:xfrm>
            <a:off x="1850800" y="1578467"/>
            <a:ext cx="8490400" cy="349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6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6" name="Google Shape;876;p68"/>
          <p:cNvSpPr txBox="1"/>
          <p:nvPr>
            <p:ph type="title"/>
          </p:nvPr>
        </p:nvSpPr>
        <p:spPr>
          <a:xfrm>
            <a:off x="789233" y="1644233"/>
            <a:ext cx="43704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877" name="Google Shape;877;p68"/>
          <p:cNvSpPr txBox="1"/>
          <p:nvPr>
            <p:ph idx="1" type="subTitle"/>
          </p:nvPr>
        </p:nvSpPr>
        <p:spPr>
          <a:xfrm>
            <a:off x="789233" y="3737433"/>
            <a:ext cx="4370400" cy="1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878" name="Google Shape;878;p68"/>
          <p:cNvSpPr txBox="1"/>
          <p:nvPr>
            <p:ph idx="2" type="body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2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69"/>
          <p:cNvSpPr txBox="1"/>
          <p:nvPr>
            <p:ph idx="1" type="body"/>
          </p:nvPr>
        </p:nvSpPr>
        <p:spPr>
          <a:xfrm>
            <a:off x="745460" y="5372719"/>
            <a:ext cx="8713600" cy="8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indent="-3556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4pPr>
            <a:lvl5pPr indent="-3556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/>
            </a:lvl6pPr>
            <a:lvl7pPr indent="-3556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/>
            </a:lvl8pPr>
            <a:lvl9pPr indent="-3556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70"/>
          <p:cNvSpPr txBox="1"/>
          <p:nvPr>
            <p:ph type="title"/>
          </p:nvPr>
        </p:nvSpPr>
        <p:spPr>
          <a:xfrm>
            <a:off x="3238367" y="2611800"/>
            <a:ext cx="5715200" cy="2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/>
        </p:txBody>
      </p:sp>
      <p:sp>
        <p:nvSpPr>
          <p:cNvPr id="883" name="Google Shape;883;p7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70"/>
          <p:cNvSpPr txBox="1"/>
          <p:nvPr>
            <p:ph idx="2"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885" name="Google Shape;885;p7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886" name="Google Shape;886;p70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70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Table of contents 1">
    <p:bg>
      <p:bgPr>
        <a:solidFill>
          <a:schemeClr val="accent3"/>
        </a:solidFill>
      </p:bgPr>
    </p:bg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71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890" name="Google Shape;890;p71"/>
          <p:cNvSpPr txBox="1"/>
          <p:nvPr>
            <p:ph idx="2" type="title"/>
          </p:nvPr>
        </p:nvSpPr>
        <p:spPr>
          <a:xfrm>
            <a:off x="961200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667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91" name="Google Shape;891;p71"/>
          <p:cNvSpPr txBox="1"/>
          <p:nvPr>
            <p:ph idx="3" type="title"/>
          </p:nvPr>
        </p:nvSpPr>
        <p:spPr>
          <a:xfrm>
            <a:off x="3620233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667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92" name="Google Shape;892;p71"/>
          <p:cNvSpPr txBox="1"/>
          <p:nvPr>
            <p:ph idx="4" type="title"/>
          </p:nvPr>
        </p:nvSpPr>
        <p:spPr>
          <a:xfrm>
            <a:off x="6279267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667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93" name="Google Shape;893;p71"/>
          <p:cNvSpPr txBox="1"/>
          <p:nvPr>
            <p:ph idx="5" type="title"/>
          </p:nvPr>
        </p:nvSpPr>
        <p:spPr>
          <a:xfrm>
            <a:off x="8938301" y="2326833"/>
            <a:ext cx="23044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667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94" name="Google Shape;894;p71"/>
          <p:cNvSpPr txBox="1"/>
          <p:nvPr>
            <p:ph idx="1" type="subTitle"/>
          </p:nvPr>
        </p:nvSpPr>
        <p:spPr>
          <a:xfrm>
            <a:off x="2132267" y="5344400"/>
            <a:ext cx="7942400" cy="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2">
  <p:cSld name="Table of contents 2">
    <p:bg>
      <p:bgPr>
        <a:solidFill>
          <a:schemeClr val="accent3"/>
        </a:solidFill>
      </p:bgPr>
    </p:bg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72"/>
          <p:cNvSpPr txBox="1"/>
          <p:nvPr>
            <p:ph type="title"/>
          </p:nvPr>
        </p:nvSpPr>
        <p:spPr>
          <a:xfrm>
            <a:off x="3250733" y="813000"/>
            <a:ext cx="78092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897" name="Google Shape;897;p72"/>
          <p:cNvSpPr txBox="1"/>
          <p:nvPr>
            <p:ph idx="2" type="title"/>
          </p:nvPr>
        </p:nvSpPr>
        <p:spPr>
          <a:xfrm>
            <a:off x="3380572" y="2002333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667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98" name="Google Shape;898;p72"/>
          <p:cNvSpPr txBox="1"/>
          <p:nvPr>
            <p:ph idx="3" type="title"/>
          </p:nvPr>
        </p:nvSpPr>
        <p:spPr>
          <a:xfrm>
            <a:off x="3379472" y="2929400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667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899" name="Google Shape;899;p72"/>
          <p:cNvSpPr txBox="1"/>
          <p:nvPr>
            <p:ph idx="4" type="title"/>
          </p:nvPr>
        </p:nvSpPr>
        <p:spPr>
          <a:xfrm>
            <a:off x="3380572" y="3876867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667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900" name="Google Shape;900;p72"/>
          <p:cNvSpPr txBox="1"/>
          <p:nvPr>
            <p:ph idx="5" type="title"/>
          </p:nvPr>
        </p:nvSpPr>
        <p:spPr>
          <a:xfrm>
            <a:off x="3380572" y="4824333"/>
            <a:ext cx="1582800" cy="38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 sz="2667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901" name="Google Shape;901;p72"/>
          <p:cNvSpPr txBox="1"/>
          <p:nvPr>
            <p:ph idx="1" type="subTitle"/>
          </p:nvPr>
        </p:nvSpPr>
        <p:spPr>
          <a:xfrm>
            <a:off x="3344000" y="5542233"/>
            <a:ext cx="7942400" cy="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ỉ Tiêu đề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 4">
  <p:cSld name="Title only  4"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73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73"/>
          <p:cNvSpPr txBox="1"/>
          <p:nvPr>
            <p:ph type="title"/>
          </p:nvPr>
        </p:nvSpPr>
        <p:spPr>
          <a:xfrm>
            <a:off x="1981000" y="813000"/>
            <a:ext cx="82300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905" name="Google Shape;905;p7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06" name="Google Shape;906;p73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73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Section header 4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74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10" name="Google Shape;910;p74"/>
          <p:cNvGrpSpPr/>
          <p:nvPr/>
        </p:nvGrpSpPr>
        <p:grpSpPr>
          <a:xfrm rot="-5400000">
            <a:off x="4986272" y="3649169"/>
            <a:ext cx="12213291" cy="2933304"/>
            <a:chOff x="6554546" y="4623503"/>
            <a:chExt cx="7127825" cy="824332"/>
          </a:xfrm>
        </p:grpSpPr>
        <p:sp>
          <p:nvSpPr>
            <p:cNvPr id="911" name="Google Shape;911;p74"/>
            <p:cNvSpPr/>
            <p:nvPr/>
          </p:nvSpPr>
          <p:spPr>
            <a:xfrm>
              <a:off x="6554546" y="4623503"/>
              <a:ext cx="7127825" cy="824332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74"/>
            <p:cNvSpPr/>
            <p:nvPr/>
          </p:nvSpPr>
          <p:spPr>
            <a:xfrm>
              <a:off x="6554546" y="4906019"/>
              <a:ext cx="7127825" cy="438388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3" name="Google Shape;913;p74"/>
          <p:cNvSpPr txBox="1"/>
          <p:nvPr>
            <p:ph idx="1" type="subTitle"/>
          </p:nvPr>
        </p:nvSpPr>
        <p:spPr>
          <a:xfrm>
            <a:off x="4724933" y="27458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  <p:sp>
        <p:nvSpPr>
          <p:cNvPr id="914" name="Google Shape;914;p74"/>
          <p:cNvSpPr txBox="1"/>
          <p:nvPr>
            <p:ph type="title"/>
          </p:nvPr>
        </p:nvSpPr>
        <p:spPr>
          <a:xfrm>
            <a:off x="4724933" y="1758535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Title and text 1"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7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75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918" name="Google Shape;918;p7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19" name="Google Shape;919;p75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75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1" name="Google Shape;921;p75"/>
          <p:cNvSpPr txBox="1"/>
          <p:nvPr>
            <p:ph idx="2" type="title"/>
          </p:nvPr>
        </p:nvSpPr>
        <p:spPr>
          <a:xfrm>
            <a:off x="814700" y="3114333"/>
            <a:ext cx="3479200" cy="16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2667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2" name="Google Shape;922;p75"/>
          <p:cNvSpPr txBox="1"/>
          <p:nvPr>
            <p:ph idx="3" type="title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3" name="Google Shape;923;p75"/>
          <p:cNvSpPr txBox="1"/>
          <p:nvPr>
            <p:ph idx="4" type="title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24" name="Google Shape;924;p75"/>
          <p:cNvSpPr txBox="1"/>
          <p:nvPr>
            <p:ph idx="5" type="title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Title and text 2"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76"/>
          <p:cNvSpPr txBox="1"/>
          <p:nvPr>
            <p:ph idx="1" type="body"/>
          </p:nvPr>
        </p:nvSpPr>
        <p:spPr>
          <a:xfrm>
            <a:off x="713597" y="2801733"/>
            <a:ext cx="6130800" cy="23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429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indent="-342900" lvl="2" marL="13716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3pPr>
            <a:lvl4pPr indent="-342900" lvl="3" marL="18288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4pPr>
            <a:lvl5pPr indent="-342900" lvl="4" marL="22860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5pPr>
            <a:lvl6pPr indent="-342900" lvl="5" marL="27432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■"/>
              <a:defRPr sz="2400"/>
            </a:lvl6pPr>
            <a:lvl7pPr indent="-342900" lvl="6" marL="32004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●"/>
              <a:defRPr sz="2400"/>
            </a:lvl7pPr>
            <a:lvl8pPr indent="-342900" lvl="7" marL="36576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800"/>
              <a:buChar char="○"/>
              <a:defRPr sz="2400"/>
            </a:lvl8pPr>
            <a:lvl9pPr indent="-342900" lvl="8" marL="41148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800"/>
              <a:buChar char="■"/>
              <a:defRPr sz="2400"/>
            </a:lvl9pPr>
          </a:lstStyle>
          <a:p/>
        </p:txBody>
      </p:sp>
      <p:sp>
        <p:nvSpPr>
          <p:cNvPr id="927" name="Google Shape;927;p76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76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929" name="Google Shape;929;p7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30" name="Google Shape;930;p76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76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Title and text 4"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7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4" name="Google Shape;934;p7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35" name="Google Shape;935;p77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77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7" name="Google Shape;937;p77"/>
          <p:cNvSpPr txBox="1"/>
          <p:nvPr>
            <p:ph type="title"/>
          </p:nvPr>
        </p:nvSpPr>
        <p:spPr>
          <a:xfrm>
            <a:off x="6616800" y="2856000"/>
            <a:ext cx="3280400" cy="15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4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38" name="Google Shape;938;p77"/>
          <p:cNvSpPr txBox="1"/>
          <p:nvPr>
            <p:ph idx="1" type="subTitle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">
  <p:cSld name="Title and four columns "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78"/>
          <p:cNvSpPr txBox="1"/>
          <p:nvPr>
            <p:ph type="title"/>
          </p:nvPr>
        </p:nvSpPr>
        <p:spPr>
          <a:xfrm>
            <a:off x="964933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0"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1" name="Google Shape;941;p78"/>
          <p:cNvSpPr txBox="1"/>
          <p:nvPr>
            <p:ph idx="1" type="subTitle"/>
          </p:nvPr>
        </p:nvSpPr>
        <p:spPr>
          <a:xfrm>
            <a:off x="965104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942" name="Google Shape;942;p78"/>
          <p:cNvSpPr txBox="1"/>
          <p:nvPr>
            <p:ph idx="2" type="title"/>
          </p:nvPr>
        </p:nvSpPr>
        <p:spPr>
          <a:xfrm>
            <a:off x="3643433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0"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3" name="Google Shape;943;p78"/>
          <p:cNvSpPr txBox="1"/>
          <p:nvPr>
            <p:ph idx="3" type="subTitle"/>
          </p:nvPr>
        </p:nvSpPr>
        <p:spPr>
          <a:xfrm>
            <a:off x="3643443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944" name="Google Shape;944;p78"/>
          <p:cNvSpPr txBox="1"/>
          <p:nvPr>
            <p:ph idx="4" type="title"/>
          </p:nvPr>
        </p:nvSpPr>
        <p:spPr>
          <a:xfrm>
            <a:off x="6321767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0"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5" name="Google Shape;945;p78"/>
          <p:cNvSpPr txBox="1"/>
          <p:nvPr>
            <p:ph idx="5" type="subTitle"/>
          </p:nvPr>
        </p:nvSpPr>
        <p:spPr>
          <a:xfrm>
            <a:off x="6321769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946" name="Google Shape;946;p78"/>
          <p:cNvSpPr txBox="1"/>
          <p:nvPr>
            <p:ph idx="6" type="title"/>
          </p:nvPr>
        </p:nvSpPr>
        <p:spPr>
          <a:xfrm>
            <a:off x="9000100" y="3454800"/>
            <a:ext cx="2226800" cy="44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0"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933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7" name="Google Shape;947;p78"/>
          <p:cNvSpPr txBox="1"/>
          <p:nvPr>
            <p:ph idx="7" type="subTitle"/>
          </p:nvPr>
        </p:nvSpPr>
        <p:spPr>
          <a:xfrm>
            <a:off x="9000096" y="4349211"/>
            <a:ext cx="2226800" cy="7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948" name="Google Shape;948;p7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78"/>
          <p:cNvSpPr txBox="1"/>
          <p:nvPr>
            <p:ph idx="8" type="title"/>
          </p:nvPr>
        </p:nvSpPr>
        <p:spPr>
          <a:xfrm>
            <a:off x="1742600" y="813000"/>
            <a:ext cx="8706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950" name="Google Shape;950;p7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51" name="Google Shape;951;p78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78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 header 1"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79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5" name="Google Shape;955;p79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956" name="Google Shape;956;p79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79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8" name="Google Shape;958;p79"/>
          <p:cNvSpPr txBox="1"/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959" name="Google Shape;959;p79"/>
          <p:cNvSpPr txBox="1"/>
          <p:nvPr>
            <p:ph idx="1" type="subTitle"/>
          </p:nvPr>
        </p:nvSpPr>
        <p:spPr>
          <a:xfrm>
            <a:off x="961200" y="1727108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5">
  <p:cSld name="Section header 5"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80"/>
          <p:cNvSpPr/>
          <p:nvPr/>
        </p:nvSpPr>
        <p:spPr>
          <a:xfrm flipH="1" rot="5400000">
            <a:off x="-2116632" y="1930967"/>
            <a:ext cx="12213200" cy="6369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2" name="Google Shape;962;p80"/>
          <p:cNvGrpSpPr/>
          <p:nvPr/>
        </p:nvGrpSpPr>
        <p:grpSpPr>
          <a:xfrm flipH="1" rot="5400000">
            <a:off x="-5597252" y="4082729"/>
            <a:ext cx="12213291" cy="2065887"/>
            <a:chOff x="6554546" y="4623503"/>
            <a:chExt cx="7127825" cy="824332"/>
          </a:xfrm>
        </p:grpSpPr>
        <p:sp>
          <p:nvSpPr>
            <p:cNvPr id="963" name="Google Shape;963;p80"/>
            <p:cNvSpPr/>
            <p:nvPr/>
          </p:nvSpPr>
          <p:spPr>
            <a:xfrm>
              <a:off x="6554546" y="4623503"/>
              <a:ext cx="7127825" cy="824332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80"/>
            <p:cNvSpPr/>
            <p:nvPr/>
          </p:nvSpPr>
          <p:spPr>
            <a:xfrm>
              <a:off x="6554546" y="4906019"/>
              <a:ext cx="7127825" cy="438388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80"/>
          <p:cNvSpPr txBox="1"/>
          <p:nvPr>
            <p:ph idx="1" type="subTitle"/>
          </p:nvPr>
        </p:nvSpPr>
        <p:spPr>
          <a:xfrm>
            <a:off x="1509600" y="14625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  <p:sp>
        <p:nvSpPr>
          <p:cNvPr id="966" name="Google Shape;966;p80"/>
          <p:cNvSpPr txBox="1"/>
          <p:nvPr>
            <p:ph type="title"/>
          </p:nvPr>
        </p:nvSpPr>
        <p:spPr>
          <a:xfrm>
            <a:off x="1509600" y="4752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 1">
  <p:cSld name="Title only  1"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8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81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970" name="Google Shape;970;p8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1" name="Google Shape;971;p81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81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1_Title and text 4"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8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82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976" name="Google Shape;976;p8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77" name="Google Shape;977;p82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82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9" name="Google Shape;979;p82"/>
          <p:cNvSpPr txBox="1"/>
          <p:nvPr>
            <p:ph idx="2" type="title"/>
          </p:nvPr>
        </p:nvSpPr>
        <p:spPr>
          <a:xfrm>
            <a:off x="2120467" y="2862015"/>
            <a:ext cx="7951200" cy="9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ội dung với Chú thích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4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5">
  <p:cSld name="Title and text 5"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83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2" name="Google Shape;982;p83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83" name="Google Shape;983;p83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83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85" name="Google Shape;985;p83"/>
          <p:cNvSpPr txBox="1"/>
          <p:nvPr>
            <p:ph type="title"/>
          </p:nvPr>
        </p:nvSpPr>
        <p:spPr>
          <a:xfrm>
            <a:off x="6491800" y="2967468"/>
            <a:ext cx="3516000" cy="15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4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86" name="Google Shape;986;p83"/>
          <p:cNvSpPr txBox="1"/>
          <p:nvPr>
            <p:ph idx="1" type="subTitle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 and two columns 1"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84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9" name="Google Shape;989;p84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990" name="Google Shape;990;p84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84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2" name="Google Shape;992;p84"/>
          <p:cNvSpPr txBox="1"/>
          <p:nvPr>
            <p:ph type="title"/>
          </p:nvPr>
        </p:nvSpPr>
        <p:spPr>
          <a:xfrm>
            <a:off x="8282367" y="2273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93" name="Google Shape;993;p84"/>
          <p:cNvSpPr txBox="1"/>
          <p:nvPr>
            <p:ph idx="1" type="subTitle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  <p:sp>
        <p:nvSpPr>
          <p:cNvPr id="994" name="Google Shape;994;p84"/>
          <p:cNvSpPr txBox="1"/>
          <p:nvPr>
            <p:ph idx="2" type="title"/>
          </p:nvPr>
        </p:nvSpPr>
        <p:spPr>
          <a:xfrm>
            <a:off x="1108500" y="2273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Numbers and text"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85"/>
          <p:cNvSpPr txBox="1"/>
          <p:nvPr>
            <p:ph type="title"/>
          </p:nvPr>
        </p:nvSpPr>
        <p:spPr>
          <a:xfrm>
            <a:off x="4222095" y="2281981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/>
        </p:txBody>
      </p:sp>
      <p:sp>
        <p:nvSpPr>
          <p:cNvPr id="997" name="Google Shape;997;p85"/>
          <p:cNvSpPr txBox="1"/>
          <p:nvPr>
            <p:ph idx="1" type="subTitle"/>
          </p:nvPr>
        </p:nvSpPr>
        <p:spPr>
          <a:xfrm>
            <a:off x="6485027" y="2397500"/>
            <a:ext cx="2542800" cy="7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98" name="Google Shape;998;p85"/>
          <p:cNvSpPr txBox="1"/>
          <p:nvPr>
            <p:ph idx="2" type="title"/>
          </p:nvPr>
        </p:nvSpPr>
        <p:spPr>
          <a:xfrm>
            <a:off x="4222095" y="3433164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/>
        </p:txBody>
      </p:sp>
      <p:sp>
        <p:nvSpPr>
          <p:cNvPr id="999" name="Google Shape;999;p85"/>
          <p:cNvSpPr txBox="1"/>
          <p:nvPr>
            <p:ph idx="3" type="subTitle"/>
          </p:nvPr>
        </p:nvSpPr>
        <p:spPr>
          <a:xfrm>
            <a:off x="6485027" y="3548667"/>
            <a:ext cx="2542800" cy="7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00" name="Google Shape;1000;p85"/>
          <p:cNvSpPr txBox="1"/>
          <p:nvPr>
            <p:ph idx="4" type="title"/>
          </p:nvPr>
        </p:nvSpPr>
        <p:spPr>
          <a:xfrm>
            <a:off x="4222095" y="4584347"/>
            <a:ext cx="2190000" cy="9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/>
        </p:txBody>
      </p:sp>
      <p:sp>
        <p:nvSpPr>
          <p:cNvPr id="1001" name="Google Shape;1001;p85"/>
          <p:cNvSpPr txBox="1"/>
          <p:nvPr>
            <p:ph idx="5" type="subTitle"/>
          </p:nvPr>
        </p:nvSpPr>
        <p:spPr>
          <a:xfrm>
            <a:off x="6485027" y="4699867"/>
            <a:ext cx="2595200" cy="7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002" name="Google Shape;1002;p85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3" name="Google Shape;1003;p85"/>
          <p:cNvSpPr txBox="1"/>
          <p:nvPr>
            <p:ph idx="6"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1004" name="Google Shape;1004;p8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05" name="Google Shape;1005;p85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62CF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85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6">
  <p:cSld name="Section header 6"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86"/>
          <p:cNvSpPr/>
          <p:nvPr/>
        </p:nvSpPr>
        <p:spPr>
          <a:xfrm flipH="1" rot="5400000">
            <a:off x="4035" y="1497267"/>
            <a:ext cx="12213200" cy="636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9" name="Google Shape;1009;p86"/>
          <p:cNvGrpSpPr/>
          <p:nvPr/>
        </p:nvGrpSpPr>
        <p:grpSpPr>
          <a:xfrm flipH="1" rot="5400000">
            <a:off x="-4508371" y="2661563"/>
            <a:ext cx="13521333" cy="1513608"/>
            <a:chOff x="6554537" y="4843884"/>
            <a:chExt cx="7891215" cy="603961"/>
          </a:xfrm>
        </p:grpSpPr>
        <p:sp>
          <p:nvSpPr>
            <p:cNvPr id="1010" name="Google Shape;1010;p86"/>
            <p:cNvSpPr/>
            <p:nvPr/>
          </p:nvSpPr>
          <p:spPr>
            <a:xfrm>
              <a:off x="6554537" y="4843884"/>
              <a:ext cx="7891215" cy="603961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86"/>
            <p:cNvSpPr/>
            <p:nvPr/>
          </p:nvSpPr>
          <p:spPr>
            <a:xfrm>
              <a:off x="6554546" y="4906019"/>
              <a:ext cx="7127825" cy="438388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86"/>
          <p:cNvSpPr txBox="1"/>
          <p:nvPr>
            <p:ph idx="1" type="subTitle"/>
          </p:nvPr>
        </p:nvSpPr>
        <p:spPr>
          <a:xfrm>
            <a:off x="3659500" y="14841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  <p:sp>
        <p:nvSpPr>
          <p:cNvPr id="1013" name="Google Shape;1013;p86"/>
          <p:cNvSpPr txBox="1"/>
          <p:nvPr>
            <p:ph type="title"/>
          </p:nvPr>
        </p:nvSpPr>
        <p:spPr>
          <a:xfrm>
            <a:off x="3659500" y="496835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grpSp>
        <p:nvGrpSpPr>
          <p:cNvPr id="1014" name="Google Shape;1014;p86"/>
          <p:cNvGrpSpPr/>
          <p:nvPr/>
        </p:nvGrpSpPr>
        <p:grpSpPr>
          <a:xfrm flipH="1" rot="5400000">
            <a:off x="3026163" y="-515771"/>
            <a:ext cx="13521333" cy="1513608"/>
            <a:chOff x="6554537" y="4843884"/>
            <a:chExt cx="7891215" cy="603961"/>
          </a:xfrm>
        </p:grpSpPr>
        <p:sp>
          <p:nvSpPr>
            <p:cNvPr id="1015" name="Google Shape;1015;p86"/>
            <p:cNvSpPr/>
            <p:nvPr/>
          </p:nvSpPr>
          <p:spPr>
            <a:xfrm>
              <a:off x="6554537" y="4843884"/>
              <a:ext cx="7891215" cy="603961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6"/>
            <p:cNvSpPr/>
            <p:nvPr/>
          </p:nvSpPr>
          <p:spPr>
            <a:xfrm>
              <a:off x="6554546" y="4906019"/>
              <a:ext cx="7127825" cy="438388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 2">
  <p:cSld name="Section header  2"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87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9" name="Google Shape;1019;p87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20" name="Google Shape;1020;p87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87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2" name="Google Shape;1022;p87"/>
          <p:cNvSpPr txBox="1"/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023" name="Google Shape;1023;p87"/>
          <p:cNvSpPr txBox="1"/>
          <p:nvPr>
            <p:ph idx="1" type="subTitle"/>
          </p:nvPr>
        </p:nvSpPr>
        <p:spPr>
          <a:xfrm>
            <a:off x="961200" y="173379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6">
  <p:cSld name="Title and text 6"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88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6" name="Google Shape;1026;p8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27" name="Google Shape;1027;p88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88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29" name="Google Shape;1029;p88"/>
          <p:cNvSpPr txBox="1"/>
          <p:nvPr>
            <p:ph type="title"/>
          </p:nvPr>
        </p:nvSpPr>
        <p:spPr>
          <a:xfrm>
            <a:off x="6806500" y="2957600"/>
            <a:ext cx="2886400" cy="15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4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0" name="Google Shape;1030;p88"/>
          <p:cNvSpPr txBox="1"/>
          <p:nvPr>
            <p:ph idx="1" type="subTitle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 2">
  <p:cSld name="Title only  2"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8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89"/>
          <p:cNvSpPr txBox="1"/>
          <p:nvPr>
            <p:ph type="title"/>
          </p:nvPr>
        </p:nvSpPr>
        <p:spPr>
          <a:xfrm>
            <a:off x="1876000" y="813000"/>
            <a:ext cx="84400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grpSp>
        <p:nvGrpSpPr>
          <p:cNvPr id="1034" name="Google Shape;1034;p8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35" name="Google Shape;1035;p89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89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7">
  <p:cSld name="Title and text 7"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9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90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sp>
        <p:nvSpPr>
          <p:cNvPr id="1040" name="Google Shape;1040;p90"/>
          <p:cNvSpPr txBox="1"/>
          <p:nvPr>
            <p:ph idx="2" type="title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041" name="Google Shape;1041;p9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42" name="Google Shape;1042;p90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90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8">
  <p:cSld name="Title and text 8"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91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91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sp>
        <p:nvSpPr>
          <p:cNvPr id="1047" name="Google Shape;1047;p91"/>
          <p:cNvSpPr txBox="1"/>
          <p:nvPr>
            <p:ph idx="2" type="title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048" name="Google Shape;1048;p91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49" name="Google Shape;1049;p91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91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3">
  <p:cSld name="Title and text 13"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92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92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sp>
        <p:nvSpPr>
          <p:cNvPr id="1054" name="Google Shape;1054;p92"/>
          <p:cNvSpPr txBox="1"/>
          <p:nvPr>
            <p:ph idx="2" type="title"/>
          </p:nvPr>
        </p:nvSpPr>
        <p:spPr>
          <a:xfrm>
            <a:off x="3247600" y="2863384"/>
            <a:ext cx="57120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055" name="Google Shape;1055;p92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56" name="Google Shape;1056;p92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92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̉nh với Chú thích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Section header 3"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93"/>
          <p:cNvSpPr/>
          <p:nvPr/>
        </p:nvSpPr>
        <p:spPr>
          <a:xfrm>
            <a:off x="-1600" y="3429000"/>
            <a:ext cx="12213200" cy="246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0" name="Google Shape;1060;p93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061" name="Google Shape;1061;p93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93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3" name="Google Shape;1063;p93"/>
          <p:cNvSpPr txBox="1"/>
          <p:nvPr>
            <p:ph type="title"/>
          </p:nvPr>
        </p:nvSpPr>
        <p:spPr>
          <a:xfrm>
            <a:off x="961200" y="7399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064" name="Google Shape;1064;p93"/>
          <p:cNvSpPr txBox="1"/>
          <p:nvPr>
            <p:ph idx="1" type="subTitle"/>
          </p:nvPr>
        </p:nvSpPr>
        <p:spPr>
          <a:xfrm>
            <a:off x="961200" y="1747375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7">
  <p:cSld name="Section header 7"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94"/>
          <p:cNvSpPr/>
          <p:nvPr/>
        </p:nvSpPr>
        <p:spPr>
          <a:xfrm rot="-5400000">
            <a:off x="1939667" y="1930967"/>
            <a:ext cx="12213200" cy="63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7" name="Google Shape;1067;p94"/>
          <p:cNvGrpSpPr/>
          <p:nvPr/>
        </p:nvGrpSpPr>
        <p:grpSpPr>
          <a:xfrm rot="-5400000">
            <a:off x="5385432" y="2891891"/>
            <a:ext cx="12213291" cy="1885963"/>
            <a:chOff x="6554546" y="4623503"/>
            <a:chExt cx="7127825" cy="824332"/>
          </a:xfrm>
        </p:grpSpPr>
        <p:sp>
          <p:nvSpPr>
            <p:cNvPr id="1068" name="Google Shape;1068;p94"/>
            <p:cNvSpPr/>
            <p:nvPr/>
          </p:nvSpPr>
          <p:spPr>
            <a:xfrm>
              <a:off x="6554546" y="4623503"/>
              <a:ext cx="7127825" cy="824332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94"/>
            <p:cNvSpPr/>
            <p:nvPr/>
          </p:nvSpPr>
          <p:spPr>
            <a:xfrm>
              <a:off x="6554546" y="4906019"/>
              <a:ext cx="7127825" cy="438388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0" name="Google Shape;1070;p94"/>
          <p:cNvSpPr txBox="1"/>
          <p:nvPr>
            <p:ph idx="1" type="subTitle"/>
          </p:nvPr>
        </p:nvSpPr>
        <p:spPr>
          <a:xfrm>
            <a:off x="5130633" y="2065341"/>
            <a:ext cx="51348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  <p:sp>
        <p:nvSpPr>
          <p:cNvPr id="1071" name="Google Shape;1071;p94"/>
          <p:cNvSpPr txBox="1"/>
          <p:nvPr>
            <p:ph type="title"/>
          </p:nvPr>
        </p:nvSpPr>
        <p:spPr>
          <a:xfrm>
            <a:off x="5130633" y="1078001"/>
            <a:ext cx="51348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1"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9">
  <p:cSld name="Title and text 9"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95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4" name="Google Shape;1074;p95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75" name="Google Shape;1075;p95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95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7" name="Google Shape;1077;p95"/>
          <p:cNvSpPr txBox="1"/>
          <p:nvPr>
            <p:ph type="title"/>
          </p:nvPr>
        </p:nvSpPr>
        <p:spPr>
          <a:xfrm>
            <a:off x="6437500" y="3002467"/>
            <a:ext cx="3450800" cy="15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 sz="4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8" name="Google Shape;1078;p95"/>
          <p:cNvSpPr txBox="1"/>
          <p:nvPr>
            <p:ph idx="1" type="subTitle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4">
  <p:cSld name="Title and text 14"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96"/>
          <p:cNvSpPr/>
          <p:nvPr/>
        </p:nvSpPr>
        <p:spPr>
          <a:xfrm>
            <a:off x="-9633" y="851033"/>
            <a:ext cx="12211200" cy="7336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1" name="Google Shape;1081;p96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2" name="Google Shape;1082;p96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96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4" name="Google Shape;1084;p96"/>
          <p:cNvSpPr txBox="1"/>
          <p:nvPr>
            <p:ph type="title"/>
          </p:nvPr>
        </p:nvSpPr>
        <p:spPr>
          <a:xfrm>
            <a:off x="7112500" y="3002467"/>
            <a:ext cx="2776000" cy="151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b="1" sz="29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rabicPeriod"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alphaLcPeriod"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AutoNum type="romanLcPeriod"/>
              <a:defRPr/>
            </a:lvl9pPr>
          </a:lstStyle>
          <a:p/>
        </p:txBody>
      </p:sp>
      <p:sp>
        <p:nvSpPr>
          <p:cNvPr id="1085" name="Google Shape;1085;p96"/>
          <p:cNvSpPr txBox="1"/>
          <p:nvPr>
            <p:ph idx="1" type="subTitle"/>
          </p:nvPr>
        </p:nvSpPr>
        <p:spPr>
          <a:xfrm>
            <a:off x="2115800" y="853833"/>
            <a:ext cx="7960400" cy="72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0">
  <p:cSld name="Title and text 10">
    <p:spTree>
      <p:nvGrpSpPr>
        <p:cNvPr id="1086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7" name="Google Shape;1087;p97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88" name="Google Shape;1088;p97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97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0" name="Google Shape;1090;p97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97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sp>
        <p:nvSpPr>
          <p:cNvPr id="1092" name="Google Shape;1092;p97"/>
          <p:cNvSpPr txBox="1"/>
          <p:nvPr>
            <p:ph idx="2" type="title"/>
          </p:nvPr>
        </p:nvSpPr>
        <p:spPr>
          <a:xfrm>
            <a:off x="2120467" y="2498333"/>
            <a:ext cx="7951200" cy="28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 3">
  <p:cSld name="Title only  3"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Google Shape;1094;p98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095" name="Google Shape;1095;p98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98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7" name="Google Shape;1097;p98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98"/>
          <p:cNvSpPr txBox="1"/>
          <p:nvPr>
            <p:ph type="title"/>
          </p:nvPr>
        </p:nvSpPr>
        <p:spPr>
          <a:xfrm>
            <a:off x="663000" y="813000"/>
            <a:ext cx="108660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1">
  <p:cSld name="Title and text 11"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0" name="Google Shape;1100;p99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01" name="Google Shape;1101;p99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99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3" name="Google Shape;1103;p99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p99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sp>
        <p:nvSpPr>
          <p:cNvPr id="1105" name="Google Shape;1105;p99"/>
          <p:cNvSpPr txBox="1"/>
          <p:nvPr>
            <p:ph idx="2" type="title"/>
          </p:nvPr>
        </p:nvSpPr>
        <p:spPr>
          <a:xfrm>
            <a:off x="6319400" y="2524367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6" name="Google Shape;1106;p99"/>
          <p:cNvSpPr txBox="1"/>
          <p:nvPr>
            <p:ph idx="3" type="title"/>
          </p:nvPr>
        </p:nvSpPr>
        <p:spPr>
          <a:xfrm>
            <a:off x="6319400" y="3509933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7" name="Google Shape;1107;p99"/>
          <p:cNvSpPr txBox="1"/>
          <p:nvPr>
            <p:ph idx="4" type="title"/>
          </p:nvPr>
        </p:nvSpPr>
        <p:spPr>
          <a:xfrm>
            <a:off x="6319400" y="4495500"/>
            <a:ext cx="1891200" cy="8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2">
  <p:cSld name="Title and text 12"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100"/>
          <p:cNvGrpSpPr/>
          <p:nvPr/>
        </p:nvGrpSpPr>
        <p:grpSpPr>
          <a:xfrm>
            <a:off x="-1600" y="5896807"/>
            <a:ext cx="12192383" cy="961207"/>
            <a:chOff x="6554556" y="4623505"/>
            <a:chExt cx="7127825" cy="720905"/>
          </a:xfrm>
        </p:grpSpPr>
        <p:sp>
          <p:nvSpPr>
            <p:cNvPr id="1110" name="Google Shape;1110;p100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00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12" name="Google Shape;1112;p100"/>
          <p:cNvSpPr/>
          <p:nvPr/>
        </p:nvSpPr>
        <p:spPr>
          <a:xfrm>
            <a:off x="-900" y="489200"/>
            <a:ext cx="12194000" cy="1445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Google Shape;1113;p100"/>
          <p:cNvSpPr txBox="1"/>
          <p:nvPr>
            <p:ph type="title"/>
          </p:nvPr>
        </p:nvSpPr>
        <p:spPr>
          <a:xfrm>
            <a:off x="961200" y="813012"/>
            <a:ext cx="10284800" cy="7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AutoNum type="arabicPeriod"/>
              <a:defRPr b="1" sz="5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rabicPeriod"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alphaLcPeriod"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AutoNum type="romanLcPeriod"/>
              <a:defRPr sz="5600"/>
            </a:lvl9pPr>
          </a:lstStyle>
          <a:p/>
        </p:txBody>
      </p:sp>
      <p:sp>
        <p:nvSpPr>
          <p:cNvPr id="1114" name="Google Shape;1114;p100"/>
          <p:cNvSpPr txBox="1"/>
          <p:nvPr>
            <p:ph idx="2" type="title"/>
          </p:nvPr>
        </p:nvSpPr>
        <p:spPr>
          <a:xfrm>
            <a:off x="2120467" y="2498333"/>
            <a:ext cx="7951200" cy="71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 sz="3333"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hanks">
    <p:bg>
      <p:bgPr>
        <a:solidFill>
          <a:schemeClr val="lt2"/>
        </a:solidFill>
      </p:bgPr>
    </p:bg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01"/>
          <p:cNvSpPr/>
          <p:nvPr/>
        </p:nvSpPr>
        <p:spPr>
          <a:xfrm>
            <a:off x="785233" y="2720933"/>
            <a:ext cx="5962800" cy="6079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7" name="Google Shape;1117;p101"/>
          <p:cNvGrpSpPr/>
          <p:nvPr/>
        </p:nvGrpSpPr>
        <p:grpSpPr>
          <a:xfrm>
            <a:off x="-2044" y="5896843"/>
            <a:ext cx="12200936" cy="961207"/>
            <a:chOff x="6554556" y="4623505"/>
            <a:chExt cx="7127825" cy="720905"/>
          </a:xfrm>
        </p:grpSpPr>
        <p:sp>
          <p:nvSpPr>
            <p:cNvPr id="1118" name="Google Shape;1118;p101"/>
            <p:cNvSpPr/>
            <p:nvPr/>
          </p:nvSpPr>
          <p:spPr>
            <a:xfrm>
              <a:off x="6554556" y="4623505"/>
              <a:ext cx="7127825" cy="588345"/>
            </a:xfrm>
            <a:custGeom>
              <a:rect b="b" l="l" r="r" t="t"/>
              <a:pathLst>
                <a:path extrusionOk="0" h="18815" w="285113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01"/>
            <p:cNvSpPr/>
            <p:nvPr/>
          </p:nvSpPr>
          <p:spPr>
            <a:xfrm>
              <a:off x="6554556" y="4761756"/>
              <a:ext cx="7127825" cy="582654"/>
            </a:xfrm>
            <a:custGeom>
              <a:rect b="b" l="l" r="r" t="t"/>
              <a:pathLst>
                <a:path extrusionOk="0" h="18633" w="285113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r>
                <a:t/>
              </a: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0" name="Google Shape;1120;p101"/>
          <p:cNvSpPr txBox="1"/>
          <p:nvPr>
            <p:ph type="title"/>
          </p:nvPr>
        </p:nvSpPr>
        <p:spPr>
          <a:xfrm>
            <a:off x="6298567" y="1007133"/>
            <a:ext cx="5145200" cy="7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1121" name="Google Shape;1121;p101"/>
          <p:cNvSpPr txBox="1"/>
          <p:nvPr>
            <p:ph idx="1" type="subTitle"/>
          </p:nvPr>
        </p:nvSpPr>
        <p:spPr>
          <a:xfrm>
            <a:off x="7134367" y="5030333"/>
            <a:ext cx="3473600" cy="41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b="0" sz="16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600"/>
            </a:lvl9pPr>
          </a:lstStyle>
          <a:p/>
        </p:txBody>
      </p:sp>
      <p:sp>
        <p:nvSpPr>
          <p:cNvPr id="1122" name="Google Shape;1122;p101"/>
          <p:cNvSpPr txBox="1"/>
          <p:nvPr>
            <p:ph idx="2" type="subTitle"/>
          </p:nvPr>
        </p:nvSpPr>
        <p:spPr>
          <a:xfrm>
            <a:off x="6298567" y="1864400"/>
            <a:ext cx="5145200" cy="15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b="0"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0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2000"/>
              <a:buNone/>
              <a:defRPr sz="2133"/>
            </a:lvl9pPr>
          </a:lstStyle>
          <a:p/>
        </p:txBody>
      </p:sp>
      <p:sp>
        <p:nvSpPr>
          <p:cNvPr id="1123" name="Google Shape;1123;p101"/>
          <p:cNvSpPr/>
          <p:nvPr/>
        </p:nvSpPr>
        <p:spPr>
          <a:xfrm>
            <a:off x="3742402" y="1223367"/>
            <a:ext cx="753717" cy="601627"/>
          </a:xfrm>
          <a:custGeom>
            <a:rect b="b" l="l" r="r" t="t"/>
            <a:pathLst>
              <a:path extrusionOk="0" h="49059" w="61461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101"/>
          <p:cNvSpPr/>
          <p:nvPr/>
        </p:nvSpPr>
        <p:spPr>
          <a:xfrm>
            <a:off x="630067" y="719334"/>
            <a:ext cx="1755936" cy="1019807"/>
          </a:xfrm>
          <a:custGeom>
            <a:rect b="b" l="l" r="r" t="t"/>
            <a:pathLst>
              <a:path extrusionOk="0" h="35554" w="61218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p101"/>
          <p:cNvSpPr txBox="1"/>
          <p:nvPr/>
        </p:nvSpPr>
        <p:spPr>
          <a:xfrm>
            <a:off x="6878767" y="4342217"/>
            <a:ext cx="3984800" cy="6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</a:t>
            </a:r>
            <a:r>
              <a:rPr b="1"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-US" sz="16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including icons by </a:t>
            </a:r>
            <a:r>
              <a:rPr b="1" lang="en-US" sz="16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infographics &amp; images by </a:t>
            </a:r>
            <a:r>
              <a:rPr b="1" lang="en-US" sz="16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lang="en-US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33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Background 1">
    <p:bg>
      <p:bgPr>
        <a:solidFill>
          <a:schemeClr val="accent2"/>
        </a:solidFill>
      </p:bgPr>
    </p:bg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6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57.xml"/><Relationship Id="rId1" Type="http://schemas.openxmlformats.org/officeDocument/2006/relationships/image" Target="../media/image25.jpg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/Relationships>
</file>

<file path=ppt/slideMasters/_rels/slideMaster6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77.xml"/><Relationship Id="rId42" Type="http://schemas.openxmlformats.org/officeDocument/2006/relationships/slideLayout" Target="../slideLayouts/slideLayout99.xml"/><Relationship Id="rId41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79.xml"/><Relationship Id="rId44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78.xml"/><Relationship Id="rId43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81.xml"/><Relationship Id="rId46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80.xml"/><Relationship Id="rId45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26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82.xml"/><Relationship Id="rId47" Type="http://schemas.openxmlformats.org/officeDocument/2006/relationships/theme" Target="../theme/theme1.xml"/><Relationship Id="rId28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86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69.xml"/><Relationship Id="rId34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71.xml"/><Relationship Id="rId36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74.xml"/><Relationship Id="rId39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73.xml"/><Relationship Id="rId38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DC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1"/>
          <p:cNvSpPr txBox="1"/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86" name="Google Shape;86;p31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ADC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"/>
          <p:cNvSpPr txBox="1"/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b="0" i="0" sz="3600" u="none" cap="none" strike="noStrik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/>
        </p:txBody>
      </p:sp>
      <p:sp>
        <p:nvSpPr>
          <p:cNvPr id="374" name="Google Shape;374;p33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b="0" i="0" sz="1600" u="none" cap="none" strike="noStrik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62" name="Google Shape;662;p36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3" name="Google Shape;663;p36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4" name="Google Shape;664;p36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5" name="Google Shape;665;p36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3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7" name="Google Shape;737;p39"/>
          <p:cNvSpPr txBox="1"/>
          <p:nvPr>
            <p:ph idx="1" type="body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8" name="Google Shape;738;p39"/>
          <p:cNvSpPr txBox="1"/>
          <p:nvPr>
            <p:ph idx="10" type="dt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9" name="Google Shape;739;p39"/>
          <p:cNvSpPr txBox="1"/>
          <p:nvPr>
            <p:ph idx="11" type="ftr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0" name="Google Shape;740;p39"/>
          <p:cNvSpPr txBox="1"/>
          <p:nvPr>
            <p:ph idx="12" type="sldNum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slow">
    <p:wipe dir="d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1"/>
          <p:cNvSpPr txBox="1"/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"/>
              <a:buNone/>
              <a:defRPr b="1" i="0" sz="3500" u="none" cap="none" strike="noStrik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2" name="Google Shape;812;p41"/>
          <p:cNvSpPr txBox="1"/>
          <p:nvPr>
            <p:ph idx="1" type="body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■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●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ato"/>
              <a:buChar char="○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ato"/>
              <a:buChar char="■"/>
              <a:defRPr b="0" i="0" sz="2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752" r:id="rId42"/>
    <p:sldLayoutId id="2147483753" r:id="rId43"/>
    <p:sldLayoutId id="2147483754" r:id="rId44"/>
    <p:sldLayoutId id="2147483755" r:id="rId45"/>
    <p:sldLayoutId id="2147483756" r:id="rId4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5" Type="http://schemas.openxmlformats.org/officeDocument/2006/relationships/image" Target="../media/image3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9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45.png"/><Relationship Id="rId7" Type="http://schemas.openxmlformats.org/officeDocument/2006/relationships/image" Target="../media/image47.png"/><Relationship Id="rId8" Type="http://schemas.openxmlformats.org/officeDocument/2006/relationships/image" Target="../media/image37.png"/><Relationship Id="rId10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png"/><Relationship Id="rId4" Type="http://schemas.openxmlformats.org/officeDocument/2006/relationships/image" Target="../media/image56.png"/><Relationship Id="rId9" Type="http://schemas.openxmlformats.org/officeDocument/2006/relationships/image" Target="../media/image57.jpg"/><Relationship Id="rId5" Type="http://schemas.openxmlformats.org/officeDocument/2006/relationships/image" Target="../media/image52.png"/><Relationship Id="rId6" Type="http://schemas.openxmlformats.org/officeDocument/2006/relationships/image" Target="../media/image50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4.png"/><Relationship Id="rId4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jpg"/><Relationship Id="rId4" Type="http://schemas.openxmlformats.org/officeDocument/2006/relationships/image" Target="../media/image61.png"/><Relationship Id="rId5" Type="http://schemas.openxmlformats.org/officeDocument/2006/relationships/image" Target="../media/image6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7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Relationship Id="rId8" Type="http://schemas.openxmlformats.org/officeDocument/2006/relationships/image" Target="../media/image24.png"/><Relationship Id="rId10" Type="http://schemas.openxmlformats.org/officeDocument/2006/relationships/image" Target="../media/image3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7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Relationship Id="rId4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image" Target="../media/image6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3.xml"/><Relationship Id="rId3" Type="http://schemas.openxmlformats.org/officeDocument/2006/relationships/vmlDrawing" Target="../drawings/vmlDrawing1.vml"/><Relationship Id="rId4" Type="http://schemas.openxmlformats.org/officeDocument/2006/relationships/image" Target="../media/image39.png"/><Relationship Id="rId5" Type="http://schemas.openxmlformats.org/officeDocument/2006/relationships/oleObject" Target="../embeddings/oleObject1.bin"/><Relationship Id="rId6" Type="http://schemas.openxmlformats.org/officeDocument/2006/relationships/oleObject" Target="../embeddings/oleObject1.bin"/><Relationship Id="rId7" Type="http://schemas.openxmlformats.org/officeDocument/2006/relationships/image" Target="../media/image7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7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4" Type="http://schemas.openxmlformats.org/officeDocument/2006/relationships/image" Target="../media/image6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Relationship Id="rId4" Type="http://schemas.openxmlformats.org/officeDocument/2006/relationships/image" Target="../media/image6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2.png"/><Relationship Id="rId4" Type="http://schemas.openxmlformats.org/officeDocument/2006/relationships/image" Target="../media/image60.png"/><Relationship Id="rId5" Type="http://schemas.openxmlformats.org/officeDocument/2006/relationships/image" Target="../media/image67.png"/><Relationship Id="rId6" Type="http://schemas.openxmlformats.org/officeDocument/2006/relationships/image" Target="../media/image7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4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6" name="Google Shape;1136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" y="20888"/>
            <a:ext cx="12190992" cy="6851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42106" y="321296"/>
            <a:ext cx="1533813" cy="99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6" name="Google Shape;123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10"/>
          <p:cNvSpPr txBox="1"/>
          <p:nvPr/>
        </p:nvSpPr>
        <p:spPr>
          <a:xfrm>
            <a:off x="2613073" y="-22860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b="0" i="0" lang="en-US" sz="66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3</a:t>
            </a:r>
            <a:br>
              <a:rPr b="0" i="0" lang="en-US" sz="66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b="1" i="0" lang="en-US" sz="58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Listen and circle. </a:t>
            </a:r>
            <a:endParaRPr b="1" i="0" sz="5800" u="none" cap="none" strike="noStrik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3" name="Google Shape;124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7566" y="742949"/>
            <a:ext cx="10599542" cy="518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07337" y="99669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5" name="Google Shape;1245;p11"/>
          <p:cNvSpPr/>
          <p:nvPr/>
        </p:nvSpPr>
        <p:spPr>
          <a:xfrm>
            <a:off x="7604241" y="3104802"/>
            <a:ext cx="417542" cy="463088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11"/>
          <p:cNvSpPr/>
          <p:nvPr/>
        </p:nvSpPr>
        <p:spPr>
          <a:xfrm>
            <a:off x="5413749" y="5126182"/>
            <a:ext cx="446724" cy="553489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2" name="Google Shape;1252;p12"/>
          <p:cNvSpPr txBox="1"/>
          <p:nvPr/>
        </p:nvSpPr>
        <p:spPr>
          <a:xfrm>
            <a:off x="2465548" y="352049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b="0" i="0" lang="en-US" sz="66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Game time</a:t>
            </a:r>
            <a:endParaRPr b="1" i="0" sz="5000" u="none" cap="none" strike="noStrike">
              <a:solidFill>
                <a:srgbClr val="FFD18D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8" name="Google Shape;125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94073" y="5660056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9" name="Google Shape;1259;p13"/>
          <p:cNvSpPr txBox="1"/>
          <p:nvPr/>
        </p:nvSpPr>
        <p:spPr>
          <a:xfrm>
            <a:off x="2244725" y="0"/>
            <a:ext cx="8139352" cy="16312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</p:txBody>
      </p:sp>
      <p:pic>
        <p:nvPicPr>
          <p:cNvPr id="1260" name="Google Shape;126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8413" y="2229182"/>
            <a:ext cx="1955152" cy="183638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261" name="Google Shape;126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8413" y="548897"/>
            <a:ext cx="2229193" cy="12576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262" name="Google Shape;126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4077" y="4473526"/>
            <a:ext cx="2335634" cy="135039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263" name="Google Shape;1263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45284" y="2229182"/>
            <a:ext cx="2949276" cy="162423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264" name="Google Shape;1264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947052" y="4347841"/>
            <a:ext cx="2626796" cy="170545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265" name="Google Shape;1265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94306" y="572283"/>
            <a:ext cx="2379542" cy="165689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266" name="Google Shape;1266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68455" y="4310723"/>
            <a:ext cx="2899150" cy="188933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4000">
        <p14:vortex dir="r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p14"/>
          <p:cNvSpPr/>
          <p:nvPr/>
        </p:nvSpPr>
        <p:spPr>
          <a:xfrm>
            <a:off x="1541822" y="96796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3" name="Google Shape;1273;p14"/>
          <p:cNvSpPr/>
          <p:nvPr/>
        </p:nvSpPr>
        <p:spPr>
          <a:xfrm>
            <a:off x="4610010" y="103902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4" name="Google Shape;1274;p14"/>
          <p:cNvSpPr/>
          <p:nvPr/>
        </p:nvSpPr>
        <p:spPr>
          <a:xfrm>
            <a:off x="7645310" y="96796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14"/>
          <p:cNvSpPr/>
          <p:nvPr/>
        </p:nvSpPr>
        <p:spPr>
          <a:xfrm>
            <a:off x="1541822" y="1811654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6" name="Google Shape;1276;p14"/>
          <p:cNvSpPr/>
          <p:nvPr/>
        </p:nvSpPr>
        <p:spPr>
          <a:xfrm>
            <a:off x="4581001" y="1811653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7" name="Google Shape;1277;p14"/>
          <p:cNvSpPr/>
          <p:nvPr/>
        </p:nvSpPr>
        <p:spPr>
          <a:xfrm>
            <a:off x="7658010" y="1811652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4"/>
          <p:cNvSpPr/>
          <p:nvPr/>
        </p:nvSpPr>
        <p:spPr>
          <a:xfrm>
            <a:off x="1541822" y="3546393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9" name="Google Shape;1279;p14"/>
          <p:cNvSpPr/>
          <p:nvPr/>
        </p:nvSpPr>
        <p:spPr>
          <a:xfrm>
            <a:off x="4589194" y="3561994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0" name="Google Shape;1280;p14"/>
          <p:cNvSpPr/>
          <p:nvPr/>
        </p:nvSpPr>
        <p:spPr>
          <a:xfrm>
            <a:off x="7658010" y="3545624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1" name="Google Shape;1281;p14"/>
          <p:cNvSpPr/>
          <p:nvPr/>
        </p:nvSpPr>
        <p:spPr>
          <a:xfrm>
            <a:off x="1555569" y="5260753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2" name="Google Shape;1282;p14"/>
          <p:cNvSpPr/>
          <p:nvPr/>
        </p:nvSpPr>
        <p:spPr>
          <a:xfrm>
            <a:off x="4571821" y="5277322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3" name="Google Shape;1283;p14"/>
          <p:cNvSpPr/>
          <p:nvPr/>
        </p:nvSpPr>
        <p:spPr>
          <a:xfrm>
            <a:off x="7645310" y="5260752"/>
            <a:ext cx="2908660" cy="153324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Ảnh có chứa đồ chơi&#10;&#10;Mô tả được tạo tự động" id="1284" name="Google Shape;128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1363" y="291472"/>
            <a:ext cx="1005818" cy="1158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12768" y="3546779"/>
            <a:ext cx="2566768" cy="15484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Ảnh có chứa đồ chơi, đồ họa véc-tơ&#10;&#10;Mô tả được tạo tự động" id="1286" name="Google Shape;128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17800" y="5349886"/>
            <a:ext cx="1389080" cy="1388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Ảnh có chứa đồ chơi, búp bê, nữ&#10;&#10;Mô tả được tạo tự động" id="1287" name="Google Shape;1287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26776" y="1932856"/>
            <a:ext cx="745728" cy="13096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Ảnh có chứa tối&#10;&#10;Mô tả được tạo tự động" id="1288" name="Google Shape;128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34928" y="1811156"/>
            <a:ext cx="1908425" cy="13487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Ảnh có chứa văn bản, đồ họa véc-tơ, búp bê&#10;&#10;Mô tả được tạo tự động" id="1289" name="Google Shape;128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84428" y="3537268"/>
            <a:ext cx="1223144" cy="1549959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4"/>
          <p:cNvSpPr txBox="1"/>
          <p:nvPr/>
        </p:nvSpPr>
        <p:spPr>
          <a:xfrm>
            <a:off x="1549758" y="278865"/>
            <a:ext cx="300364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running.</a:t>
            </a:r>
            <a:endParaRPr/>
          </a:p>
        </p:txBody>
      </p:sp>
      <p:sp>
        <p:nvSpPr>
          <p:cNvPr id="1291" name="Google Shape;1291;p14"/>
          <p:cNvSpPr txBox="1"/>
          <p:nvPr/>
        </p:nvSpPr>
        <p:spPr>
          <a:xfrm>
            <a:off x="7714763" y="278865"/>
            <a:ext cx="3172087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singing.</a:t>
            </a:r>
            <a:endParaRPr/>
          </a:p>
        </p:txBody>
      </p:sp>
      <p:sp>
        <p:nvSpPr>
          <p:cNvPr id="1292" name="Google Shape;1292;p14"/>
          <p:cNvSpPr txBox="1"/>
          <p:nvPr/>
        </p:nvSpPr>
        <p:spPr>
          <a:xfrm>
            <a:off x="4589194" y="5467996"/>
            <a:ext cx="2812452" cy="1246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cooking.</a:t>
            </a:r>
            <a:endParaRPr/>
          </a:p>
        </p:txBody>
      </p:sp>
      <p:sp>
        <p:nvSpPr>
          <p:cNvPr id="1293" name="Google Shape;1293;p14"/>
          <p:cNvSpPr txBox="1"/>
          <p:nvPr/>
        </p:nvSpPr>
        <p:spPr>
          <a:xfrm>
            <a:off x="1611702" y="5349887"/>
            <a:ext cx="2998308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painting.</a:t>
            </a:r>
            <a:endParaRPr/>
          </a:p>
        </p:txBody>
      </p:sp>
      <p:sp>
        <p:nvSpPr>
          <p:cNvPr id="1294" name="Google Shape;1294;p14"/>
          <p:cNvSpPr txBox="1"/>
          <p:nvPr/>
        </p:nvSpPr>
        <p:spPr>
          <a:xfrm>
            <a:off x="7677263" y="3685735"/>
            <a:ext cx="3166960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 like walking.</a:t>
            </a:r>
            <a:endParaRPr/>
          </a:p>
        </p:txBody>
      </p:sp>
      <p:sp>
        <p:nvSpPr>
          <p:cNvPr id="1295" name="Google Shape;1295;p14"/>
          <p:cNvSpPr txBox="1"/>
          <p:nvPr/>
        </p:nvSpPr>
        <p:spPr>
          <a:xfrm>
            <a:off x="4557450" y="2067034"/>
            <a:ext cx="3039179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What’s your hobby?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It’s swimming.</a:t>
            </a:r>
            <a:endParaRPr/>
          </a:p>
        </p:txBody>
      </p:sp>
      <p:sp>
        <p:nvSpPr>
          <p:cNvPr id="1296" name="Google Shape;1296;p14"/>
          <p:cNvSpPr/>
          <p:nvPr/>
        </p:nvSpPr>
        <p:spPr>
          <a:xfrm>
            <a:off x="1549757" y="7960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</a:t>
            </a:r>
            <a:endParaRPr/>
          </a:p>
        </p:txBody>
      </p:sp>
      <p:sp>
        <p:nvSpPr>
          <p:cNvPr id="1297" name="Google Shape;1297;p14"/>
          <p:cNvSpPr/>
          <p:nvPr/>
        </p:nvSpPr>
        <p:spPr>
          <a:xfrm>
            <a:off x="3709209" y="990601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14"/>
          <p:cNvSpPr/>
          <p:nvPr/>
        </p:nvSpPr>
        <p:spPr>
          <a:xfrm>
            <a:off x="4589491" y="57904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</a:t>
            </a:r>
            <a:endParaRPr/>
          </a:p>
        </p:txBody>
      </p:sp>
      <p:sp>
        <p:nvSpPr>
          <p:cNvPr id="1299" name="Google Shape;1299;p14"/>
          <p:cNvSpPr/>
          <p:nvPr/>
        </p:nvSpPr>
        <p:spPr>
          <a:xfrm>
            <a:off x="6750859" y="994053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14"/>
          <p:cNvSpPr/>
          <p:nvPr/>
        </p:nvSpPr>
        <p:spPr>
          <a:xfrm>
            <a:off x="7617865" y="93426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3</a:t>
            </a:r>
            <a:endParaRPr/>
          </a:p>
        </p:txBody>
      </p:sp>
      <p:sp>
        <p:nvSpPr>
          <p:cNvPr id="1301" name="Google Shape;1301;p14"/>
          <p:cNvSpPr/>
          <p:nvPr/>
        </p:nvSpPr>
        <p:spPr>
          <a:xfrm>
            <a:off x="9786159" y="983893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14"/>
          <p:cNvSpPr/>
          <p:nvPr/>
        </p:nvSpPr>
        <p:spPr>
          <a:xfrm>
            <a:off x="1543230" y="1805592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4</a:t>
            </a:r>
            <a:endParaRPr/>
          </a:p>
        </p:txBody>
      </p:sp>
      <p:sp>
        <p:nvSpPr>
          <p:cNvPr id="1303" name="Google Shape;1303;p14"/>
          <p:cNvSpPr/>
          <p:nvPr/>
        </p:nvSpPr>
        <p:spPr>
          <a:xfrm>
            <a:off x="3702680" y="2695299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14"/>
          <p:cNvSpPr/>
          <p:nvPr/>
        </p:nvSpPr>
        <p:spPr>
          <a:xfrm>
            <a:off x="4581001" y="179616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5</a:t>
            </a:r>
            <a:endParaRPr/>
          </a:p>
        </p:txBody>
      </p:sp>
      <p:sp>
        <p:nvSpPr>
          <p:cNvPr id="1305" name="Google Shape;1305;p14"/>
          <p:cNvSpPr/>
          <p:nvPr/>
        </p:nvSpPr>
        <p:spPr>
          <a:xfrm>
            <a:off x="6744330" y="2698751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14"/>
          <p:cNvSpPr/>
          <p:nvPr/>
        </p:nvSpPr>
        <p:spPr>
          <a:xfrm>
            <a:off x="7620180" y="1755498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6</a:t>
            </a:r>
            <a:endParaRPr/>
          </a:p>
        </p:txBody>
      </p:sp>
      <p:sp>
        <p:nvSpPr>
          <p:cNvPr id="1307" name="Google Shape;1307;p14"/>
          <p:cNvSpPr/>
          <p:nvPr/>
        </p:nvSpPr>
        <p:spPr>
          <a:xfrm>
            <a:off x="9779630" y="2688591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8" name="Google Shape;1308;p14"/>
          <p:cNvSpPr/>
          <p:nvPr/>
        </p:nvSpPr>
        <p:spPr>
          <a:xfrm>
            <a:off x="1556545" y="346198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7</a:t>
            </a:r>
            <a:endParaRPr/>
          </a:p>
        </p:txBody>
      </p:sp>
      <p:sp>
        <p:nvSpPr>
          <p:cNvPr id="1309" name="Google Shape;1309;p14"/>
          <p:cNvSpPr/>
          <p:nvPr/>
        </p:nvSpPr>
        <p:spPr>
          <a:xfrm>
            <a:off x="3715380" y="4394201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14"/>
          <p:cNvSpPr/>
          <p:nvPr/>
        </p:nvSpPr>
        <p:spPr>
          <a:xfrm>
            <a:off x="4569918" y="3467403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8</a:t>
            </a:r>
            <a:endParaRPr/>
          </a:p>
        </p:txBody>
      </p:sp>
      <p:sp>
        <p:nvSpPr>
          <p:cNvPr id="1311" name="Google Shape;1311;p14"/>
          <p:cNvSpPr/>
          <p:nvPr/>
        </p:nvSpPr>
        <p:spPr>
          <a:xfrm>
            <a:off x="6757030" y="4397653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2" name="Google Shape;1312;p14"/>
          <p:cNvSpPr/>
          <p:nvPr/>
        </p:nvSpPr>
        <p:spPr>
          <a:xfrm>
            <a:off x="7645310" y="3510717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9</a:t>
            </a:r>
            <a:endParaRPr/>
          </a:p>
        </p:txBody>
      </p:sp>
      <p:sp>
        <p:nvSpPr>
          <p:cNvPr id="1313" name="Google Shape;1313;p14"/>
          <p:cNvSpPr/>
          <p:nvPr/>
        </p:nvSpPr>
        <p:spPr>
          <a:xfrm>
            <a:off x="9792330" y="4387493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4" name="Google Shape;1314;p14"/>
          <p:cNvSpPr/>
          <p:nvPr/>
        </p:nvSpPr>
        <p:spPr>
          <a:xfrm>
            <a:off x="1541822" y="5209459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</a:t>
            </a:r>
            <a:endParaRPr/>
          </a:p>
        </p:txBody>
      </p:sp>
      <p:sp>
        <p:nvSpPr>
          <p:cNvPr id="1315" name="Google Shape;1315;p14"/>
          <p:cNvSpPr/>
          <p:nvPr/>
        </p:nvSpPr>
        <p:spPr>
          <a:xfrm>
            <a:off x="3702680" y="6111599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14"/>
          <p:cNvSpPr/>
          <p:nvPr/>
        </p:nvSpPr>
        <p:spPr>
          <a:xfrm>
            <a:off x="4556259" y="5231325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11</a:t>
            </a:r>
            <a:endParaRPr/>
          </a:p>
        </p:txBody>
      </p:sp>
      <p:sp>
        <p:nvSpPr>
          <p:cNvPr id="1317" name="Google Shape;1317;p14"/>
          <p:cNvSpPr/>
          <p:nvPr/>
        </p:nvSpPr>
        <p:spPr>
          <a:xfrm>
            <a:off x="6744330" y="6115051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8" name="Google Shape;1318;p14"/>
          <p:cNvSpPr/>
          <p:nvPr/>
        </p:nvSpPr>
        <p:spPr>
          <a:xfrm>
            <a:off x="7617865" y="5209736"/>
            <a:ext cx="2958921" cy="1625242"/>
          </a:xfrm>
          <a:prstGeom prst="rect">
            <a:avLst/>
          </a:prstGeom>
          <a:blipFill rotWithShape="1">
            <a:blip r:embed="rId9">
              <a:alphaModFix/>
            </a:blip>
            <a:tile algn="tl" flip="none" tx="0" sx="100000" ty="0" sy="100000"/>
          </a:blip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FFFF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12</a:t>
            </a:r>
            <a:endParaRPr/>
          </a:p>
        </p:txBody>
      </p:sp>
      <p:sp>
        <p:nvSpPr>
          <p:cNvPr id="1319" name="Google Shape;1319;p14"/>
          <p:cNvSpPr/>
          <p:nvPr/>
        </p:nvSpPr>
        <p:spPr>
          <a:xfrm>
            <a:off x="9779630" y="6104891"/>
            <a:ext cx="678820" cy="6096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4" name="Google Shape;132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p15"/>
          <p:cNvSpPr txBox="1"/>
          <p:nvPr/>
        </p:nvSpPr>
        <p:spPr>
          <a:xfrm>
            <a:off x="2237873" y="-409643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b="0" i="0" lang="en-US" sz="66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b="0" i="0" lang="en-US" sz="66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b="1" i="0" lang="en-US" sz="48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Let’s chant.</a:t>
            </a:r>
            <a:endParaRPr b="1" i="0" sz="5000" u="none" cap="none" strike="noStrike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" name="Google Shape;133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02920" y="991359"/>
            <a:ext cx="8203053" cy="5037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Google Shape;133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2828" y="951087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7" name="Google Shape;133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8" name="Google Shape;1338;p17"/>
          <p:cNvSpPr txBox="1"/>
          <p:nvPr/>
        </p:nvSpPr>
        <p:spPr>
          <a:xfrm>
            <a:off x="2330251" y="-1204306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b="0" i="0" lang="en-US" sz="66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b="0" i="0" lang="en-US" sz="66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b="1" i="0" lang="en-US" sz="48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Fun corner</a:t>
            </a:r>
            <a:br>
              <a:rPr b="1" i="0" lang="en-US" sz="48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b="1" i="0" lang="en-US" sz="48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and </a:t>
            </a:r>
            <a:br>
              <a:rPr b="1" i="0" lang="en-US" sz="48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b="1" i="0" lang="en-US" sz="48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Wrap-up</a:t>
            </a:r>
            <a:endParaRPr b="1" i="0" sz="5000" u="none" cap="none" strike="noStrike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4" name="Google Shape;1344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4185"/>
            <a:ext cx="9149585" cy="685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8"/>
          <p:cNvSpPr/>
          <p:nvPr/>
        </p:nvSpPr>
        <p:spPr>
          <a:xfrm>
            <a:off x="2639616" y="1052736"/>
            <a:ext cx="6840760" cy="4608512"/>
          </a:xfrm>
          <a:prstGeom prst="ellipse">
            <a:avLst/>
          </a:prstGeom>
          <a:solidFill>
            <a:srgbClr val="8CB3E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p18"/>
          <p:cNvSpPr txBox="1"/>
          <p:nvPr/>
        </p:nvSpPr>
        <p:spPr>
          <a:xfrm>
            <a:off x="3791744" y="2132856"/>
            <a:ext cx="5184576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6600"/>
              <a:buFont typeface="Corben"/>
              <a:buNone/>
            </a:pPr>
            <a:r>
              <a:rPr b="1" i="0" lang="en-US" sz="6600" u="none" cap="none" strike="noStrike">
                <a:solidFill>
                  <a:srgbClr val="FFFF00"/>
                </a:solidFill>
                <a:latin typeface="Corben"/>
                <a:ea typeface="Corben"/>
                <a:cs typeface="Corben"/>
                <a:sym typeface="Corben"/>
              </a:rPr>
              <a:t>SPELLING </a:t>
            </a:r>
            <a:r>
              <a:rPr b="1" i="0" lang="en-US" sz="66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HOBBIES</a:t>
            </a:r>
            <a:endParaRPr b="1" i="0" sz="6600" u="none" cap="none" strike="noStrik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347" name="Google Shape;134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0217" y="5769349"/>
            <a:ext cx="2334575" cy="107280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348" name="Google Shape;1348;p18"/>
          <p:cNvPicPr preferRelativeResize="0"/>
          <p:nvPr/>
        </p:nvPicPr>
        <p:blipFill rotWithShape="1">
          <a:blip r:embed="rId5">
            <a:alphaModFix/>
          </a:blip>
          <a:srcRect b="53192" l="-669" r="669" t="-404"/>
          <a:stretch/>
        </p:blipFill>
        <p:spPr>
          <a:xfrm flipH="1">
            <a:off x="-99493" y="2466109"/>
            <a:ext cx="5600627" cy="4376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p14:dur="800">
    <p:circl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9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fmla="val 19678" name="adj1"/>
              <a:gd fmla="val 82402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p19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E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FEFE"/>
                </a:solidFill>
                <a:latin typeface="Calibri"/>
                <a:ea typeface="Calibri"/>
                <a:cs typeface="Calibri"/>
                <a:sym typeface="Calibri"/>
              </a:rPr>
              <a:t>How do you spell this hobby?</a:t>
            </a:r>
            <a:endParaRPr b="1" i="0" sz="4400" u="none" cap="none" strike="noStrike">
              <a:solidFill>
                <a:srgbClr val="FF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6" name="Google Shape;1356;p19">
            <a:hlinkClick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p19"/>
          <p:cNvSpPr txBox="1"/>
          <p:nvPr/>
        </p:nvSpPr>
        <p:spPr>
          <a:xfrm>
            <a:off x="5807967" y="1700809"/>
            <a:ext cx="563155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r u n n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358" name="Google Shape;1358;p19"/>
          <p:cNvSpPr txBox="1"/>
          <p:nvPr/>
        </p:nvSpPr>
        <p:spPr>
          <a:xfrm>
            <a:off x="5663952" y="2989402"/>
            <a:ext cx="601369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w</a:t>
            </a: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 a l k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359" name="Google Shape;1359;p19"/>
          <p:cNvSpPr txBox="1"/>
          <p:nvPr/>
        </p:nvSpPr>
        <p:spPr>
          <a:xfrm>
            <a:off x="5663952" y="4285546"/>
            <a:ext cx="601369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c o o k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360" name="Google Shape;1360;p19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Click here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1" name="Google Shape;136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8954" y="1497702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Google Shape;136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9575" y="2862073"/>
            <a:ext cx="2784529" cy="23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2"/>
          <p:cNvPicPr preferRelativeResize="0"/>
          <p:nvPr/>
        </p:nvPicPr>
        <p:blipFill rotWithShape="1">
          <a:blip r:embed="rId3">
            <a:alphaModFix/>
          </a:blip>
          <a:srcRect b="25000" l="0" r="0" t="0"/>
          <a:stretch/>
        </p:blipFill>
        <p:spPr>
          <a:xfrm>
            <a:off x="1" y="0"/>
            <a:ext cx="8233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2"/>
          <p:cNvPicPr preferRelativeResize="0"/>
          <p:nvPr/>
        </p:nvPicPr>
        <p:blipFill rotWithShape="1">
          <a:blip r:embed="rId4">
            <a:alphaModFix/>
          </a:blip>
          <a:srcRect b="0" l="24342" r="0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2"/>
          <p:cNvSpPr/>
          <p:nvPr/>
        </p:nvSpPr>
        <p:spPr>
          <a:xfrm>
            <a:off x="3763656" y="3278357"/>
            <a:ext cx="58427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b="1" i="0" lang="en-US" sz="6000" u="none" cap="none" strike="noStrik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b="1" i="0" sz="6000" u="none" cap="none" strike="noStrik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46" name="Google Shape;1146;p2"/>
          <p:cNvPicPr preferRelativeResize="0"/>
          <p:nvPr/>
        </p:nvPicPr>
        <p:blipFill rotWithShape="1">
          <a:blip r:embed="rId4">
            <a:alphaModFix/>
          </a:blip>
          <a:srcRect b="0" l="24342" r="0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2"/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b="1" i="0" lang="en-US" sz="10666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1149" name="Google Shape;114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73847" y="4595795"/>
            <a:ext cx="4274061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2"/>
          <p:cNvSpPr txBox="1"/>
          <p:nvPr/>
        </p:nvSpPr>
        <p:spPr>
          <a:xfrm>
            <a:off x="4705172" y="4595795"/>
            <a:ext cx="3086457" cy="666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b="1" i="0" lang="en-US" sz="3733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</a:t>
            </a:r>
            <a:r>
              <a:rPr b="1" lang="en-US" sz="3733"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 b="1" i="0" sz="3733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1" name="Google Shape;1151;p2"/>
          <p:cNvSpPr txBox="1"/>
          <p:nvPr/>
        </p:nvSpPr>
        <p:spPr>
          <a:xfrm>
            <a:off x="4516040" y="5528587"/>
            <a:ext cx="346471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b="0" i="0" lang="en-US" sz="36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5</a:t>
            </a:r>
            <a:endParaRPr b="0" i="0" sz="3600" u="none" cap="none" strike="noStrik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52" name="Google Shape;1152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76400" y="1450762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153" name="Google Shape;1153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38143" y="1454963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154" name="Google Shape;1154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13607" y="4178781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155" name="Google Shape;1155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4055" y="3818563"/>
            <a:ext cx="1533322" cy="19030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0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fmla="val 19678" name="adj1"/>
              <a:gd fmla="val 82402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8" name="Google Shape;1368;p20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E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FEFE"/>
                </a:solidFill>
                <a:latin typeface="Calibri"/>
                <a:ea typeface="Calibri"/>
                <a:cs typeface="Calibri"/>
                <a:sym typeface="Calibri"/>
              </a:rPr>
              <a:t>How do you spell this hobby?</a:t>
            </a:r>
            <a:endParaRPr b="1" i="0" sz="4400" u="none" cap="none" strike="noStrike">
              <a:solidFill>
                <a:srgbClr val="FF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20">
            <a:hlinkClick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0" name="Google Shape;1370;p20"/>
          <p:cNvSpPr txBox="1"/>
          <p:nvPr/>
        </p:nvSpPr>
        <p:spPr>
          <a:xfrm>
            <a:off x="4727451" y="1700809"/>
            <a:ext cx="650557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d a n c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371" name="Google Shape;1371;p20"/>
          <p:cNvSpPr txBox="1"/>
          <p:nvPr/>
        </p:nvSpPr>
        <p:spPr>
          <a:xfrm>
            <a:off x="4791075" y="4293097"/>
            <a:ext cx="650557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c o o k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372" name="Google Shape;1372;p20"/>
          <p:cNvSpPr txBox="1"/>
          <p:nvPr/>
        </p:nvSpPr>
        <p:spPr>
          <a:xfrm>
            <a:off x="5663952" y="2996953"/>
            <a:ext cx="578509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s w i m m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373" name="Google Shape;1373;p20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Click here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4" name="Google Shape;137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8002" y="1545978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Google Shape;137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16039" y="3068960"/>
            <a:ext cx="3266532" cy="190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21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fmla="val 19678" name="adj1"/>
              <a:gd fmla="val 82402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1" name="Google Shape;1381;p21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Click here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21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E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FEFE"/>
                </a:solidFill>
                <a:latin typeface="Calibri"/>
                <a:ea typeface="Calibri"/>
                <a:cs typeface="Calibri"/>
                <a:sym typeface="Calibri"/>
              </a:rPr>
              <a:t>How do you spell this hobby?</a:t>
            </a:r>
            <a:endParaRPr b="1" i="0" sz="4400" u="none" cap="none" strike="noStrike">
              <a:solidFill>
                <a:srgbClr val="FF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3" name="Google Shape;1383;p21">
            <a:hlinkClick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4" name="Google Shape;1384;p21"/>
          <p:cNvSpPr txBox="1"/>
          <p:nvPr/>
        </p:nvSpPr>
        <p:spPr>
          <a:xfrm>
            <a:off x="5152470" y="1700809"/>
            <a:ext cx="684903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p a i n t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385" name="Google Shape;1385;p21"/>
          <p:cNvSpPr txBox="1"/>
          <p:nvPr/>
        </p:nvSpPr>
        <p:spPr>
          <a:xfrm>
            <a:off x="5663951" y="4285546"/>
            <a:ext cx="567918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d r a w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386" name="Google Shape;1386;p21"/>
          <p:cNvSpPr txBox="1"/>
          <p:nvPr/>
        </p:nvSpPr>
        <p:spPr>
          <a:xfrm>
            <a:off x="4953000" y="2989402"/>
            <a:ext cx="653415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s i n g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387" name="Google Shape;138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8002" y="1570636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6739" y="3023261"/>
            <a:ext cx="2886266" cy="2554579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2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22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fmla="val 19678" name="adj1"/>
              <a:gd fmla="val 82402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22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Click here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22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E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FEFE"/>
                </a:solidFill>
                <a:latin typeface="Calibri"/>
                <a:ea typeface="Calibri"/>
                <a:cs typeface="Calibri"/>
                <a:sym typeface="Calibri"/>
              </a:rPr>
              <a:t>How do you spell this hobby?</a:t>
            </a:r>
            <a:endParaRPr b="1" i="0" sz="4400" u="none" cap="none" strike="noStrike">
              <a:solidFill>
                <a:srgbClr val="FF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6" name="Google Shape;1396;p22">
            <a:hlinkClick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22"/>
          <p:cNvSpPr txBox="1"/>
          <p:nvPr/>
        </p:nvSpPr>
        <p:spPr>
          <a:xfrm>
            <a:off x="5807967" y="1700809"/>
            <a:ext cx="57469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d a n c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398" name="Google Shape;1398;p22"/>
          <p:cNvSpPr txBox="1"/>
          <p:nvPr/>
        </p:nvSpPr>
        <p:spPr>
          <a:xfrm>
            <a:off x="5663951" y="2989402"/>
            <a:ext cx="642327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r u n n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399" name="Google Shape;1399;p22"/>
          <p:cNvSpPr txBox="1"/>
          <p:nvPr/>
        </p:nvSpPr>
        <p:spPr>
          <a:xfrm>
            <a:off x="5663951" y="4285546"/>
            <a:ext cx="6423273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c o o k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400" name="Google Shape;140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4821" y="155329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1032" y="2716472"/>
            <a:ext cx="3318862" cy="2936183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p23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E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FEFE"/>
                </a:solidFill>
                <a:latin typeface="Calibri"/>
                <a:ea typeface="Calibri"/>
                <a:cs typeface="Calibri"/>
                <a:sym typeface="Calibri"/>
              </a:rPr>
              <a:t>How do you spell this hobby?</a:t>
            </a:r>
            <a:endParaRPr b="1" i="0" sz="4400" u="none" cap="none" strike="noStrike">
              <a:solidFill>
                <a:srgbClr val="FF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7" name="Google Shape;1407;p23">
            <a:hlinkClick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8" name="Google Shape;1408;p23"/>
          <p:cNvSpPr txBox="1"/>
          <p:nvPr/>
        </p:nvSpPr>
        <p:spPr>
          <a:xfrm>
            <a:off x="5807967" y="1700809"/>
            <a:ext cx="513397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p a i n t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409" name="Google Shape;1409;p23"/>
          <p:cNvSpPr txBox="1"/>
          <p:nvPr/>
        </p:nvSpPr>
        <p:spPr>
          <a:xfrm>
            <a:off x="5721214" y="4217313"/>
            <a:ext cx="496583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s i n g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410" name="Google Shape;1410;p23"/>
          <p:cNvSpPr txBox="1"/>
          <p:nvPr/>
        </p:nvSpPr>
        <p:spPr>
          <a:xfrm>
            <a:off x="5248275" y="2961673"/>
            <a:ext cx="588645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d a n c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411" name="Google Shape;1411;p23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fmla="val 19678" name="adj1"/>
              <a:gd fmla="val 82402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2" name="Google Shape;1412;p23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Click here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3" name="Google Shape;1413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08002" y="1494075"/>
            <a:ext cx="487363" cy="4873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414" name="Google Shape;1414;p23"/>
          <p:cNvGraphicFramePr/>
          <p:nvPr/>
        </p:nvGraphicFramePr>
        <p:xfrm>
          <a:off x="1586936" y="2875306"/>
          <a:ext cx="3816857" cy="2488619"/>
        </p:xfrm>
        <a:graphic>
          <a:graphicData uri="http://schemas.openxmlformats.org/presentationml/2006/ole">
            <mc:AlternateContent>
              <mc:Choice Requires="v">
                <p:oleObj r:id="rId5" imgH="2488619" imgW="3816857" progId="PBrush" spid="_x0000_s1">
                  <p:embed/>
                </p:oleObj>
              </mc:Choice>
              <mc:Fallback>
                <p:oleObj r:id="rId6" imgH="2488619" imgW="3816857" progId="PBrush">
                  <p:embed/>
                  <p:pic>
                    <p:nvPicPr>
                      <p:cNvPr id="1414" name="Google Shape;1414;p23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586936" y="2875306"/>
                        <a:ext cx="3816857" cy="248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24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fmla="val 19678" name="adj1"/>
              <a:gd fmla="val 82402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p24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Click here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24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E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FEFE"/>
                </a:solidFill>
                <a:latin typeface="Calibri"/>
                <a:ea typeface="Calibri"/>
                <a:cs typeface="Calibri"/>
                <a:sym typeface="Calibri"/>
              </a:rPr>
              <a:t>How do you spell this hobby?</a:t>
            </a:r>
            <a:endParaRPr b="1" i="0" sz="4400" u="none" cap="none" strike="noStrike">
              <a:solidFill>
                <a:srgbClr val="FF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2" name="Google Shape;1422;p24">
            <a:hlinkClick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3" name="Google Shape;1423;p24"/>
          <p:cNvSpPr txBox="1"/>
          <p:nvPr/>
        </p:nvSpPr>
        <p:spPr>
          <a:xfrm>
            <a:off x="5807968" y="1700809"/>
            <a:ext cx="5431532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d a n c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424" name="Google Shape;1424;p24"/>
          <p:cNvSpPr txBox="1"/>
          <p:nvPr/>
        </p:nvSpPr>
        <p:spPr>
          <a:xfrm>
            <a:off x="6248400" y="2989402"/>
            <a:ext cx="499110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d r a w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425" name="Google Shape;1425;p24"/>
          <p:cNvSpPr txBox="1"/>
          <p:nvPr/>
        </p:nvSpPr>
        <p:spPr>
          <a:xfrm>
            <a:off x="5663952" y="4285546"/>
            <a:ext cx="610894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w a l k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426" name="Google Shape;142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8002" y="1457126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5018" y="2716472"/>
            <a:ext cx="3952950" cy="2825346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25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fmla="val 19678" name="adj1"/>
              <a:gd fmla="val 82402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3" name="Google Shape;1433;p25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Click here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4" name="Google Shape;1434;p25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E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FEFE"/>
                </a:solidFill>
                <a:latin typeface="Calibri"/>
                <a:ea typeface="Calibri"/>
                <a:cs typeface="Calibri"/>
                <a:sym typeface="Calibri"/>
              </a:rPr>
              <a:t>How do you spell this hobby?</a:t>
            </a:r>
            <a:endParaRPr b="1" i="0" sz="4400" u="none" cap="none" strike="noStrike">
              <a:solidFill>
                <a:srgbClr val="FF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5" name="Google Shape;1435;p25">
            <a:hlinkClick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6" name="Google Shape;1436;p25"/>
          <p:cNvSpPr txBox="1"/>
          <p:nvPr/>
        </p:nvSpPr>
        <p:spPr>
          <a:xfrm>
            <a:off x="4400550" y="1700809"/>
            <a:ext cx="702945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w a l k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437" name="Google Shape;1437;p25"/>
          <p:cNvSpPr txBox="1"/>
          <p:nvPr/>
        </p:nvSpPr>
        <p:spPr>
          <a:xfrm>
            <a:off x="5735959" y="4285546"/>
            <a:ext cx="586886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s w i m m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438" name="Google Shape;1438;p25"/>
          <p:cNvSpPr txBox="1"/>
          <p:nvPr/>
        </p:nvSpPr>
        <p:spPr>
          <a:xfrm>
            <a:off x="5735960" y="2996953"/>
            <a:ext cx="4140460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s i n g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439" name="Google Shape;143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8002" y="1568634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Google Shape;144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3674" y="2900614"/>
            <a:ext cx="3828567" cy="2585786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26"/>
          <p:cNvSpPr/>
          <p:nvPr/>
        </p:nvSpPr>
        <p:spPr>
          <a:xfrm>
            <a:off x="2279576" y="1052736"/>
            <a:ext cx="1944216" cy="1296144"/>
          </a:xfrm>
          <a:prstGeom prst="wedgeRoundRectCallout">
            <a:avLst>
              <a:gd fmla="val 22528" name="adj1"/>
              <a:gd fmla="val 75989" name="adj2"/>
              <a:gd fmla="val 16667" name="adj3"/>
            </a:avLst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sx="102000" rotWithShape="0" algn="ctr" sy="1020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26"/>
          <p:cNvSpPr txBox="1"/>
          <p:nvPr/>
        </p:nvSpPr>
        <p:spPr>
          <a:xfrm>
            <a:off x="2495600" y="1052736"/>
            <a:ext cx="14228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Click here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26"/>
          <p:cNvSpPr txBox="1"/>
          <p:nvPr/>
        </p:nvSpPr>
        <p:spPr>
          <a:xfrm>
            <a:off x="2351584" y="211288"/>
            <a:ext cx="7704856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EFE"/>
              </a:buClr>
              <a:buSzPts val="4400"/>
              <a:buFont typeface="Calibri"/>
              <a:buNone/>
            </a:pPr>
            <a:r>
              <a:rPr b="1" i="0" lang="en-US" sz="4400" u="none" cap="none" strike="noStrike">
                <a:solidFill>
                  <a:srgbClr val="FFFEFE"/>
                </a:solidFill>
                <a:latin typeface="Calibri"/>
                <a:ea typeface="Calibri"/>
                <a:cs typeface="Calibri"/>
                <a:sym typeface="Calibri"/>
              </a:rPr>
              <a:t>How do you spell this hobby?</a:t>
            </a:r>
            <a:endParaRPr b="1" i="0" sz="4400" u="none" cap="none" strike="noStrike">
              <a:solidFill>
                <a:srgbClr val="FFFEF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8" name="Google Shape;1448;p26">
            <a:hlinkClick action="ppaction://hlinkshowjump?jump=nextslide"/>
          </p:cNvPr>
          <p:cNvSpPr/>
          <p:nvPr/>
        </p:nvSpPr>
        <p:spPr>
          <a:xfrm>
            <a:off x="9336360" y="5805264"/>
            <a:ext cx="936104" cy="72008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47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b="1" i="0" lang="en-US" sz="1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NEXT</a:t>
            </a:r>
            <a:endParaRPr b="1" i="0" sz="16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9" name="Google Shape;1449;p26"/>
          <p:cNvSpPr txBox="1"/>
          <p:nvPr/>
        </p:nvSpPr>
        <p:spPr>
          <a:xfrm>
            <a:off x="5879976" y="1700809"/>
            <a:ext cx="587387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p a i n t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450" name="Google Shape;1450;p26"/>
          <p:cNvSpPr txBox="1"/>
          <p:nvPr/>
        </p:nvSpPr>
        <p:spPr>
          <a:xfrm>
            <a:off x="5735959" y="2989402"/>
            <a:ext cx="5722615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d a n c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1451" name="Google Shape;1451;p26"/>
          <p:cNvSpPr txBox="1"/>
          <p:nvPr/>
        </p:nvSpPr>
        <p:spPr>
          <a:xfrm>
            <a:off x="5735959" y="4285546"/>
            <a:ext cx="587387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orben"/>
              <a:buNone/>
            </a:pPr>
            <a:r>
              <a:rPr b="0" i="0" lang="en-US" sz="6000" u="none" cap="none" strike="noStrik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c o o k i n g</a:t>
            </a:r>
            <a:endParaRPr b="0" i="0" sz="6000" u="none" cap="none" strike="noStrike">
              <a:solidFill>
                <a:srgbClr val="CC00FF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pic>
        <p:nvPicPr>
          <p:cNvPr id="1452" name="Google Shape;145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61157" y="1494075"/>
            <a:ext cx="487363" cy="48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Google Shape;145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5782" y="2661140"/>
            <a:ext cx="3418906" cy="315911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slow">
    <p:wipe dir="d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9" name="Google Shape;145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2497" y="3786661"/>
            <a:ext cx="3208158" cy="2612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2498" y="295959"/>
            <a:ext cx="3332848" cy="304825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61" name="Google Shape;146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01050" y="295960"/>
            <a:ext cx="3590948" cy="30942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62" name="Google Shape;146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67200" y="3786662"/>
            <a:ext cx="3727467" cy="2612852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kx="0" rotWithShape="0" algn="bl" stA="38000" stPos="0" sy="-100000" ky="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7" name="Google Shape;1467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39597" y="525058"/>
            <a:ext cx="4534616" cy="4110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Google Shape;1468;p28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r>
              <a:rPr lang="en-US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i="1" lang="en-US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sachmem.vn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Fanpage</a:t>
            </a:r>
            <a:r>
              <a:rPr lang="en-US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i="1" lang="en-US" sz="2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www.facebook.com/sachmem.vn</a:t>
            </a:r>
            <a:endParaRPr i="1" sz="20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3"/>
          <p:cNvSpPr txBox="1"/>
          <p:nvPr>
            <p:ph type="title"/>
          </p:nvPr>
        </p:nvSpPr>
        <p:spPr>
          <a:xfrm>
            <a:off x="4366953" y="2047200"/>
            <a:ext cx="3325091" cy="129898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5888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4500"/>
              <a:t>Content</a:t>
            </a:r>
            <a:endParaRPr/>
          </a:p>
        </p:txBody>
      </p:sp>
      <p:sp>
        <p:nvSpPr>
          <p:cNvPr id="1161" name="Google Shape;1161;p3"/>
          <p:cNvSpPr txBox="1"/>
          <p:nvPr>
            <p:ph idx="1" type="body"/>
          </p:nvPr>
        </p:nvSpPr>
        <p:spPr>
          <a:xfrm rot="462530">
            <a:off x="620890" y="1091299"/>
            <a:ext cx="2116975" cy="53189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1</a:t>
            </a:r>
            <a:endParaRPr/>
          </a:p>
        </p:txBody>
      </p:sp>
      <p:sp>
        <p:nvSpPr>
          <p:cNvPr id="1162" name="Google Shape;1162;p3"/>
          <p:cNvSpPr txBox="1"/>
          <p:nvPr>
            <p:ph idx="2" type="body"/>
          </p:nvPr>
        </p:nvSpPr>
        <p:spPr>
          <a:xfrm rot="-523743">
            <a:off x="938410" y="4510091"/>
            <a:ext cx="2116975" cy="5498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2</a:t>
            </a:r>
            <a:endParaRPr/>
          </a:p>
        </p:txBody>
      </p:sp>
      <p:sp>
        <p:nvSpPr>
          <p:cNvPr id="1163" name="Google Shape;1163;p3"/>
          <p:cNvSpPr txBox="1"/>
          <p:nvPr>
            <p:ph idx="3" type="body"/>
          </p:nvPr>
        </p:nvSpPr>
        <p:spPr>
          <a:xfrm>
            <a:off x="4837546" y="4884525"/>
            <a:ext cx="2493818" cy="5615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3</a:t>
            </a:r>
            <a:endParaRPr/>
          </a:p>
        </p:txBody>
      </p:sp>
      <p:sp>
        <p:nvSpPr>
          <p:cNvPr id="1164" name="Google Shape;1164;p3"/>
          <p:cNvSpPr txBox="1"/>
          <p:nvPr>
            <p:ph idx="4" type="body"/>
          </p:nvPr>
        </p:nvSpPr>
        <p:spPr>
          <a:xfrm rot="-734591">
            <a:off x="8857696" y="4221461"/>
            <a:ext cx="1706880" cy="4876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3000"/>
              <a:t>4</a:t>
            </a:r>
            <a:endParaRPr/>
          </a:p>
        </p:txBody>
      </p:sp>
      <p:sp>
        <p:nvSpPr>
          <p:cNvPr id="1165" name="Google Shape;1165;p3"/>
          <p:cNvSpPr txBox="1"/>
          <p:nvPr>
            <p:ph idx="5" type="body"/>
          </p:nvPr>
        </p:nvSpPr>
        <p:spPr>
          <a:xfrm rot="-175648">
            <a:off x="9371223" y="1078189"/>
            <a:ext cx="2116975" cy="5716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7657"/>
              <a:buChar char="●"/>
            </a:pPr>
            <a:r>
              <a:rPr lang="en-US" sz="3000"/>
              <a:t>5</a:t>
            </a:r>
            <a:endParaRPr/>
          </a:p>
        </p:txBody>
      </p:sp>
      <p:sp>
        <p:nvSpPr>
          <p:cNvPr id="1166" name="Google Shape;1166;p3"/>
          <p:cNvSpPr txBox="1"/>
          <p:nvPr>
            <p:ph idx="6" type="body"/>
          </p:nvPr>
        </p:nvSpPr>
        <p:spPr>
          <a:xfrm rot="435466">
            <a:off x="377213" y="1899857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Warm-up</a:t>
            </a:r>
            <a:endParaRPr/>
          </a:p>
        </p:txBody>
      </p:sp>
      <p:sp>
        <p:nvSpPr>
          <p:cNvPr id="1167" name="Google Shape;1167;p3"/>
          <p:cNvSpPr txBox="1"/>
          <p:nvPr>
            <p:ph idx="7" type="body"/>
          </p:nvPr>
        </p:nvSpPr>
        <p:spPr>
          <a:xfrm rot="-585108">
            <a:off x="1152698" y="5220148"/>
            <a:ext cx="2050473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 and repeat.</a:t>
            </a:r>
            <a:endParaRPr/>
          </a:p>
        </p:txBody>
      </p:sp>
      <p:sp>
        <p:nvSpPr>
          <p:cNvPr id="1168" name="Google Shape;1168;p3"/>
          <p:cNvSpPr txBox="1"/>
          <p:nvPr>
            <p:ph idx="8" type="body"/>
          </p:nvPr>
        </p:nvSpPr>
        <p:spPr>
          <a:xfrm>
            <a:off x="4898967" y="559935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Listen and circle.</a:t>
            </a:r>
            <a:endParaRPr/>
          </a:p>
        </p:txBody>
      </p:sp>
      <p:sp>
        <p:nvSpPr>
          <p:cNvPr id="1169" name="Google Shape;1169;p3"/>
          <p:cNvSpPr txBox="1"/>
          <p:nvPr>
            <p:ph idx="9" type="body"/>
          </p:nvPr>
        </p:nvSpPr>
        <p:spPr>
          <a:xfrm rot="-665740">
            <a:off x="8871758" y="4836672"/>
            <a:ext cx="2216727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Let’s chant.</a:t>
            </a:r>
            <a:endParaRPr/>
          </a:p>
        </p:txBody>
      </p:sp>
      <p:sp>
        <p:nvSpPr>
          <p:cNvPr id="1170" name="Google Shape;1170;p3"/>
          <p:cNvSpPr txBox="1"/>
          <p:nvPr>
            <p:ph idx="13" type="body"/>
          </p:nvPr>
        </p:nvSpPr>
        <p:spPr>
          <a:xfrm rot="-221615">
            <a:off x="9354589" y="1814076"/>
            <a:ext cx="2305396" cy="73420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>
                <a:solidFill>
                  <a:srgbClr val="FF0000"/>
                </a:solidFill>
              </a:rPr>
              <a:t>Fun corner and Wrap-up.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4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b="1" i="0" lang="en-US" sz="66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1</a:t>
            </a:r>
            <a:br>
              <a:rPr b="0" i="0" lang="en-US" sz="66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b="1" i="0" lang="en-US" sz="96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b="1" i="0" sz="6600" u="none" cap="none" strike="noStrike">
              <a:solidFill>
                <a:srgbClr val="FFD18D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  <p:sp>
        <p:nvSpPr>
          <p:cNvPr id="1176" name="Google Shape;1176;p4"/>
          <p:cNvSpPr/>
          <p:nvPr/>
        </p:nvSpPr>
        <p:spPr>
          <a:xfrm>
            <a:off x="1318590" y="4878505"/>
            <a:ext cx="955481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600"/>
              <a:buFont typeface="Sigmar One"/>
              <a:buNone/>
            </a:pPr>
            <a:r>
              <a:rPr b="1" i="1" lang="en-US" sz="6600" u="none" cap="none" strike="noStrike">
                <a:solidFill>
                  <a:srgbClr val="002060"/>
                </a:solidFill>
                <a:latin typeface="Sigmar One"/>
                <a:ea typeface="Sigmar One"/>
                <a:cs typeface="Sigmar One"/>
                <a:sym typeface="Sigmar One"/>
              </a:rPr>
              <a:t>Game</a:t>
            </a:r>
            <a:endParaRPr/>
          </a:p>
        </p:txBody>
      </p:sp>
      <p:pic>
        <p:nvPicPr>
          <p:cNvPr id="1177" name="Google Shape;117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4" name="Google Shape;1184;p5"/>
          <p:cNvSpPr/>
          <p:nvPr/>
        </p:nvSpPr>
        <p:spPr>
          <a:xfrm>
            <a:off x="890338" y="4409267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Whiteboard.fi - Free online whiteboard for teachers and classrooms" id="1185" name="Google Shape;118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11" y="0"/>
            <a:ext cx="11942505" cy="6754427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5"/>
          <p:cNvSpPr txBox="1"/>
          <p:nvPr/>
        </p:nvSpPr>
        <p:spPr>
          <a:xfrm>
            <a:off x="2043113" y="73183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7" name="Google Shape;1187;p5"/>
          <p:cNvSpPr txBox="1"/>
          <p:nvPr/>
        </p:nvSpPr>
        <p:spPr>
          <a:xfrm>
            <a:off x="6027784" y="2423160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8" name="Google Shape;1188;p5"/>
          <p:cNvSpPr txBox="1"/>
          <p:nvPr/>
        </p:nvSpPr>
        <p:spPr>
          <a:xfrm>
            <a:off x="10012455" y="4114484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89" name="Google Shape;1189;p5"/>
          <p:cNvSpPr txBox="1"/>
          <p:nvPr/>
        </p:nvSpPr>
        <p:spPr>
          <a:xfrm>
            <a:off x="1942957" y="5572166"/>
            <a:ext cx="1628775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dancing</a:t>
            </a:r>
            <a:endParaRPr/>
          </a:p>
        </p:txBody>
      </p:sp>
      <p:sp>
        <p:nvSpPr>
          <p:cNvPr id="1190" name="Google Shape;1190;p5"/>
          <p:cNvSpPr txBox="1"/>
          <p:nvPr/>
        </p:nvSpPr>
        <p:spPr>
          <a:xfrm>
            <a:off x="1942957" y="24304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1" name="Google Shape;1191;p5"/>
          <p:cNvSpPr txBox="1"/>
          <p:nvPr/>
        </p:nvSpPr>
        <p:spPr>
          <a:xfrm>
            <a:off x="5857732" y="73422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2" name="Google Shape;1192;p5"/>
          <p:cNvSpPr txBox="1"/>
          <p:nvPr/>
        </p:nvSpPr>
        <p:spPr>
          <a:xfrm>
            <a:off x="6094476" y="4114484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3" name="Google Shape;1193;p5"/>
          <p:cNvSpPr txBox="1"/>
          <p:nvPr/>
        </p:nvSpPr>
        <p:spPr>
          <a:xfrm>
            <a:off x="2176497" y="39642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cooking</a:t>
            </a:r>
            <a:endParaRPr/>
          </a:p>
        </p:txBody>
      </p:sp>
      <p:sp>
        <p:nvSpPr>
          <p:cNvPr id="1194" name="Google Shape;1194;p5"/>
          <p:cNvSpPr txBox="1"/>
          <p:nvPr/>
        </p:nvSpPr>
        <p:spPr>
          <a:xfrm>
            <a:off x="9842403" y="72912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5" name="Google Shape;1195;p5"/>
          <p:cNvSpPr txBox="1"/>
          <p:nvPr/>
        </p:nvSpPr>
        <p:spPr>
          <a:xfrm>
            <a:off x="10012455" y="2303345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painting</a:t>
            </a:r>
            <a:endParaRPr/>
          </a:p>
        </p:txBody>
      </p:sp>
      <p:sp>
        <p:nvSpPr>
          <p:cNvPr id="1196" name="Google Shape;1196;p5"/>
          <p:cNvSpPr txBox="1"/>
          <p:nvPr/>
        </p:nvSpPr>
        <p:spPr>
          <a:xfrm>
            <a:off x="5840379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  <p:sp>
        <p:nvSpPr>
          <p:cNvPr id="1197" name="Google Shape;1197;p5"/>
          <p:cNvSpPr txBox="1"/>
          <p:nvPr/>
        </p:nvSpPr>
        <p:spPr>
          <a:xfrm>
            <a:off x="9763406" y="5663911"/>
            <a:ext cx="1968878" cy="553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97280" y="518662"/>
            <a:ext cx="10027920" cy="5791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Google Shape;120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07528" y="518662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6"/>
          <p:cNvSpPr/>
          <p:nvPr/>
        </p:nvSpPr>
        <p:spPr>
          <a:xfrm>
            <a:off x="5758037" y="1783944"/>
            <a:ext cx="928078" cy="321946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6" name="Google Shape;1206;p6"/>
          <p:cNvSpPr/>
          <p:nvPr/>
        </p:nvSpPr>
        <p:spPr>
          <a:xfrm>
            <a:off x="4572728" y="2206806"/>
            <a:ext cx="1235273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7" name="Google Shape;1207;p6"/>
          <p:cNvSpPr/>
          <p:nvPr/>
        </p:nvSpPr>
        <p:spPr>
          <a:xfrm>
            <a:off x="5808001" y="2590310"/>
            <a:ext cx="825642" cy="38512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8" name="Google Shape;1208;p6"/>
          <p:cNvSpPr/>
          <p:nvPr/>
        </p:nvSpPr>
        <p:spPr>
          <a:xfrm>
            <a:off x="4615265" y="3013170"/>
            <a:ext cx="1605557" cy="401383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9" name="Google Shape;1209;p6"/>
          <p:cNvSpPr/>
          <p:nvPr/>
        </p:nvSpPr>
        <p:spPr>
          <a:xfrm>
            <a:off x="5541422" y="4087091"/>
            <a:ext cx="1144694" cy="315650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6"/>
          <p:cNvSpPr/>
          <p:nvPr/>
        </p:nvSpPr>
        <p:spPr>
          <a:xfrm>
            <a:off x="5541422" y="4956633"/>
            <a:ext cx="1144693" cy="310397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6"/>
          <p:cNvSpPr/>
          <p:nvPr/>
        </p:nvSpPr>
        <p:spPr>
          <a:xfrm>
            <a:off x="6819761" y="5372607"/>
            <a:ext cx="1644149" cy="38350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6"/>
          <p:cNvSpPr/>
          <p:nvPr/>
        </p:nvSpPr>
        <p:spPr>
          <a:xfrm>
            <a:off x="7327230" y="5825173"/>
            <a:ext cx="1235274" cy="421854"/>
          </a:xfrm>
          <a:prstGeom prst="rect">
            <a:avLst/>
          </a:prstGeom>
          <a:gradFill>
            <a:gsLst>
              <a:gs pos="0">
                <a:srgbClr val="D1D1D1"/>
              </a:gs>
              <a:gs pos="50000">
                <a:srgbClr val="C7C7C7"/>
              </a:gs>
              <a:gs pos="100000">
                <a:srgbClr val="C0C0C0"/>
              </a:gs>
            </a:gsLst>
            <a:lin ang="5400000" scaled="0"/>
          </a:gradFill>
          <a:ln cap="flat" cmpd="sng" w="9525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17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Google Shape;121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5897" y="176824"/>
            <a:ext cx="4483085" cy="6276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074083" y="1979495"/>
            <a:ext cx="3117917" cy="516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8"/>
          <p:cNvSpPr txBox="1"/>
          <p:nvPr/>
        </p:nvSpPr>
        <p:spPr>
          <a:xfrm>
            <a:off x="2472396" y="-132588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b="0" i="0" lang="en-US" sz="6600" u="none" cap="none" strike="noStrik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b="0" i="0" lang="en-US" sz="64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b="0" i="0" lang="en-US" sz="64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b="1" i="0" lang="en-US" sz="64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Listen and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B4B"/>
              </a:buClr>
              <a:buSzPts val="3600"/>
              <a:buFont typeface="Fredoka One"/>
              <a:buNone/>
            </a:pPr>
            <a:r>
              <a:rPr b="1" i="0" lang="en-US" sz="6400" u="none" cap="none" strike="noStrik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repeat. </a:t>
            </a:r>
            <a:endParaRPr b="1" i="0" sz="6400" u="none" cap="none" strike="noStrike">
              <a:solidFill>
                <a:srgbClr val="FF0000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" name="Google Shape;1230;p9"/>
          <p:cNvPicPr preferRelativeResize="0"/>
          <p:nvPr>
            <p:ph idx="4294967295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9962" y="1463040"/>
            <a:ext cx="10602226" cy="334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Google Shape;123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5044" y="1826861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End of Course Jeopardy XL by Slidesgo">
  <a:themeElements>
    <a:clrScheme name="Simple Light">
      <a:dk1>
        <a:srgbClr val="000000"/>
      </a:dk1>
      <a:lt1>
        <a:srgbClr val="FFFFFF"/>
      </a:lt1>
      <a:dk2>
        <a:srgbClr val="61D8C4"/>
      </a:dk2>
      <a:lt2>
        <a:srgbClr val="98DAED"/>
      </a:lt2>
      <a:accent1>
        <a:srgbClr val="FFB757"/>
      </a:accent1>
      <a:accent2>
        <a:srgbClr val="F27FB2"/>
      </a:accent2>
      <a:accent3>
        <a:srgbClr val="C2B9DB"/>
      </a:accent3>
      <a:accent4>
        <a:srgbClr val="F16790"/>
      </a:accent4>
      <a:accent5>
        <a:srgbClr val="B3AAD3"/>
      </a:accent5>
      <a:accent6>
        <a:srgbClr val="51C0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1_Theme4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2022-01-16T17:19:59Z</dcterms:created>
  <dc:creator>tran ngan</dc:creator>
</cp:coreProperties>
</file>