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6" r:id="rId10"/>
    <p:sldId id="267" r:id="rId11"/>
  </p:sldIdLst>
  <p:sldSz cx="12192000" cy="6858000"/>
  <p:notesSz cx="6797675" cy="9926638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B49C4-286B-99D6-3733-F36BC7587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747253-3180-271A-90C8-AEBF3950C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A0920-063D-BC56-AFE9-3161628F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8912-9528-D8E9-5976-FCECC14B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5F93-ECE5-6E6E-C304-3957B7C9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098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D3C1-EFFB-C7DC-6AF3-93A2F88F6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C5F8C-FE0E-B877-51F6-D8506058A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8D248-63C3-E8BC-5B6E-F96EFF3D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76D2C-1D38-E5D8-8423-94A8A812F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51D5C-857C-31DE-9427-01431F65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77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D32A5E-2950-4AD3-BFB3-2F456E3955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C9D3F-E1E0-16E9-529F-CE3581AED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A31E-8E45-3F98-1E26-8F4164D57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DB45C-B3BE-8C84-A134-F4774BC8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FDC5B-D577-AD0E-8558-78A1C086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47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FB7A-8EAF-687D-EF61-DAE715A74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0347-DB86-2982-446C-7E9FC632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7CAF8-CFB8-1761-4FE9-C829AFC8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92CB-8FE8-A32D-1B11-18B49C6B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C146B-FAFF-62A5-7CA7-97EE629C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07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12CC-A65D-AEE7-3444-16CC969AE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41AC3-FF73-42D8-6CEF-94F1FA4D8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7F2C3-19CA-3FDC-F4D4-B3DCA655E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EB56-EEF9-A98C-4B81-C289983E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233FA-6F19-57EC-2569-0C0EFBC3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424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E536-D03E-EA0C-9F91-0F3D3D7F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9C59A-171B-B659-3475-EFF995CAF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763AB-870B-DB7B-8E68-869940706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ADC91-1327-ACFB-8E78-024754DC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1616-DAFE-1114-A0F3-9ADE3E9F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206D4-23DD-2C63-B3A0-7B8EACB0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037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8E039-A76E-7D17-2FEB-F325200A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C0B0-9D91-D2D5-E63B-22FF443BE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33209-DAAA-0626-41B7-8ECF7444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AD9B8-BD61-4B66-A789-D0F91FB45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4F076-D288-5D38-E6ED-C54A22C72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7CA7F3-B164-9122-A68E-7F00D0D33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43F67-976B-41BA-7734-1EAB486F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20C1A0-942E-09E3-E8AD-C076F1A2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6061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081A-0C40-1ACF-7486-1A02BF94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2F830-39B4-414C-4E8B-EEF07460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70DD4-46E5-80A0-1625-B631ACF4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A7847A-E20D-79BD-0A23-AF00C4F36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8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35327-56FC-0C57-5A73-D7102D1B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45AC44-4029-CF3C-5CE9-19565FF4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281D9-14C5-76C9-E8ED-BBE3A4FC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177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41DC-157D-BDE1-C38E-F2F208915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2B30E-8D02-D069-50CE-455EA0DE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679D3-35AA-2DB0-13EA-02E97AA58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8E0F-2F6B-7EA6-CF64-5A974AAA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CB960-46E9-6FFB-C4A0-19E2B444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71265-EBD8-CF92-6481-F5B78D64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11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107B0-20A2-EBDD-2F0A-17B2A97E6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A34C6-2B27-59DE-0BC6-6D5DDC5DA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C414B-E5A4-6C74-D5DC-71ADADEE1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FA7AD-1CF3-FD49-B740-542902BC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30972-6EA7-E7DF-47E0-6E488240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4FC95-58A4-AAC2-8908-E47FF60A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733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962A0-8994-8C14-FBCD-2A759098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C9F24-7CC4-CC0B-99D2-A0DA627BC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BFEC-03BC-123F-E96F-A908FA433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A6D8B-92AF-4A06-9042-BAF0CB69B1BD}" type="datetimeFigureOut">
              <a:rPr lang="vi-VN" smtClean="0"/>
              <a:t>09/10/2023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2CED4-14ED-899E-609C-8B84EE6DA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95C76-BA36-7411-B301-08BEF92DD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15EE-E6C4-4983-B0F5-4B0D386DBB4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546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0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278737" y="326195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5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785" y="5064455"/>
            <a:ext cx="2053629" cy="1793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" y="5064456"/>
            <a:ext cx="695783" cy="1793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654040" y="778041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222FAB-40BC-14F9-9267-18A15E31BE07}"/>
              </a:ext>
            </a:extLst>
          </p:cNvPr>
          <p:cNvSpPr txBox="1"/>
          <p:nvPr/>
        </p:nvSpPr>
        <p:spPr>
          <a:xfrm>
            <a:off x="1014400" y="1355372"/>
            <a:ext cx="1075124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Reoder</a:t>
            </a: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words to make sentences</a:t>
            </a: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800"/>
              </a:spcAft>
              <a:buAutoNum type="arabicPeriod"/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Hometown/ like / what / her / is/ ?</a:t>
            </a:r>
            <a:endParaRPr lang="en-US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=&gt;………………………………………………………………………………</a:t>
            </a:r>
            <a:b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In / mountains / a / she / village / lives / the / small / in / .</a:t>
            </a:r>
            <a:endParaRPr lang="en-US" sz="2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=&gt;………………………………………………………………………………</a:t>
            </a:r>
            <a:b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I / is/ and / beautiful / my / it / like / because / hometown / quiet.</a:t>
            </a: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=&gt;………………………………………………………………………………</a:t>
            </a: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4. she/ her/ always/ teeth/ getting/ after/ brushes/ up/.</a:t>
            </a: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b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 countryside/ the/ my/ in/ live/ a/ parents/ big/ in/ house/.</a:t>
            </a: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br>
              <a:rPr lang="en-US" sz="2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vi-VN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3843" y="131682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8789" y="2171599"/>
            <a:ext cx="1167512" cy="1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08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445000" y="355420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TIẾNG VIỆT – LỚP 5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045" y="5746096"/>
            <a:ext cx="1333939" cy="11650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01" y="5646760"/>
            <a:ext cx="887414" cy="12643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23793" y="2075346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4272434" y="6163810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47363" y="5402990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44637" y="6034661"/>
            <a:ext cx="1167512" cy="1082588"/>
          </a:xfrm>
          <a:prstGeom prst="rect">
            <a:avLst/>
          </a:prstGeom>
        </p:spPr>
      </p:pic>
      <p:pic>
        <p:nvPicPr>
          <p:cNvPr id="13" name="13">
            <a:extLst>
              <a:ext uri="{FF2B5EF4-FFF2-40B4-BE49-F238E27FC236}">
                <a16:creationId xmlns:a16="http://schemas.microsoft.com/office/drawing/2014/main" id="{90E8C37E-66E2-CFCF-789C-28D6E0539B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0943" y="5898284"/>
            <a:ext cx="1177760" cy="9597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7A3C89-2B48-3870-B6D9-91DAF0DC7D53}"/>
              </a:ext>
            </a:extLst>
          </p:cNvPr>
          <p:cNvSpPr txBox="1"/>
          <p:nvPr/>
        </p:nvSpPr>
        <p:spPr>
          <a:xfrm>
            <a:off x="1131361" y="1943916"/>
            <a:ext cx="9879939" cy="3911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90500" algn="just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tabLst>
                <a:tab pos="3419475" algn="l"/>
                <a:tab pos="4906010" algn="l"/>
              </a:tabLst>
            </a:pP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         Cảnh làng quê em vào buổi sán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thật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(1). Mặt trời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(2) khỏi rặng núi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…….…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(3) những tia nấng ấm áp khắp nơi. Gió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…………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(4) nhẹ, hàng phi lao đang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……………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(5) xuống dòng nước mương trong cũng rì rào ca hát. Những con trâu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...(6) theo bác 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ô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ng dân ra đồng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.….….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(7). Những cánh cò vẫn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(8) bên ruộng lúa. Nhữn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chiếc nón lá của mấy cô làm cỏ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(9) trên cánh đồng trông xa như những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(10) nổi bật trên thảm lúa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………….</a:t>
            </a:r>
            <a:r>
              <a:rPr lang="vi-VN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(11).</a:t>
            </a:r>
            <a:endParaRPr lang="vi-VN" sz="24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86436F-BC5A-CDF3-7ADD-A84B80C4BFF4}"/>
              </a:ext>
            </a:extLst>
          </p:cNvPr>
          <p:cNvSpPr txBox="1"/>
          <p:nvPr/>
        </p:nvSpPr>
        <p:spPr>
          <a:xfrm>
            <a:off x="745377" y="1432638"/>
            <a:ext cx="11030420" cy="587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90500" algn="l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tabLst>
                <a:tab pos="230505" algn="l"/>
              </a:tabLst>
            </a:pP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Điền từ thích hợp vào chỗ tr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ố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ng đế có đo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ạ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n v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ă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n tả c</a:t>
            </a:r>
            <a:r>
              <a:rPr lang="vi-VN" sz="2400" b="1" dirty="0">
                <a:solidFill>
                  <a:srgbClr val="FF0000"/>
                </a:solidFill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ả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nh thanh bình </a:t>
            </a:r>
            <a:r>
              <a:rPr lang="vi-VN" sz="2400" b="1" i="0" u="none" strike="noStrike" spc="0" dirty="0">
                <a:solidFill>
                  <a:srgbClr val="FF0000"/>
                </a:solidFill>
                <a:effectLst/>
                <a:latin typeface="Times New Roman "/>
                <a:ea typeface="Corbel" panose="020B0503020204020204" pitchFamily="34" charset="0"/>
                <a:cs typeface="Corbel" panose="020B0503020204020204" pitchFamily="34" charset="0"/>
              </a:rPr>
              <a:t>ở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 làng qu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ê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 "/>
                <a:ea typeface="Palatino Linotype" panose="02040502050505030304" pitchFamily="18" charset="0"/>
                <a:cs typeface="Palatino Linotype" panose="02040502050505030304" pitchFamily="18" charset="0"/>
              </a:rPr>
              <a:t> em:</a:t>
            </a:r>
            <a:endParaRPr lang="vi-VN" sz="2400" b="1" i="1" dirty="0">
              <a:solidFill>
                <a:srgbClr val="FF0000"/>
              </a:solidFill>
              <a:effectLst/>
              <a:latin typeface="Times New Roman 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1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98" y="145309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391680" y="219906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4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785" y="5064455"/>
            <a:ext cx="2053629" cy="1793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" y="5064456"/>
            <a:ext cx="695783" cy="1793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97659" y="1133515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558072" y="2869908"/>
            <a:ext cx="655913" cy="6435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222FAB-40BC-14F9-9267-18A15E31BE07}"/>
              </a:ext>
            </a:extLst>
          </p:cNvPr>
          <p:cNvSpPr txBox="1"/>
          <p:nvPr/>
        </p:nvSpPr>
        <p:spPr>
          <a:xfrm>
            <a:off x="597521" y="1245487"/>
            <a:ext cx="10919689" cy="5604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Reoder</a:t>
            </a: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the words to make sentences.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1.are/ from?/ you/Where/ - Australia./ I/ from/ am/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2. from?/ she/ Where/ is/ - She/ China./ from/ is/ 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have/ do/ What/ lunch?/ time/ you/ - lunch/ I/ at/ eleven – thirty./ have/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4. does/she/ what/ get up?/ time/ - five forty – five./ She/ at/ gets up/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 into/ the/Let’s/ classroom./ go/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=&gt; ………………………………………………………………………………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3843" y="131682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2171599"/>
            <a:ext cx="1167512" cy="1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3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0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183801" y="239609"/>
            <a:ext cx="7301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TIẾNG ANH - LỚP 3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785" y="5064455"/>
            <a:ext cx="2053629" cy="17935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" y="5064456"/>
            <a:ext cx="695783" cy="1793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496718" y="1133514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9222FAB-40BC-14F9-9267-18A15E31BE07}"/>
              </a:ext>
            </a:extLst>
          </p:cNvPr>
          <p:cNvSpPr txBox="1"/>
          <p:nvPr/>
        </p:nvSpPr>
        <p:spPr>
          <a:xfrm>
            <a:off x="1208279" y="1199464"/>
            <a:ext cx="10751246" cy="551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Choose the best answer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1.…………I’m Lan </a:t>
            </a: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AutoNum type="alphaUcPeriod"/>
              <a:tabLst>
                <a:tab pos="4039870" algn="l"/>
              </a:tabLst>
            </a:pP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Good bye               B. Name                  C. My              D. Hi</a:t>
            </a: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AutoNum type="alphaUcPeriod"/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</a:rPr>
              <a:t>2. What’s your name? ………name is Mai.</a:t>
            </a:r>
            <a:endParaRPr lang="en-US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A. Is                            B. My                       C. What              D. Hi</a:t>
            </a:r>
          </a:p>
          <a:p>
            <a:pPr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How……………..are you? I am nine years old.</a:t>
            </a:r>
          </a:p>
          <a:p>
            <a:pPr marL="342900" indent="-342900">
              <a:spcAft>
                <a:spcPts val="800"/>
              </a:spcAft>
              <a:buAutoNum type="alphaUcPeriod"/>
              <a:tabLst>
                <a:tab pos="4039870" algn="l"/>
              </a:tabLst>
            </a:pP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is                    B. are                                </a:t>
            </a:r>
            <a:r>
              <a:rPr lang="en-US" sz="2600" b="1" dirty="0" err="1">
                <a:ea typeface="Calibri" panose="020F0502020204030204" pitchFamily="34" charset="0"/>
                <a:cs typeface="Arial" panose="020B0604020202020204" pitchFamily="34" charset="0"/>
              </a:rPr>
              <a:t>C.old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                 D. am</a:t>
            </a:r>
          </a:p>
          <a:p>
            <a:pPr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4. She is my sister……………..name is Nga.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A. My                           </a:t>
            </a:r>
            <a:r>
              <a:rPr lang="en-US" sz="26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b.Her</a:t>
            </a: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   C. I                           D. His</a:t>
            </a:r>
            <a:endParaRPr lang="en-US" sz="26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5. How are you? I am…………..Thanks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  <a:tabLst>
                <a:tab pos="4039870" algn="l"/>
              </a:tabLst>
            </a:pPr>
            <a:r>
              <a:rPr lang="en-US" sz="26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A. Five             b. 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Happy                      </a:t>
            </a:r>
            <a:r>
              <a:rPr lang="en-US" sz="2600" b="1" dirty="0" err="1">
                <a:ea typeface="Calibri" panose="020F0502020204030204" pitchFamily="34" charset="0"/>
                <a:cs typeface="Arial" panose="020B0604020202020204" pitchFamily="34" charset="0"/>
              </a:rPr>
              <a:t>C.Ten</a:t>
            </a:r>
            <a:r>
              <a:rPr lang="en-US" sz="2600" b="1" dirty="0">
                <a:ea typeface="Calibri" panose="020F0502020204030204" pitchFamily="34" charset="0"/>
                <a:cs typeface="Arial" panose="020B0604020202020204" pitchFamily="34" charset="0"/>
              </a:rPr>
              <a:t>                              D. four</a:t>
            </a:r>
            <a:endParaRPr lang="vi-VN" sz="26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3843" y="131682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2171599"/>
            <a:ext cx="1167512" cy="10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5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445000" y="397359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LỚP 3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68" y="5239516"/>
            <a:ext cx="569994" cy="14692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675432" y="834718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1437690" y="3566514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02236" y="4358187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7131" y="5750560"/>
            <a:ext cx="1167512" cy="1082588"/>
          </a:xfrm>
          <a:prstGeom prst="rect">
            <a:avLst/>
          </a:prstGeom>
        </p:spPr>
      </p:pic>
      <p:sp>
        <p:nvSpPr>
          <p:cNvPr id="22" name="Rectangle 17">
            <a:extLst>
              <a:ext uri="{FF2B5EF4-FFF2-40B4-BE49-F238E27FC236}">
                <a16:creationId xmlns:a16="http://schemas.microsoft.com/office/drawing/2014/main" id="{C12EC430-B9AE-3A54-F1BA-97308C710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043" y="1391613"/>
            <a:ext cx="9790535" cy="419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1685925" algn="l"/>
                <a:tab pos="36972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  <a:tab pos="1685925" algn="l"/>
                <a:tab pos="3697288" algn="l"/>
              </a:tabLst>
            </a:pPr>
            <a:r>
              <a:rPr kumimoji="0" lang="vi-VN" altLang="vi-VN" sz="2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I. Tiếng Việt</a:t>
            </a:r>
            <a:endParaRPr kumimoji="0" lang="vi-VN" altLang="vi-VN" sz="280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  <a:tab pos="1685925" algn="l"/>
                <a:tab pos="3697288" algn="l"/>
              </a:tabLst>
            </a:pPr>
            <a:r>
              <a:rPr kumimoji="0" lang="vi-VN" altLang="vi-VN" sz="28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Viết đoạn văn (từ 5-7 câu) nêu tình cảm, cảm xúc của em với một người bạn mà em quý mến.</a:t>
            </a:r>
            <a:endParaRPr kumimoji="0" lang="vi-VN" altLang="vi-V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  <a:tab pos="1685925" algn="l"/>
                <a:tab pos="3697288" algn="l"/>
              </a:tabLst>
            </a:pPr>
            <a:r>
              <a:rPr kumimoji="0" lang="vi-VN" altLang="vi-VN" sz="28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II. Môn Toán</a:t>
            </a:r>
            <a:endParaRPr kumimoji="0" lang="vi-VN" altLang="vi-VN" sz="280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  <a:tab pos="1685925" algn="l"/>
                <a:tab pos="3697288" algn="l"/>
              </a:tabLst>
            </a:pP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</a:t>
            </a:r>
            <a:r>
              <a:rPr kumimoji="0" lang="en-US" altLang="vi-V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13,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vi-V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 </a:t>
            </a:r>
          </a:p>
          <a:p>
            <a:pPr>
              <a:lnSpc>
                <a:spcPct val="120000"/>
              </a:lnSpc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kumimoji="0" lang="vi-VN" altLang="vi-VN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1838" algn="l"/>
                <a:tab pos="1685925" algn="l"/>
                <a:tab pos="3697288" algn="l"/>
              </a:tabLst>
            </a:pP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87FB969-9DB0-F990-39CE-55D9E4B91824}"/>
              </a:ext>
            </a:extLst>
          </p:cNvPr>
          <p:cNvGrpSpPr>
            <a:grpSpLocks/>
          </p:cNvGrpSpPr>
          <p:nvPr/>
        </p:nvGrpSpPr>
        <p:grpSpPr bwMode="auto">
          <a:xfrm>
            <a:off x="4857800" y="4772117"/>
            <a:ext cx="2982647" cy="1388539"/>
            <a:chOff x="6004" y="1792"/>
            <a:chExt cx="4047" cy="1440"/>
          </a:xfrm>
        </p:grpSpPr>
        <p:cxnSp>
          <p:nvCxnSpPr>
            <p:cNvPr id="24" name="Line 3">
              <a:extLst>
                <a:ext uri="{FF2B5EF4-FFF2-40B4-BE49-F238E27FC236}">
                  <a16:creationId xmlns:a16="http://schemas.microsoft.com/office/drawing/2014/main" id="{AF3546F1-975D-CCBC-9A30-CB561E6B08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890" y="1792"/>
              <a:ext cx="17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8B821C0-0677-72B2-62BC-0FF3BB57F6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04" y="1792"/>
              <a:ext cx="4047" cy="1440"/>
              <a:chOff x="6004" y="1792"/>
              <a:chExt cx="4047" cy="1440"/>
            </a:xfrm>
          </p:grpSpPr>
          <p:cxnSp>
            <p:nvCxnSpPr>
              <p:cNvPr id="26" name="Line 5">
                <a:extLst>
                  <a:ext uri="{FF2B5EF4-FFF2-40B4-BE49-F238E27FC236}">
                    <a16:creationId xmlns:a16="http://schemas.microsoft.com/office/drawing/2014/main" id="{2B823920-D999-B8B9-443B-19BCB1D07D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6035" y="1792"/>
                <a:ext cx="855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Line 6">
                <a:extLst>
                  <a:ext uri="{FF2B5EF4-FFF2-40B4-BE49-F238E27FC236}">
                    <a16:creationId xmlns:a16="http://schemas.microsoft.com/office/drawing/2014/main" id="{C9E52B0D-F261-29B4-AAA1-CEF1460D0F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7745" y="1792"/>
                <a:ext cx="798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8" name="Line 7">
                <a:extLst>
                  <a:ext uri="{FF2B5EF4-FFF2-40B4-BE49-F238E27FC236}">
                    <a16:creationId xmlns:a16="http://schemas.microsoft.com/office/drawing/2014/main" id="{817B57C4-694F-57A2-9AB5-4C99E98FC9F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6004" y="3218"/>
                <a:ext cx="404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Line 8">
                <a:extLst>
                  <a:ext uri="{FF2B5EF4-FFF2-40B4-BE49-F238E27FC236}">
                    <a16:creationId xmlns:a16="http://schemas.microsoft.com/office/drawing/2014/main" id="{2614F84A-83A3-99EF-BC2F-1CBCD5C3649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8543" y="1792"/>
                <a:ext cx="1482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5118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336617" y="265787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 MÔN TOÁN – LỚP 2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88" y="5472924"/>
            <a:ext cx="928575" cy="13229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4290328" y="5994936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7546" y="5775412"/>
            <a:ext cx="1167512" cy="108258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79309B-E3D5-039D-7A4B-32303C86C2C9}"/>
              </a:ext>
            </a:extLst>
          </p:cNvPr>
          <p:cNvSpPr txBox="1"/>
          <p:nvPr/>
        </p:nvSpPr>
        <p:spPr>
          <a:xfrm>
            <a:off x="1328798" y="1514281"/>
            <a:ext cx="96921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5dm.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3dm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xi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5054EF-8FC5-C44A-C16D-DE909251F1A2}"/>
              </a:ext>
            </a:extLst>
          </p:cNvPr>
          <p:cNvSpPr txBox="1"/>
          <p:nvPr/>
        </p:nvSpPr>
        <p:spPr>
          <a:xfrm>
            <a:off x="1328798" y="3109999"/>
            <a:ext cx="97595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</p:spTree>
    <p:extLst>
      <p:ext uri="{BB962C8B-B14F-4D97-AF65-F5344CB8AC3E}">
        <p14:creationId xmlns:p14="http://schemas.microsoft.com/office/powerpoint/2010/main" val="129767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387163" y="306104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TIẾNG VIỆT – LỚP 2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5194597"/>
            <a:ext cx="1167511" cy="1663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830280" y="1020749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335594" y="4011006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5099" y="5885462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7263" y="4250761"/>
            <a:ext cx="1167512" cy="10825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59253D-43A7-82F4-10F8-9C43E0B4DDF6}"/>
              </a:ext>
            </a:extLst>
          </p:cNvPr>
          <p:cNvSpPr txBox="1"/>
          <p:nvPr/>
        </p:nvSpPr>
        <p:spPr>
          <a:xfrm>
            <a:off x="1028714" y="1573105"/>
            <a:ext cx="548137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đố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Để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nguyên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lại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quả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thơm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ngon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Hỏi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vào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co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lại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chỉ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còn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bé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thôi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Nặng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vào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mới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thật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lạ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đời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Bỗng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nhiên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thành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vết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xoong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nồi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lọ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chữ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gì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E3BE54-4616-8569-24EA-FB553F88A687}"/>
              </a:ext>
            </a:extLst>
          </p:cNvPr>
          <p:cNvSpPr txBox="1"/>
          <p:nvPr/>
        </p:nvSpPr>
        <p:spPr>
          <a:xfrm>
            <a:off x="5615099" y="3718139"/>
            <a:ext cx="5872441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Câu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đố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Để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nguyên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có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nghĩa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hai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Thêm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huyền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trùng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điệp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trải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dài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Thêm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nặng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vinh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dự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tuổi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thơ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Cùng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dự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sinh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hoạt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đón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cờ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đua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(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Là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chữ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gì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13">
            <a:extLst>
              <a:ext uri="{FF2B5EF4-FFF2-40B4-BE49-F238E27FC236}">
                <a16:creationId xmlns:a16="http://schemas.microsoft.com/office/drawing/2014/main" id="{90E8C37E-66E2-CFCF-789C-28D6E0539B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5400" y="1632618"/>
            <a:ext cx="1545601" cy="12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3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281370" y="416694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TOÁN – LỚP 4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51" y="5194597"/>
            <a:ext cx="1167511" cy="1663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51655" y="5613375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600" y="5853131"/>
            <a:ext cx="1167512" cy="10825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8ADF85E-817A-5500-0736-4A3E7E47287C}"/>
              </a:ext>
            </a:extLst>
          </p:cNvPr>
          <p:cNvSpPr txBox="1"/>
          <p:nvPr/>
        </p:nvSpPr>
        <p:spPr>
          <a:xfrm>
            <a:off x="1453414" y="1780683"/>
            <a:ext cx="10299031" cy="2333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36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21 000.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36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6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296529" y="416694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VƯỜN ƯƠM TÀI NĂNG THÁNG 10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Lucida Fax" panose="02060602050505020204" pitchFamily="18" charset="0"/>
              </a:rPr>
              <a:t> MÔN TIẾNG VIỆT – LỚP 4</a:t>
            </a:r>
            <a:endParaRPr lang="vi-VN" sz="3200" b="1" dirty="0">
              <a:solidFill>
                <a:srgbClr val="FF0000"/>
              </a:solidFill>
              <a:latin typeface="iCiel Brush Up" panose="02000000000000000000" pitchFamily="2" charset="0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22" y="5194597"/>
            <a:ext cx="1167511" cy="1663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0930672" y="1483144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4284906" y="5035965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98529" y="794254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5000" y="5485004"/>
            <a:ext cx="1167512" cy="1082588"/>
          </a:xfrm>
          <a:prstGeom prst="rect">
            <a:avLst/>
          </a:prstGeom>
        </p:spPr>
      </p:pic>
      <p:pic>
        <p:nvPicPr>
          <p:cNvPr id="13" name="13">
            <a:extLst>
              <a:ext uri="{FF2B5EF4-FFF2-40B4-BE49-F238E27FC236}">
                <a16:creationId xmlns:a16="http://schemas.microsoft.com/office/drawing/2014/main" id="{90E8C37E-66E2-CFCF-789C-28D6E0539B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0942" y="5598543"/>
            <a:ext cx="1545601" cy="12594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AF0724-561C-19B7-D3F8-497BB29BE0E3}"/>
              </a:ext>
            </a:extLst>
          </p:cNvPr>
          <p:cNvSpPr txBox="1"/>
          <p:nvPr/>
        </p:nvSpPr>
        <p:spPr>
          <a:xfrm>
            <a:off x="923104" y="1857906"/>
            <a:ext cx="11195786" cy="260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danh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vi-VN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Vầng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thổi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bay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mây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c. Sau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chùa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nhỏ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vằng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4F4B71-6860-DAAD-86E4-A09CC3727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78" y="139076"/>
            <a:ext cx="1264337" cy="12643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AC8538-8169-6D74-FA20-11C6EEF39C4F}"/>
              </a:ext>
            </a:extLst>
          </p:cNvPr>
          <p:cNvSpPr txBox="1"/>
          <p:nvPr/>
        </p:nvSpPr>
        <p:spPr>
          <a:xfrm>
            <a:off x="2196836" y="326195"/>
            <a:ext cx="73020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VƯỜN ƯƠM TÀI NĂNG THÁNG 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Fax" panose="02060602050505020204" pitchFamily="18" charset="0"/>
                <a:ea typeface="+mn-ea"/>
                <a:cs typeface="+mn-cs"/>
              </a:rPr>
              <a:t> MÔN TOÁN – LỚP 5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iCiel Brush Up" panose="02000000000000000000" pitchFamily="2" charset="0"/>
              <a:ea typeface="+mn-ea"/>
              <a:cs typeface="+mn-cs"/>
            </a:endParaRPr>
          </a:p>
        </p:txBody>
      </p:sp>
      <p:pic>
        <p:nvPicPr>
          <p:cNvPr id="7" name="图片 9">
            <a:extLst>
              <a:ext uri="{FF2B5EF4-FFF2-40B4-BE49-F238E27FC236}">
                <a16:creationId xmlns:a16="http://schemas.microsoft.com/office/drawing/2014/main" id="{1FAAAE89-DF87-1EB0-837F-7A12DA146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884" y="0"/>
            <a:ext cx="1738006" cy="985918"/>
          </a:xfrm>
          <a:prstGeom prst="rect">
            <a:avLst/>
          </a:prstGeom>
          <a:effectLst>
            <a:outerShdw blurRad="25400" algn="ctr" rotWithShape="0">
              <a:prstClr val="black">
                <a:alpha val="68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FC04A6-245D-6040-1C65-A8C933DBF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367" y="5357734"/>
            <a:ext cx="1778618" cy="1553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9D8E34-8144-B410-D9A8-3319338C3F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451" y="5194597"/>
            <a:ext cx="1167511" cy="1663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8E260-BD5D-D972-90B2-F7AE29CA36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9535760" y="870932"/>
            <a:ext cx="704008" cy="690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9445E3B-CFB6-31EF-4AEF-CE207062AA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640825">
            <a:off x="151655" y="5613375"/>
            <a:ext cx="655913" cy="643537"/>
          </a:xfrm>
          <a:prstGeom prst="rect">
            <a:avLst/>
          </a:prstGeom>
        </p:spPr>
      </p:pic>
      <p:pic>
        <p:nvPicPr>
          <p:cNvPr id="17" name="图片 18">
            <a:extLst>
              <a:ext uri="{FF2B5EF4-FFF2-40B4-BE49-F238E27FC236}">
                <a16:creationId xmlns:a16="http://schemas.microsoft.com/office/drawing/2014/main" id="{E7C7FB07-FE9A-CE17-5620-2978F3AB15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469" y="-127285"/>
            <a:ext cx="1167512" cy="1082588"/>
          </a:xfrm>
          <a:prstGeom prst="rect">
            <a:avLst/>
          </a:prstGeom>
        </p:spPr>
      </p:pic>
      <p:pic>
        <p:nvPicPr>
          <p:cNvPr id="18" name="图片 18">
            <a:extLst>
              <a:ext uri="{FF2B5EF4-FFF2-40B4-BE49-F238E27FC236}">
                <a16:creationId xmlns:a16="http://schemas.microsoft.com/office/drawing/2014/main" id="{EEB1AE10-DC4E-209D-B9E4-AC87FFFEFF3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1324" y="5854501"/>
            <a:ext cx="1167512" cy="1082588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D26B2EB2-BE79-8DBF-FF93-029351863A4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clrChange>
              <a:clrFrom>
                <a:srgbClr val="EFEDE0"/>
              </a:clrFrom>
              <a:clrTo>
                <a:srgbClr val="EFED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600" y="5853131"/>
            <a:ext cx="1167512" cy="1082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78AE39-AF87-3340-9BF4-666B4F3FFE60}"/>
              </a:ext>
            </a:extLst>
          </p:cNvPr>
          <p:cNvSpPr txBox="1"/>
          <p:nvPr/>
        </p:nvSpPr>
        <p:spPr>
          <a:xfrm>
            <a:off x="1533641" y="1729191"/>
            <a:ext cx="862838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toán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doanh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300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chiến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sĩ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lương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30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15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200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Hỏi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lý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lương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mọi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đủ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ăn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nữa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chờ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đợi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bổ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sung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thêm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lương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92842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 p14:presetBounceEnd="6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3000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3000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2" presetClass="entr" presetSubtype="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" presetID="2" presetClass="entr" presetSubtype="1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1051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iCiel Brush Up</vt:lpstr>
      <vt:lpstr>Lucida Fax</vt:lpstr>
      <vt:lpstr>Palatino Linotype</vt:lpstr>
      <vt:lpstr>Times New Roman</vt:lpstr>
      <vt:lpstr>Times New Roman 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Thanh</dc:creator>
  <cp:lastModifiedBy>nguyen minh giang</cp:lastModifiedBy>
  <cp:revision>11</cp:revision>
  <cp:lastPrinted>2023-10-09T02:15:57Z</cp:lastPrinted>
  <dcterms:created xsi:type="dcterms:W3CDTF">2023-10-03T03:58:07Z</dcterms:created>
  <dcterms:modified xsi:type="dcterms:W3CDTF">2023-10-09T02:18:56Z</dcterms:modified>
</cp:coreProperties>
</file>