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audio4.wav" ContentType="audio/wav"/>
  <Override PartName="/ppt/media/audio5.wav" ContentType="audio/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  <p:sldMasterId id="2147483679" r:id="rId2"/>
    <p:sldMasterId id="2147483718" r:id="rId3"/>
  </p:sldMasterIdLst>
  <p:notesMasterIdLst>
    <p:notesMasterId r:id="rId37"/>
  </p:notesMasterIdLst>
  <p:sldIdLst>
    <p:sldId id="367" r:id="rId4"/>
    <p:sldId id="327" r:id="rId5"/>
    <p:sldId id="258" r:id="rId6"/>
    <p:sldId id="259" r:id="rId7"/>
    <p:sldId id="358" r:id="rId8"/>
    <p:sldId id="342" r:id="rId9"/>
    <p:sldId id="328" r:id="rId10"/>
    <p:sldId id="332" r:id="rId11"/>
    <p:sldId id="347" r:id="rId12"/>
    <p:sldId id="329" r:id="rId13"/>
    <p:sldId id="333" r:id="rId14"/>
    <p:sldId id="357" r:id="rId15"/>
    <p:sldId id="352" r:id="rId16"/>
    <p:sldId id="359" r:id="rId17"/>
    <p:sldId id="351" r:id="rId18"/>
    <p:sldId id="353" r:id="rId19"/>
    <p:sldId id="361" r:id="rId20"/>
    <p:sldId id="360" r:id="rId21"/>
    <p:sldId id="330" r:id="rId22"/>
    <p:sldId id="334" r:id="rId23"/>
    <p:sldId id="348" r:id="rId24"/>
    <p:sldId id="297" r:id="rId25"/>
    <p:sldId id="298" r:id="rId26"/>
    <p:sldId id="299" r:id="rId27"/>
    <p:sldId id="307" r:id="rId28"/>
    <p:sldId id="364" r:id="rId29"/>
    <p:sldId id="362" r:id="rId30"/>
    <p:sldId id="365" r:id="rId31"/>
    <p:sldId id="363" r:id="rId32"/>
    <p:sldId id="331" r:id="rId33"/>
    <p:sldId id="340" r:id="rId34"/>
    <p:sldId id="257" r:id="rId35"/>
    <p:sldId id="366" r:id="rId36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38"/>
      <p:bold r:id="rId39"/>
      <p:italic r:id="rId40"/>
      <p:boldItalic r:id="rId41"/>
    </p:embeddedFont>
    <p:embeddedFont>
      <p:font typeface="Comfortaa Medium" panose="020B0604020202020204" charset="0"/>
      <p:regular r:id="rId42"/>
      <p:bold r:id="rId43"/>
    </p:embeddedFont>
    <p:embeddedFont>
      <p:font typeface="Sport Day" panose="020B0604020202020204" charset="0"/>
      <p:bold r:id="rId44"/>
    </p:embeddedFont>
    <p:embeddedFont>
      <p:font typeface="Barlow" panose="020B0604020202020204" charset="0"/>
      <p:regular r:id="rId45"/>
      <p:bold r:id="rId46"/>
      <p:italic r:id="rId47"/>
      <p:boldItalic r:id="rId48"/>
    </p:embeddedFont>
    <p:embeddedFont>
      <p:font typeface="Passion One" panose="020B0604020202020204" charset="0"/>
      <p:regular r:id="rId49"/>
      <p:bold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Arial Black" panose="020B0A04020102020204" pitchFamily="34" charset="0"/>
      <p:bold r:id="rId55"/>
    </p:embeddedFont>
    <p:embeddedFont>
      <p:font typeface="Montserrat" panose="020B0604020202020204" charset="0"/>
      <p:regular r:id="rId56"/>
      <p:bold r:id="rId57"/>
      <p:italic r:id="rId58"/>
      <p:boldItalic r:id="rId59"/>
    </p:embeddedFont>
    <p:embeddedFont>
      <p:font typeface="Fira Sans Extra Condensed Medium" panose="020B0604020202020204" charset="0"/>
      <p:regular r:id="rId60"/>
      <p:bold r:id="rId61"/>
      <p:italic r:id="rId62"/>
      <p:boldItalic r:id="rId63"/>
    </p:embeddedFont>
    <p:embeddedFont>
      <p:font typeface="Hind" panose="020B0604020202020204" charset="0"/>
      <p:regular r:id="rId64"/>
      <p:bold r:id="rId6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n Anh" initials="A" lastIdx="1" clrIdx="0">
    <p:extLst>
      <p:ext uri="{19B8F6BF-5375-455C-9EA6-DF929625EA0E}">
        <p15:presenceInfo xmlns:p15="http://schemas.microsoft.com/office/powerpoint/2012/main" userId="Lan An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AFAF"/>
    <a:srgbClr val="0C080C"/>
    <a:srgbClr val="FFEC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B39CE94-381F-4454-8E3C-7DE45AB198E3}">
  <a:tblStyle styleId="{7B39CE94-381F-4454-8E3C-7DE45AB198E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327" autoAdjust="0"/>
  </p:normalViewPr>
  <p:slideViewPr>
    <p:cSldViewPr snapToGrid="0">
      <p:cViewPr varScale="1">
        <p:scale>
          <a:sx n="131" d="100"/>
          <a:sy n="131" d="100"/>
        </p:scale>
        <p:origin x="966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63" Type="http://schemas.openxmlformats.org/officeDocument/2006/relationships/font" Target="fonts/font26.fntdata"/><Relationship Id="rId68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66" Type="http://schemas.openxmlformats.org/officeDocument/2006/relationships/commentAuthors" Target="commentAuthors.xml"/><Relationship Id="rId5" Type="http://schemas.openxmlformats.org/officeDocument/2006/relationships/slide" Target="slides/slide2.xml"/><Relationship Id="rId61" Type="http://schemas.openxmlformats.org/officeDocument/2006/relationships/font" Target="fonts/font24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64" Type="http://schemas.openxmlformats.org/officeDocument/2006/relationships/font" Target="fonts/font27.fntdata"/><Relationship Id="rId69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font" Target="fonts/font22.fntdata"/><Relationship Id="rId67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font" Target="fonts/font25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font" Target="fonts/font23.fntdata"/><Relationship Id="rId65" Type="http://schemas.openxmlformats.org/officeDocument/2006/relationships/font" Target="fonts/font2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font" Target="fonts/font2.fntdata"/><Relationship Id="rId34" Type="http://schemas.openxmlformats.org/officeDocument/2006/relationships/slide" Target="slides/slide31.xml"/><Relationship Id="rId50" Type="http://schemas.openxmlformats.org/officeDocument/2006/relationships/font" Target="fonts/font13.fntdata"/><Relationship Id="rId55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450739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478464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25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11961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27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11604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28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995997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59617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 uses pictures and flashcards.</a:t>
            </a:r>
          </a:p>
          <a:p>
            <a:r>
              <a:rPr lang="en-US" sz="1100" b="0" i="0" u="none" strike="noStrike" cap="none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Ask </a:t>
            </a:r>
            <a:r>
              <a:rPr lang="en-US" sz="1100" b="0" i="0" u="none" strike="noStrike" cap="none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pupils</a:t>
            </a:r>
            <a:r>
              <a:rPr lang="en-US" sz="1100" b="0" i="0" u="none" strike="noStrike" cap="none" baseline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100" b="0" i="0" u="none" strike="noStrike" cap="none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find and match. Praise the ones who finish matching. </a:t>
            </a:r>
          </a:p>
          <a:p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Then ask the class to look and say aloud.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76942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cc9050bdf8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cc9050bdf8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882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rtl="0"/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1: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Divide the class into 2 teams.</a:t>
            </a:r>
            <a:endParaRPr lang="en-US" b="0" dirty="0" smtClean="0">
              <a:effectLst/>
            </a:endParaRPr>
          </a:p>
          <a:p>
            <a:pPr rtl="0"/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2: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Each pupil from each team goes to the front and touches 2 squares. If they match the right word with the correct picture, they will score one point for</a:t>
            </a:r>
            <a:r>
              <a:rPr lang="en-US" sz="1100" b="0" i="0" u="none" strike="noStrike" cap="none" baseline="0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their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team.</a:t>
            </a:r>
            <a:endParaRPr lang="en-US" b="0" dirty="0" smtClean="0">
              <a:effectLst/>
            </a:endParaRPr>
          </a:p>
          <a:p>
            <a:pPr rtl="0"/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3: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Encourage pupils to join in the game.</a:t>
            </a:r>
            <a:endParaRPr lang="en-US" b="0" dirty="0" smtClean="0">
              <a:effectLst/>
            </a:endParaRPr>
          </a:p>
          <a:p>
            <a:r>
              <a:rPr lang="en-US" sz="1100" b="1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Step 4: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Give points for pupils.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491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519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4985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0255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4063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207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Ask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two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pupils to look at the pictures and </a:t>
            </a:r>
            <a:r>
              <a:rPr lang="en-US" sz="1100" b="0" i="0" u="none" strike="noStrike" cap="none" dirty="0" err="1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practise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speaking with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structure of the lesson.</a:t>
            </a:r>
          </a:p>
          <a:p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One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pupil asks, the other answers the question. (This can be more interesting when teacher lets pupils play rock, scissors, paper. Who wins will ask, the other has to </a:t>
            </a:r>
            <a:r>
              <a:rPr lang="en-US" sz="1100" b="0" i="0" u="none" strike="noStrike" cap="none" dirty="0" smtClean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answer.)</a:t>
            </a:r>
            <a:endParaRPr lang="en-US" sz="1100" b="0" i="0" u="none" strike="noStrike" cap="none" dirty="0" smtClean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6517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4542A-897F-4193-8D46-0E6490EB1A15}" type="slidenum">
              <a:rPr lang="vi-VN" smtClean="0"/>
              <a:t>22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356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696000" y="1121100"/>
            <a:ext cx="4242900" cy="266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696000" y="3773950"/>
            <a:ext cx="4410600" cy="607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1466062" y="-1700764"/>
            <a:ext cx="3726787" cy="2615176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243139" y="3968317"/>
            <a:ext cx="2560284" cy="1643962"/>
          </a:xfrm>
          <a:custGeom>
            <a:avLst/>
            <a:gdLst/>
            <a:ahLst/>
            <a:cxnLst/>
            <a:rect l="l" t="t" r="r" b="b"/>
            <a:pathLst>
              <a:path w="46502" h="29859" extrusionOk="0">
                <a:moveTo>
                  <a:pt x="20073" y="0"/>
                </a:moveTo>
                <a:cubicBezTo>
                  <a:pt x="19106" y="0"/>
                  <a:pt x="18120" y="211"/>
                  <a:pt x="17193" y="492"/>
                </a:cubicBezTo>
                <a:cubicBezTo>
                  <a:pt x="14111" y="1389"/>
                  <a:pt x="11243" y="2984"/>
                  <a:pt x="8670" y="4914"/>
                </a:cubicBezTo>
                <a:cubicBezTo>
                  <a:pt x="5561" y="7232"/>
                  <a:pt x="2788" y="10167"/>
                  <a:pt x="1394" y="13785"/>
                </a:cubicBezTo>
                <a:cubicBezTo>
                  <a:pt x="0" y="17403"/>
                  <a:pt x="201" y="21799"/>
                  <a:pt x="2586" y="24854"/>
                </a:cubicBezTo>
                <a:cubicBezTo>
                  <a:pt x="4128" y="26838"/>
                  <a:pt x="6419" y="28124"/>
                  <a:pt x="8831" y="28834"/>
                </a:cubicBezTo>
                <a:cubicBezTo>
                  <a:pt x="11243" y="29531"/>
                  <a:pt x="13776" y="29705"/>
                  <a:pt x="16269" y="29799"/>
                </a:cubicBezTo>
                <a:cubicBezTo>
                  <a:pt x="17326" y="29837"/>
                  <a:pt x="18385" y="29859"/>
                  <a:pt x="19444" y="29859"/>
                </a:cubicBezTo>
                <a:cubicBezTo>
                  <a:pt x="22560" y="29859"/>
                  <a:pt x="25675" y="29669"/>
                  <a:pt x="28745" y="29129"/>
                </a:cubicBezTo>
                <a:cubicBezTo>
                  <a:pt x="30795" y="28767"/>
                  <a:pt x="32819" y="28245"/>
                  <a:pt x="34762" y="27521"/>
                </a:cubicBezTo>
                <a:cubicBezTo>
                  <a:pt x="36223" y="26985"/>
                  <a:pt x="37858" y="26771"/>
                  <a:pt x="39238" y="26060"/>
                </a:cubicBezTo>
                <a:cubicBezTo>
                  <a:pt x="41114" y="25029"/>
                  <a:pt x="43017" y="23715"/>
                  <a:pt x="44330" y="21973"/>
                </a:cubicBezTo>
                <a:cubicBezTo>
                  <a:pt x="45992" y="19762"/>
                  <a:pt x="46501" y="16465"/>
                  <a:pt x="44759" y="14321"/>
                </a:cubicBezTo>
                <a:cubicBezTo>
                  <a:pt x="43503" y="12767"/>
                  <a:pt x="41383" y="12202"/>
                  <a:pt x="39368" y="12202"/>
                </a:cubicBezTo>
                <a:cubicBezTo>
                  <a:pt x="39297" y="12202"/>
                  <a:pt x="39227" y="12203"/>
                  <a:pt x="39157" y="12204"/>
                </a:cubicBezTo>
                <a:cubicBezTo>
                  <a:pt x="37456" y="12258"/>
                  <a:pt x="35807" y="12646"/>
                  <a:pt x="34132" y="12901"/>
                </a:cubicBezTo>
                <a:cubicBezTo>
                  <a:pt x="34103" y="12905"/>
                  <a:pt x="34074" y="12907"/>
                  <a:pt x="34045" y="12907"/>
                </a:cubicBezTo>
                <a:cubicBezTo>
                  <a:pt x="33635" y="12907"/>
                  <a:pt x="33355" y="12473"/>
                  <a:pt x="33542" y="12097"/>
                </a:cubicBezTo>
                <a:cubicBezTo>
                  <a:pt x="33864" y="11494"/>
                  <a:pt x="34092" y="10877"/>
                  <a:pt x="34146" y="10207"/>
                </a:cubicBezTo>
                <a:cubicBezTo>
                  <a:pt x="34239" y="8411"/>
                  <a:pt x="32765" y="6803"/>
                  <a:pt x="31050" y="6281"/>
                </a:cubicBezTo>
                <a:cubicBezTo>
                  <a:pt x="30453" y="6094"/>
                  <a:pt x="29837" y="6015"/>
                  <a:pt x="29216" y="6015"/>
                </a:cubicBezTo>
                <a:cubicBezTo>
                  <a:pt x="28052" y="6015"/>
                  <a:pt x="26871" y="6294"/>
                  <a:pt x="25770" y="6669"/>
                </a:cubicBezTo>
                <a:cubicBezTo>
                  <a:pt x="24899" y="6964"/>
                  <a:pt x="24055" y="7326"/>
                  <a:pt x="23210" y="7661"/>
                </a:cubicBezTo>
                <a:cubicBezTo>
                  <a:pt x="23136" y="7689"/>
                  <a:pt x="23064" y="7702"/>
                  <a:pt x="22995" y="7702"/>
                </a:cubicBezTo>
                <a:cubicBezTo>
                  <a:pt x="22545" y="7702"/>
                  <a:pt x="22255" y="7147"/>
                  <a:pt x="22581" y="6763"/>
                </a:cubicBezTo>
                <a:cubicBezTo>
                  <a:pt x="22849" y="6468"/>
                  <a:pt x="23103" y="6160"/>
                  <a:pt x="23344" y="5852"/>
                </a:cubicBezTo>
                <a:cubicBezTo>
                  <a:pt x="23840" y="5182"/>
                  <a:pt x="24282" y="4405"/>
                  <a:pt x="24349" y="3587"/>
                </a:cubicBezTo>
                <a:cubicBezTo>
                  <a:pt x="24443" y="2059"/>
                  <a:pt x="23170" y="693"/>
                  <a:pt x="21710" y="237"/>
                </a:cubicBezTo>
                <a:cubicBezTo>
                  <a:pt x="21180" y="70"/>
                  <a:pt x="20630" y="0"/>
                  <a:pt x="2007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7854763" y="-405825"/>
            <a:ext cx="2105784" cy="2011801"/>
          </a:xfrm>
          <a:custGeom>
            <a:avLst/>
            <a:gdLst/>
            <a:ahLst/>
            <a:cxnLst/>
            <a:rect l="l" t="t" r="r" b="b"/>
            <a:pathLst>
              <a:path w="38247" h="36540" extrusionOk="0">
                <a:moveTo>
                  <a:pt x="20846" y="0"/>
                </a:moveTo>
                <a:cubicBezTo>
                  <a:pt x="18692" y="0"/>
                  <a:pt x="16481" y="1348"/>
                  <a:pt x="15291" y="3248"/>
                </a:cubicBezTo>
                <a:cubicBezTo>
                  <a:pt x="15117" y="3542"/>
                  <a:pt x="14956" y="3837"/>
                  <a:pt x="14809" y="4145"/>
                </a:cubicBezTo>
                <a:cubicBezTo>
                  <a:pt x="14460" y="3891"/>
                  <a:pt x="14085" y="3650"/>
                  <a:pt x="13710" y="3449"/>
                </a:cubicBezTo>
                <a:cubicBezTo>
                  <a:pt x="12813" y="3000"/>
                  <a:pt x="11807" y="2731"/>
                  <a:pt x="10816" y="2731"/>
                </a:cubicBezTo>
                <a:cubicBezTo>
                  <a:pt x="10296" y="2731"/>
                  <a:pt x="9781" y="2805"/>
                  <a:pt x="9288" y="2966"/>
                </a:cubicBezTo>
                <a:cubicBezTo>
                  <a:pt x="6433" y="3891"/>
                  <a:pt x="5107" y="7429"/>
                  <a:pt x="5803" y="10337"/>
                </a:cubicBezTo>
                <a:cubicBezTo>
                  <a:pt x="5884" y="10672"/>
                  <a:pt x="5978" y="10993"/>
                  <a:pt x="6085" y="11315"/>
                </a:cubicBezTo>
                <a:cubicBezTo>
                  <a:pt x="5643" y="11382"/>
                  <a:pt x="5227" y="11476"/>
                  <a:pt x="4825" y="11610"/>
                </a:cubicBezTo>
                <a:cubicBezTo>
                  <a:pt x="3391" y="12079"/>
                  <a:pt x="2051" y="13057"/>
                  <a:pt x="1354" y="14410"/>
                </a:cubicBezTo>
                <a:cubicBezTo>
                  <a:pt x="1" y="17077"/>
                  <a:pt x="1555" y="20508"/>
                  <a:pt x="4101" y="22103"/>
                </a:cubicBezTo>
                <a:cubicBezTo>
                  <a:pt x="4396" y="22277"/>
                  <a:pt x="4691" y="22438"/>
                  <a:pt x="4999" y="22585"/>
                </a:cubicBezTo>
                <a:cubicBezTo>
                  <a:pt x="4745" y="22933"/>
                  <a:pt x="4504" y="23309"/>
                  <a:pt x="4303" y="23684"/>
                </a:cubicBezTo>
                <a:cubicBezTo>
                  <a:pt x="3619" y="25051"/>
                  <a:pt x="3351" y="26672"/>
                  <a:pt x="3820" y="28106"/>
                </a:cubicBezTo>
                <a:cubicBezTo>
                  <a:pt x="4582" y="30458"/>
                  <a:pt x="7118" y="31773"/>
                  <a:pt x="9614" y="31773"/>
                </a:cubicBezTo>
                <a:cubicBezTo>
                  <a:pt x="10148" y="31773"/>
                  <a:pt x="10679" y="31713"/>
                  <a:pt x="11191" y="31590"/>
                </a:cubicBezTo>
                <a:cubicBezTo>
                  <a:pt x="11526" y="31510"/>
                  <a:pt x="11847" y="31416"/>
                  <a:pt x="12169" y="31309"/>
                </a:cubicBezTo>
                <a:cubicBezTo>
                  <a:pt x="12236" y="31751"/>
                  <a:pt x="12330" y="32167"/>
                  <a:pt x="12464" y="32569"/>
                </a:cubicBezTo>
                <a:cubicBezTo>
                  <a:pt x="12933" y="34003"/>
                  <a:pt x="13911" y="35343"/>
                  <a:pt x="15264" y="36040"/>
                </a:cubicBezTo>
                <a:cubicBezTo>
                  <a:pt x="15942" y="36383"/>
                  <a:pt x="16668" y="36539"/>
                  <a:pt x="17401" y="36539"/>
                </a:cubicBezTo>
                <a:cubicBezTo>
                  <a:pt x="19555" y="36539"/>
                  <a:pt x="21767" y="35192"/>
                  <a:pt x="22957" y="33292"/>
                </a:cubicBezTo>
                <a:cubicBezTo>
                  <a:pt x="23131" y="32998"/>
                  <a:pt x="23292" y="32703"/>
                  <a:pt x="23439" y="32394"/>
                </a:cubicBezTo>
                <a:cubicBezTo>
                  <a:pt x="23787" y="32649"/>
                  <a:pt x="24163" y="32890"/>
                  <a:pt x="24538" y="33091"/>
                </a:cubicBezTo>
                <a:cubicBezTo>
                  <a:pt x="25434" y="33540"/>
                  <a:pt x="26441" y="33809"/>
                  <a:pt x="27432" y="33809"/>
                </a:cubicBezTo>
                <a:cubicBezTo>
                  <a:pt x="27951" y="33809"/>
                  <a:pt x="28467" y="33735"/>
                  <a:pt x="28960" y="33574"/>
                </a:cubicBezTo>
                <a:cubicBezTo>
                  <a:pt x="31814" y="32649"/>
                  <a:pt x="33141" y="29111"/>
                  <a:pt x="32444" y="26203"/>
                </a:cubicBezTo>
                <a:cubicBezTo>
                  <a:pt x="32364" y="25868"/>
                  <a:pt x="32270" y="25547"/>
                  <a:pt x="32163" y="25225"/>
                </a:cubicBezTo>
                <a:cubicBezTo>
                  <a:pt x="32605" y="25158"/>
                  <a:pt x="33021" y="25064"/>
                  <a:pt x="33423" y="24930"/>
                </a:cubicBezTo>
                <a:cubicBezTo>
                  <a:pt x="34856" y="24461"/>
                  <a:pt x="36197" y="23483"/>
                  <a:pt x="36893" y="22129"/>
                </a:cubicBezTo>
                <a:cubicBezTo>
                  <a:pt x="38247" y="19463"/>
                  <a:pt x="36692" y="16032"/>
                  <a:pt x="34146" y="14437"/>
                </a:cubicBezTo>
                <a:cubicBezTo>
                  <a:pt x="33851" y="14263"/>
                  <a:pt x="33557" y="14102"/>
                  <a:pt x="33248" y="13955"/>
                </a:cubicBezTo>
                <a:cubicBezTo>
                  <a:pt x="33503" y="13606"/>
                  <a:pt x="33744" y="13231"/>
                  <a:pt x="33945" y="12856"/>
                </a:cubicBezTo>
                <a:cubicBezTo>
                  <a:pt x="34629" y="11489"/>
                  <a:pt x="34897" y="9868"/>
                  <a:pt x="34428" y="8434"/>
                </a:cubicBezTo>
                <a:cubicBezTo>
                  <a:pt x="33651" y="6082"/>
                  <a:pt x="31094" y="4777"/>
                  <a:pt x="28587" y="4777"/>
                </a:cubicBezTo>
                <a:cubicBezTo>
                  <a:pt x="28065" y="4777"/>
                  <a:pt x="27545" y="4834"/>
                  <a:pt x="27044" y="4949"/>
                </a:cubicBezTo>
                <a:cubicBezTo>
                  <a:pt x="26695" y="5030"/>
                  <a:pt x="26387" y="5124"/>
                  <a:pt x="26066" y="5231"/>
                </a:cubicBezTo>
                <a:cubicBezTo>
                  <a:pt x="25999" y="4789"/>
                  <a:pt x="25891" y="4373"/>
                  <a:pt x="25757" y="3971"/>
                </a:cubicBezTo>
                <a:cubicBezTo>
                  <a:pt x="25302" y="2537"/>
                  <a:pt x="24337" y="1197"/>
                  <a:pt x="22983" y="500"/>
                </a:cubicBezTo>
                <a:cubicBezTo>
                  <a:pt x="22306" y="157"/>
                  <a:pt x="21579" y="0"/>
                  <a:pt x="208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rot="-2088041">
            <a:off x="5165536" y="177168"/>
            <a:ext cx="2149652" cy="1467880"/>
          </a:xfrm>
          <a:custGeom>
            <a:avLst/>
            <a:gdLst/>
            <a:ahLst/>
            <a:cxnLst/>
            <a:rect l="l" t="t" r="r" b="b"/>
            <a:pathLst>
              <a:path w="47882" h="32696" extrusionOk="0">
                <a:moveTo>
                  <a:pt x="38861" y="0"/>
                </a:moveTo>
                <a:cubicBezTo>
                  <a:pt x="38625" y="0"/>
                  <a:pt x="38334" y="184"/>
                  <a:pt x="38152" y="375"/>
                </a:cubicBezTo>
                <a:cubicBezTo>
                  <a:pt x="36196" y="2505"/>
                  <a:pt x="35124" y="5789"/>
                  <a:pt x="34186" y="8630"/>
                </a:cubicBezTo>
                <a:cubicBezTo>
                  <a:pt x="31224" y="9862"/>
                  <a:pt x="28316" y="11243"/>
                  <a:pt x="25502" y="12797"/>
                </a:cubicBezTo>
                <a:cubicBezTo>
                  <a:pt x="26467" y="9326"/>
                  <a:pt x="27405" y="5842"/>
                  <a:pt x="27820" y="2278"/>
                </a:cubicBezTo>
                <a:cubicBezTo>
                  <a:pt x="27847" y="1983"/>
                  <a:pt x="27887" y="1701"/>
                  <a:pt x="27780" y="1447"/>
                </a:cubicBezTo>
                <a:cubicBezTo>
                  <a:pt x="27697" y="1208"/>
                  <a:pt x="27475" y="1023"/>
                  <a:pt x="27238" y="1023"/>
                </a:cubicBezTo>
                <a:cubicBezTo>
                  <a:pt x="27209" y="1023"/>
                  <a:pt x="27180" y="1025"/>
                  <a:pt x="27150" y="1031"/>
                </a:cubicBezTo>
                <a:cubicBezTo>
                  <a:pt x="26949" y="1071"/>
                  <a:pt x="26802" y="1246"/>
                  <a:pt x="26668" y="1420"/>
                </a:cubicBezTo>
                <a:cubicBezTo>
                  <a:pt x="23720" y="5199"/>
                  <a:pt x="22661" y="10425"/>
                  <a:pt x="21616" y="15035"/>
                </a:cubicBezTo>
                <a:cubicBezTo>
                  <a:pt x="19606" y="16228"/>
                  <a:pt x="17649" y="17501"/>
                  <a:pt x="15706" y="18787"/>
                </a:cubicBezTo>
                <a:cubicBezTo>
                  <a:pt x="16684" y="14888"/>
                  <a:pt x="17100" y="10854"/>
                  <a:pt x="16925" y="6834"/>
                </a:cubicBezTo>
                <a:cubicBezTo>
                  <a:pt x="16912" y="6351"/>
                  <a:pt x="16845" y="5856"/>
                  <a:pt x="16389" y="5641"/>
                </a:cubicBezTo>
                <a:cubicBezTo>
                  <a:pt x="14808" y="7531"/>
                  <a:pt x="14755" y="9742"/>
                  <a:pt x="14366" y="12127"/>
                </a:cubicBezTo>
                <a:cubicBezTo>
                  <a:pt x="13910" y="14955"/>
                  <a:pt x="13441" y="17796"/>
                  <a:pt x="12999" y="20637"/>
                </a:cubicBezTo>
                <a:cubicBezTo>
                  <a:pt x="12423" y="21039"/>
                  <a:pt x="11833" y="21441"/>
                  <a:pt x="11270" y="21856"/>
                </a:cubicBezTo>
                <a:cubicBezTo>
                  <a:pt x="10386" y="22486"/>
                  <a:pt x="9515" y="23129"/>
                  <a:pt x="8644" y="23799"/>
                </a:cubicBezTo>
                <a:cubicBezTo>
                  <a:pt x="9555" y="19980"/>
                  <a:pt x="10399" y="16147"/>
                  <a:pt x="10734" y="12234"/>
                </a:cubicBezTo>
                <a:cubicBezTo>
                  <a:pt x="10761" y="11899"/>
                  <a:pt x="10788" y="11551"/>
                  <a:pt x="10654" y="11256"/>
                </a:cubicBezTo>
                <a:cubicBezTo>
                  <a:pt x="10534" y="10982"/>
                  <a:pt x="10256" y="10750"/>
                  <a:pt x="9969" y="10750"/>
                </a:cubicBezTo>
                <a:cubicBezTo>
                  <a:pt x="9934" y="10750"/>
                  <a:pt x="9898" y="10753"/>
                  <a:pt x="9863" y="10760"/>
                </a:cubicBezTo>
                <a:cubicBezTo>
                  <a:pt x="9609" y="10814"/>
                  <a:pt x="9448" y="11028"/>
                  <a:pt x="9287" y="11229"/>
                </a:cubicBezTo>
                <a:cubicBezTo>
                  <a:pt x="5870" y="15920"/>
                  <a:pt x="4824" y="22285"/>
                  <a:pt x="3726" y="27887"/>
                </a:cubicBezTo>
                <a:cubicBezTo>
                  <a:pt x="3712" y="27954"/>
                  <a:pt x="3712" y="28021"/>
                  <a:pt x="3699" y="28088"/>
                </a:cubicBezTo>
                <a:cubicBezTo>
                  <a:pt x="3511" y="28275"/>
                  <a:pt x="3350" y="28436"/>
                  <a:pt x="3176" y="28624"/>
                </a:cubicBezTo>
                <a:cubicBezTo>
                  <a:pt x="2694" y="29120"/>
                  <a:pt x="0" y="31760"/>
                  <a:pt x="375" y="32430"/>
                </a:cubicBezTo>
                <a:cubicBezTo>
                  <a:pt x="484" y="32616"/>
                  <a:pt x="634" y="32695"/>
                  <a:pt x="812" y="32695"/>
                </a:cubicBezTo>
                <a:cubicBezTo>
                  <a:pt x="1733" y="32695"/>
                  <a:pt x="3382" y="30573"/>
                  <a:pt x="3685" y="30259"/>
                </a:cubicBezTo>
                <a:cubicBezTo>
                  <a:pt x="4034" y="29910"/>
                  <a:pt x="4396" y="29562"/>
                  <a:pt x="4757" y="29213"/>
                </a:cubicBezTo>
                <a:cubicBezTo>
                  <a:pt x="5485" y="29453"/>
                  <a:pt x="6267" y="29521"/>
                  <a:pt x="7050" y="29521"/>
                </a:cubicBezTo>
                <a:cubicBezTo>
                  <a:pt x="7364" y="29521"/>
                  <a:pt x="7677" y="29510"/>
                  <a:pt x="7987" y="29495"/>
                </a:cubicBezTo>
                <a:cubicBezTo>
                  <a:pt x="13267" y="29307"/>
                  <a:pt x="18467" y="28409"/>
                  <a:pt x="23680" y="27498"/>
                </a:cubicBezTo>
                <a:cubicBezTo>
                  <a:pt x="24028" y="27431"/>
                  <a:pt x="24497" y="27270"/>
                  <a:pt x="24470" y="26895"/>
                </a:cubicBezTo>
                <a:cubicBezTo>
                  <a:pt x="23197" y="26279"/>
                  <a:pt x="21777" y="26078"/>
                  <a:pt x="20369" y="25930"/>
                </a:cubicBezTo>
                <a:cubicBezTo>
                  <a:pt x="16990" y="25541"/>
                  <a:pt x="13600" y="25362"/>
                  <a:pt x="10199" y="25362"/>
                </a:cubicBezTo>
                <a:cubicBezTo>
                  <a:pt x="9850" y="25362"/>
                  <a:pt x="9502" y="25364"/>
                  <a:pt x="9153" y="25367"/>
                </a:cubicBezTo>
                <a:cubicBezTo>
                  <a:pt x="10547" y="24282"/>
                  <a:pt x="11994" y="23263"/>
                  <a:pt x="13468" y="22298"/>
                </a:cubicBezTo>
                <a:cubicBezTo>
                  <a:pt x="13669" y="22392"/>
                  <a:pt x="13897" y="22419"/>
                  <a:pt x="14098" y="22459"/>
                </a:cubicBezTo>
                <a:cubicBezTo>
                  <a:pt x="15107" y="22573"/>
                  <a:pt x="16116" y="22599"/>
                  <a:pt x="17131" y="22599"/>
                </a:cubicBezTo>
                <a:cubicBezTo>
                  <a:pt x="17437" y="22599"/>
                  <a:pt x="17744" y="22596"/>
                  <a:pt x="18051" y="22593"/>
                </a:cubicBezTo>
                <a:cubicBezTo>
                  <a:pt x="19297" y="22593"/>
                  <a:pt x="20530" y="22580"/>
                  <a:pt x="21777" y="22580"/>
                </a:cubicBezTo>
                <a:cubicBezTo>
                  <a:pt x="24497" y="22553"/>
                  <a:pt x="27244" y="22540"/>
                  <a:pt x="29924" y="22111"/>
                </a:cubicBezTo>
                <a:cubicBezTo>
                  <a:pt x="30179" y="21374"/>
                  <a:pt x="29281" y="20798"/>
                  <a:pt x="28544" y="20543"/>
                </a:cubicBezTo>
                <a:cubicBezTo>
                  <a:pt x="26360" y="19806"/>
                  <a:pt x="24135" y="19149"/>
                  <a:pt x="21844" y="19002"/>
                </a:cubicBezTo>
                <a:cubicBezTo>
                  <a:pt x="21527" y="18981"/>
                  <a:pt x="21212" y="18971"/>
                  <a:pt x="20898" y="18971"/>
                </a:cubicBezTo>
                <a:cubicBezTo>
                  <a:pt x="20188" y="18971"/>
                  <a:pt x="19485" y="19024"/>
                  <a:pt x="18788" y="19136"/>
                </a:cubicBezTo>
                <a:cubicBezTo>
                  <a:pt x="20450" y="18238"/>
                  <a:pt x="22125" y="17367"/>
                  <a:pt x="23827" y="16509"/>
                </a:cubicBezTo>
                <a:cubicBezTo>
                  <a:pt x="24229" y="16550"/>
                  <a:pt x="24658" y="16550"/>
                  <a:pt x="25060" y="16550"/>
                </a:cubicBezTo>
                <a:cubicBezTo>
                  <a:pt x="29442" y="16523"/>
                  <a:pt x="33797" y="15906"/>
                  <a:pt x="38139" y="15303"/>
                </a:cubicBezTo>
                <a:cubicBezTo>
                  <a:pt x="38434" y="15250"/>
                  <a:pt x="38822" y="15116"/>
                  <a:pt x="38809" y="14821"/>
                </a:cubicBezTo>
                <a:cubicBezTo>
                  <a:pt x="37764" y="14258"/>
                  <a:pt x="36585" y="14070"/>
                  <a:pt x="35419" y="13896"/>
                </a:cubicBezTo>
                <a:cubicBezTo>
                  <a:pt x="33757" y="13668"/>
                  <a:pt x="32109" y="13481"/>
                  <a:pt x="30434" y="13347"/>
                </a:cubicBezTo>
                <a:cubicBezTo>
                  <a:pt x="32189" y="12516"/>
                  <a:pt x="33945" y="11725"/>
                  <a:pt x="35687" y="10894"/>
                </a:cubicBezTo>
                <a:cubicBezTo>
                  <a:pt x="39323" y="11463"/>
                  <a:pt x="43004" y="11758"/>
                  <a:pt x="46668" y="11758"/>
                </a:cubicBezTo>
                <a:cubicBezTo>
                  <a:pt x="46974" y="11758"/>
                  <a:pt x="47281" y="11756"/>
                  <a:pt x="47587" y="11752"/>
                </a:cubicBezTo>
                <a:cubicBezTo>
                  <a:pt x="47881" y="11323"/>
                  <a:pt x="47439" y="10868"/>
                  <a:pt x="46997" y="10653"/>
                </a:cubicBezTo>
                <a:cubicBezTo>
                  <a:pt x="44826" y="9487"/>
                  <a:pt x="42307" y="9313"/>
                  <a:pt x="39868" y="8911"/>
                </a:cubicBezTo>
                <a:cubicBezTo>
                  <a:pt x="40833" y="8415"/>
                  <a:pt x="41811" y="7933"/>
                  <a:pt x="42776" y="7410"/>
                </a:cubicBezTo>
                <a:cubicBezTo>
                  <a:pt x="43767" y="6901"/>
                  <a:pt x="44732" y="6351"/>
                  <a:pt x="45603" y="5668"/>
                </a:cubicBezTo>
                <a:cubicBezTo>
                  <a:pt x="45214" y="5570"/>
                  <a:pt x="44817" y="5528"/>
                  <a:pt x="44417" y="5528"/>
                </a:cubicBezTo>
                <a:cubicBezTo>
                  <a:pt x="43398" y="5528"/>
                  <a:pt x="42356" y="5799"/>
                  <a:pt x="41355" y="6097"/>
                </a:cubicBezTo>
                <a:cubicBezTo>
                  <a:pt x="40109" y="6459"/>
                  <a:pt x="38876" y="6861"/>
                  <a:pt x="37657" y="7289"/>
                </a:cubicBezTo>
                <a:cubicBezTo>
                  <a:pt x="38434" y="5105"/>
                  <a:pt x="39225" y="2854"/>
                  <a:pt x="39225" y="522"/>
                </a:cubicBezTo>
                <a:cubicBezTo>
                  <a:pt x="39225" y="388"/>
                  <a:pt x="39225" y="241"/>
                  <a:pt x="39144" y="147"/>
                </a:cubicBezTo>
                <a:cubicBezTo>
                  <a:pt x="39075" y="43"/>
                  <a:pt x="38974" y="0"/>
                  <a:pt x="388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8"/>
          <p:cNvSpPr/>
          <p:nvPr/>
        </p:nvSpPr>
        <p:spPr>
          <a:xfrm rot="-2700000">
            <a:off x="-988764" y="-1432556"/>
            <a:ext cx="3368144" cy="2363508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Google Shape;301;p28"/>
          <p:cNvSpPr/>
          <p:nvPr/>
        </p:nvSpPr>
        <p:spPr>
          <a:xfrm>
            <a:off x="7788150" y="933875"/>
            <a:ext cx="612624" cy="689402"/>
          </a:xfrm>
          <a:custGeom>
            <a:avLst/>
            <a:gdLst/>
            <a:ahLst/>
            <a:cxnLst/>
            <a:rect l="l" t="t" r="r" b="b"/>
            <a:pathLst>
              <a:path w="6527" h="7345" extrusionOk="0">
                <a:moveTo>
                  <a:pt x="3337" y="0"/>
                </a:moveTo>
                <a:cubicBezTo>
                  <a:pt x="3203" y="0"/>
                  <a:pt x="3082" y="121"/>
                  <a:pt x="3082" y="255"/>
                </a:cubicBezTo>
                <a:cubicBezTo>
                  <a:pt x="3082" y="1046"/>
                  <a:pt x="3082" y="2078"/>
                  <a:pt x="3056" y="3176"/>
                </a:cubicBezTo>
                <a:lnTo>
                  <a:pt x="1421" y="1448"/>
                </a:lnTo>
                <a:cubicBezTo>
                  <a:pt x="1380" y="1394"/>
                  <a:pt x="1313" y="1354"/>
                  <a:pt x="1246" y="1354"/>
                </a:cubicBezTo>
                <a:cubicBezTo>
                  <a:pt x="1179" y="1354"/>
                  <a:pt x="1126" y="1381"/>
                  <a:pt x="1072" y="1421"/>
                </a:cubicBezTo>
                <a:cubicBezTo>
                  <a:pt x="978" y="1528"/>
                  <a:pt x="978" y="1675"/>
                  <a:pt x="1059" y="1783"/>
                </a:cubicBezTo>
                <a:lnTo>
                  <a:pt x="2734" y="3565"/>
                </a:lnTo>
                <a:cubicBezTo>
                  <a:pt x="1890" y="3605"/>
                  <a:pt x="1072" y="3632"/>
                  <a:pt x="241" y="3686"/>
                </a:cubicBezTo>
                <a:cubicBezTo>
                  <a:pt x="107" y="3686"/>
                  <a:pt x="0" y="3806"/>
                  <a:pt x="0" y="3954"/>
                </a:cubicBezTo>
                <a:cubicBezTo>
                  <a:pt x="0" y="4088"/>
                  <a:pt x="121" y="4195"/>
                  <a:pt x="268" y="4195"/>
                </a:cubicBezTo>
                <a:cubicBezTo>
                  <a:pt x="1045" y="4155"/>
                  <a:pt x="1809" y="4101"/>
                  <a:pt x="2587" y="4088"/>
                </a:cubicBezTo>
                <a:lnTo>
                  <a:pt x="2587" y="4088"/>
                </a:lnTo>
                <a:cubicBezTo>
                  <a:pt x="2493" y="4195"/>
                  <a:pt x="2412" y="4275"/>
                  <a:pt x="2332" y="4369"/>
                </a:cubicBezTo>
                <a:cubicBezTo>
                  <a:pt x="1943" y="4811"/>
                  <a:pt x="1541" y="5267"/>
                  <a:pt x="1112" y="5669"/>
                </a:cubicBezTo>
                <a:cubicBezTo>
                  <a:pt x="1005" y="5763"/>
                  <a:pt x="1005" y="5910"/>
                  <a:pt x="1112" y="6017"/>
                </a:cubicBezTo>
                <a:cubicBezTo>
                  <a:pt x="1159" y="6064"/>
                  <a:pt x="1220" y="6088"/>
                  <a:pt x="1282" y="6088"/>
                </a:cubicBezTo>
                <a:cubicBezTo>
                  <a:pt x="1344" y="6088"/>
                  <a:pt x="1407" y="6064"/>
                  <a:pt x="1461" y="6017"/>
                </a:cubicBezTo>
                <a:cubicBezTo>
                  <a:pt x="1903" y="5602"/>
                  <a:pt x="2292" y="5146"/>
                  <a:pt x="2694" y="4691"/>
                </a:cubicBezTo>
                <a:cubicBezTo>
                  <a:pt x="2801" y="4570"/>
                  <a:pt x="2922" y="4463"/>
                  <a:pt x="3015" y="4329"/>
                </a:cubicBezTo>
                <a:lnTo>
                  <a:pt x="3015" y="4329"/>
                </a:lnTo>
                <a:cubicBezTo>
                  <a:pt x="2989" y="5307"/>
                  <a:pt x="2962" y="6299"/>
                  <a:pt x="2935" y="7089"/>
                </a:cubicBezTo>
                <a:cubicBezTo>
                  <a:pt x="2935" y="7223"/>
                  <a:pt x="3029" y="7344"/>
                  <a:pt x="3163" y="7344"/>
                </a:cubicBezTo>
                <a:cubicBezTo>
                  <a:pt x="3297" y="7344"/>
                  <a:pt x="3417" y="7237"/>
                  <a:pt x="3417" y="7103"/>
                </a:cubicBezTo>
                <a:cubicBezTo>
                  <a:pt x="3458" y="6339"/>
                  <a:pt x="3484" y="5374"/>
                  <a:pt x="3498" y="4396"/>
                </a:cubicBezTo>
                <a:lnTo>
                  <a:pt x="5012" y="6004"/>
                </a:lnTo>
                <a:cubicBezTo>
                  <a:pt x="5061" y="6053"/>
                  <a:pt x="5128" y="6076"/>
                  <a:pt x="5194" y="6076"/>
                </a:cubicBezTo>
                <a:cubicBezTo>
                  <a:pt x="5255" y="6076"/>
                  <a:pt x="5315" y="6056"/>
                  <a:pt x="5361" y="6017"/>
                </a:cubicBezTo>
                <a:cubicBezTo>
                  <a:pt x="5468" y="5910"/>
                  <a:pt x="5468" y="5763"/>
                  <a:pt x="5374" y="5669"/>
                </a:cubicBezTo>
                <a:lnTo>
                  <a:pt x="3833" y="4021"/>
                </a:lnTo>
                <a:cubicBezTo>
                  <a:pt x="4637" y="3994"/>
                  <a:pt x="5468" y="3967"/>
                  <a:pt x="6272" y="3954"/>
                </a:cubicBezTo>
                <a:cubicBezTo>
                  <a:pt x="6406" y="3954"/>
                  <a:pt x="6513" y="3833"/>
                  <a:pt x="6500" y="3699"/>
                </a:cubicBezTo>
                <a:cubicBezTo>
                  <a:pt x="6526" y="3592"/>
                  <a:pt x="6406" y="3485"/>
                  <a:pt x="6272" y="3485"/>
                </a:cubicBezTo>
                <a:cubicBezTo>
                  <a:pt x="5428" y="3498"/>
                  <a:pt x="4610" y="3538"/>
                  <a:pt x="3793" y="3552"/>
                </a:cubicBezTo>
                <a:lnTo>
                  <a:pt x="3980" y="3364"/>
                </a:lnTo>
                <a:cubicBezTo>
                  <a:pt x="4195" y="3163"/>
                  <a:pt x="4422" y="2908"/>
                  <a:pt x="4690" y="2654"/>
                </a:cubicBezTo>
                <a:cubicBezTo>
                  <a:pt x="4958" y="2359"/>
                  <a:pt x="5253" y="2078"/>
                  <a:pt x="5495" y="1823"/>
                </a:cubicBezTo>
                <a:cubicBezTo>
                  <a:pt x="5602" y="1729"/>
                  <a:pt x="5602" y="1582"/>
                  <a:pt x="5495" y="1474"/>
                </a:cubicBezTo>
                <a:cubicBezTo>
                  <a:pt x="5454" y="1421"/>
                  <a:pt x="5374" y="1394"/>
                  <a:pt x="5307" y="1394"/>
                </a:cubicBezTo>
                <a:cubicBezTo>
                  <a:pt x="5253" y="1394"/>
                  <a:pt x="5200" y="1407"/>
                  <a:pt x="5146" y="1461"/>
                </a:cubicBezTo>
                <a:cubicBezTo>
                  <a:pt x="4878" y="1716"/>
                  <a:pt x="4597" y="2011"/>
                  <a:pt x="4329" y="2279"/>
                </a:cubicBezTo>
                <a:cubicBezTo>
                  <a:pt x="4074" y="2547"/>
                  <a:pt x="3819" y="2788"/>
                  <a:pt x="3618" y="2989"/>
                </a:cubicBezTo>
                <a:lnTo>
                  <a:pt x="3551" y="3056"/>
                </a:lnTo>
                <a:cubicBezTo>
                  <a:pt x="3578" y="2011"/>
                  <a:pt x="3592" y="1005"/>
                  <a:pt x="3592" y="255"/>
                </a:cubicBezTo>
                <a:cubicBezTo>
                  <a:pt x="3592" y="121"/>
                  <a:pt x="3471" y="0"/>
                  <a:pt x="33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2" name="Google Shape;302;p28"/>
          <p:cNvGrpSpPr/>
          <p:nvPr/>
        </p:nvGrpSpPr>
        <p:grpSpPr>
          <a:xfrm rot="-2100149">
            <a:off x="-199679" y="3051696"/>
            <a:ext cx="1789983" cy="2640124"/>
            <a:chOff x="2874425" y="502000"/>
            <a:chExt cx="614125" cy="905800"/>
          </a:xfrm>
        </p:grpSpPr>
        <p:sp>
          <p:nvSpPr>
            <p:cNvPr id="303" name="Google Shape;303;p28"/>
            <p:cNvSpPr/>
            <p:nvPr/>
          </p:nvSpPr>
          <p:spPr>
            <a:xfrm>
              <a:off x="3023675" y="597200"/>
              <a:ext cx="95000" cy="133825"/>
            </a:xfrm>
            <a:custGeom>
              <a:avLst/>
              <a:gdLst/>
              <a:ahLst/>
              <a:cxnLst/>
              <a:rect l="l" t="t" r="r" b="b"/>
              <a:pathLst>
                <a:path w="3800" h="5353" extrusionOk="0">
                  <a:moveTo>
                    <a:pt x="1448" y="1"/>
                  </a:moveTo>
                  <a:cubicBezTo>
                    <a:pt x="1" y="1"/>
                    <a:pt x="1387" y="3936"/>
                    <a:pt x="1723" y="4452"/>
                  </a:cubicBezTo>
                  <a:cubicBezTo>
                    <a:pt x="1924" y="4773"/>
                    <a:pt x="2152" y="5068"/>
                    <a:pt x="2487" y="5243"/>
                  </a:cubicBezTo>
                  <a:cubicBezTo>
                    <a:pt x="2633" y="5313"/>
                    <a:pt x="2799" y="5352"/>
                    <a:pt x="2963" y="5352"/>
                  </a:cubicBezTo>
                  <a:cubicBezTo>
                    <a:pt x="3174" y="5352"/>
                    <a:pt x="3381" y="5286"/>
                    <a:pt x="3532" y="5135"/>
                  </a:cubicBezTo>
                  <a:cubicBezTo>
                    <a:pt x="3760" y="4908"/>
                    <a:pt x="3800" y="4532"/>
                    <a:pt x="3800" y="4197"/>
                  </a:cubicBezTo>
                  <a:cubicBezTo>
                    <a:pt x="3786" y="3045"/>
                    <a:pt x="3451" y="1906"/>
                    <a:pt x="2822" y="927"/>
                  </a:cubicBezTo>
                  <a:cubicBezTo>
                    <a:pt x="2647" y="633"/>
                    <a:pt x="2406" y="351"/>
                    <a:pt x="2085" y="177"/>
                  </a:cubicBezTo>
                  <a:cubicBezTo>
                    <a:pt x="1829" y="55"/>
                    <a:pt x="1618" y="1"/>
                    <a:pt x="1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8"/>
            <p:cNvSpPr/>
            <p:nvPr/>
          </p:nvSpPr>
          <p:spPr>
            <a:xfrm>
              <a:off x="3322275" y="760050"/>
              <a:ext cx="94900" cy="133800"/>
            </a:xfrm>
            <a:custGeom>
              <a:avLst/>
              <a:gdLst/>
              <a:ahLst/>
              <a:cxnLst/>
              <a:rect l="l" t="t" r="r" b="b"/>
              <a:pathLst>
                <a:path w="3796" h="5352" extrusionOk="0">
                  <a:moveTo>
                    <a:pt x="1457" y="0"/>
                  </a:moveTo>
                  <a:cubicBezTo>
                    <a:pt x="0" y="0"/>
                    <a:pt x="1407" y="3959"/>
                    <a:pt x="1719" y="4451"/>
                  </a:cubicBezTo>
                  <a:cubicBezTo>
                    <a:pt x="1920" y="4772"/>
                    <a:pt x="2161" y="5067"/>
                    <a:pt x="2496" y="5241"/>
                  </a:cubicBezTo>
                  <a:cubicBezTo>
                    <a:pt x="2642" y="5312"/>
                    <a:pt x="2806" y="5351"/>
                    <a:pt x="2967" y="5351"/>
                  </a:cubicBezTo>
                  <a:cubicBezTo>
                    <a:pt x="3175" y="5351"/>
                    <a:pt x="3377" y="5285"/>
                    <a:pt x="3528" y="5134"/>
                  </a:cubicBezTo>
                  <a:cubicBezTo>
                    <a:pt x="3769" y="4906"/>
                    <a:pt x="3796" y="4531"/>
                    <a:pt x="3796" y="4196"/>
                  </a:cubicBezTo>
                  <a:cubicBezTo>
                    <a:pt x="3783" y="3044"/>
                    <a:pt x="3448" y="1905"/>
                    <a:pt x="2831" y="926"/>
                  </a:cubicBezTo>
                  <a:cubicBezTo>
                    <a:pt x="2644" y="631"/>
                    <a:pt x="2402" y="350"/>
                    <a:pt x="2094" y="176"/>
                  </a:cubicBezTo>
                  <a:cubicBezTo>
                    <a:pt x="1838" y="55"/>
                    <a:pt x="1628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8"/>
            <p:cNvSpPr/>
            <p:nvPr/>
          </p:nvSpPr>
          <p:spPr>
            <a:xfrm>
              <a:off x="3181975" y="689800"/>
              <a:ext cx="69050" cy="141350"/>
            </a:xfrm>
            <a:custGeom>
              <a:avLst/>
              <a:gdLst/>
              <a:ahLst/>
              <a:cxnLst/>
              <a:rect l="l" t="t" r="r" b="b"/>
              <a:pathLst>
                <a:path w="2762" h="5654" extrusionOk="0">
                  <a:moveTo>
                    <a:pt x="815" y="0"/>
                  </a:moveTo>
                  <a:cubicBezTo>
                    <a:pt x="421" y="0"/>
                    <a:pt x="79" y="333"/>
                    <a:pt x="41" y="1069"/>
                  </a:cubicBezTo>
                  <a:cubicBezTo>
                    <a:pt x="1" y="2477"/>
                    <a:pt x="577" y="4125"/>
                    <a:pt x="1434" y="5224"/>
                  </a:cubicBezTo>
                  <a:cubicBezTo>
                    <a:pt x="1604" y="5432"/>
                    <a:pt x="1824" y="5653"/>
                    <a:pt x="2082" y="5653"/>
                  </a:cubicBezTo>
                  <a:cubicBezTo>
                    <a:pt x="2089" y="5653"/>
                    <a:pt x="2097" y="5653"/>
                    <a:pt x="2105" y="5653"/>
                  </a:cubicBezTo>
                  <a:cubicBezTo>
                    <a:pt x="2587" y="5639"/>
                    <a:pt x="2761" y="5009"/>
                    <a:pt x="2748" y="4554"/>
                  </a:cubicBezTo>
                  <a:cubicBezTo>
                    <a:pt x="2708" y="3361"/>
                    <a:pt x="2346" y="2222"/>
                    <a:pt x="1971" y="1096"/>
                  </a:cubicBezTo>
                  <a:cubicBezTo>
                    <a:pt x="1740" y="397"/>
                    <a:pt x="1246" y="0"/>
                    <a:pt x="8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8"/>
            <p:cNvSpPr/>
            <p:nvPr/>
          </p:nvSpPr>
          <p:spPr>
            <a:xfrm>
              <a:off x="3223175" y="1134275"/>
              <a:ext cx="69375" cy="141475"/>
            </a:xfrm>
            <a:custGeom>
              <a:avLst/>
              <a:gdLst/>
              <a:ahLst/>
              <a:cxnLst/>
              <a:rect l="l" t="t" r="r" b="b"/>
              <a:pathLst>
                <a:path w="2775" h="5659" extrusionOk="0">
                  <a:moveTo>
                    <a:pt x="680" y="1"/>
                  </a:moveTo>
                  <a:cubicBezTo>
                    <a:pt x="673" y="1"/>
                    <a:pt x="665" y="1"/>
                    <a:pt x="658" y="1"/>
                  </a:cubicBezTo>
                  <a:cubicBezTo>
                    <a:pt x="175" y="15"/>
                    <a:pt x="1" y="645"/>
                    <a:pt x="28" y="1114"/>
                  </a:cubicBezTo>
                  <a:cubicBezTo>
                    <a:pt x="54" y="2293"/>
                    <a:pt x="430" y="3432"/>
                    <a:pt x="792" y="4558"/>
                  </a:cubicBezTo>
                  <a:cubicBezTo>
                    <a:pt x="1023" y="5259"/>
                    <a:pt x="1518" y="5659"/>
                    <a:pt x="1949" y="5659"/>
                  </a:cubicBezTo>
                  <a:cubicBezTo>
                    <a:pt x="2343" y="5659"/>
                    <a:pt x="2683" y="5326"/>
                    <a:pt x="2721" y="4585"/>
                  </a:cubicBezTo>
                  <a:cubicBezTo>
                    <a:pt x="2775" y="3204"/>
                    <a:pt x="2185" y="1529"/>
                    <a:pt x="1328" y="444"/>
                  </a:cubicBezTo>
                  <a:cubicBezTo>
                    <a:pt x="1158" y="222"/>
                    <a:pt x="938" y="1"/>
                    <a:pt x="6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28"/>
            <p:cNvSpPr/>
            <p:nvPr/>
          </p:nvSpPr>
          <p:spPr>
            <a:xfrm>
              <a:off x="3047975" y="1007225"/>
              <a:ext cx="69025" cy="141525"/>
            </a:xfrm>
            <a:custGeom>
              <a:avLst/>
              <a:gdLst/>
              <a:ahLst/>
              <a:cxnLst/>
              <a:rect l="l" t="t" r="r" b="b"/>
              <a:pathLst>
                <a:path w="2761" h="5661" extrusionOk="0">
                  <a:moveTo>
                    <a:pt x="809" y="0"/>
                  </a:moveTo>
                  <a:cubicBezTo>
                    <a:pt x="417" y="0"/>
                    <a:pt x="79" y="330"/>
                    <a:pt x="40" y="1063"/>
                  </a:cubicBezTo>
                  <a:cubicBezTo>
                    <a:pt x="0" y="2457"/>
                    <a:pt x="576" y="4132"/>
                    <a:pt x="1434" y="5217"/>
                  </a:cubicBezTo>
                  <a:cubicBezTo>
                    <a:pt x="1604" y="5426"/>
                    <a:pt x="1824" y="5660"/>
                    <a:pt x="2083" y="5660"/>
                  </a:cubicBezTo>
                  <a:cubicBezTo>
                    <a:pt x="2090" y="5660"/>
                    <a:pt x="2097" y="5660"/>
                    <a:pt x="2104" y="5660"/>
                  </a:cubicBezTo>
                  <a:cubicBezTo>
                    <a:pt x="2587" y="5633"/>
                    <a:pt x="2761" y="5016"/>
                    <a:pt x="2747" y="4547"/>
                  </a:cubicBezTo>
                  <a:cubicBezTo>
                    <a:pt x="2707" y="3355"/>
                    <a:pt x="2345" y="2216"/>
                    <a:pt x="1970" y="1103"/>
                  </a:cubicBezTo>
                  <a:cubicBezTo>
                    <a:pt x="1738" y="401"/>
                    <a:pt x="1241" y="0"/>
                    <a:pt x="8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28"/>
            <p:cNvSpPr/>
            <p:nvPr/>
          </p:nvSpPr>
          <p:spPr>
            <a:xfrm>
              <a:off x="3094525" y="817100"/>
              <a:ext cx="89825" cy="154950"/>
            </a:xfrm>
            <a:custGeom>
              <a:avLst/>
              <a:gdLst/>
              <a:ahLst/>
              <a:cxnLst/>
              <a:rect l="l" t="t" r="r" b="b"/>
              <a:pathLst>
                <a:path w="3593" h="6198" extrusionOk="0">
                  <a:moveTo>
                    <a:pt x="1160" y="0"/>
                  </a:moveTo>
                  <a:cubicBezTo>
                    <a:pt x="897" y="0"/>
                    <a:pt x="644" y="93"/>
                    <a:pt x="497" y="306"/>
                  </a:cubicBezTo>
                  <a:cubicBezTo>
                    <a:pt x="1" y="963"/>
                    <a:pt x="376" y="1834"/>
                    <a:pt x="564" y="2504"/>
                  </a:cubicBezTo>
                  <a:cubicBezTo>
                    <a:pt x="845" y="3522"/>
                    <a:pt x="1060" y="4460"/>
                    <a:pt x="1649" y="5385"/>
                  </a:cubicBezTo>
                  <a:cubicBezTo>
                    <a:pt x="1797" y="5640"/>
                    <a:pt x="1984" y="5867"/>
                    <a:pt x="2225" y="6042"/>
                  </a:cubicBezTo>
                  <a:cubicBezTo>
                    <a:pt x="2365" y="6140"/>
                    <a:pt x="2544" y="6198"/>
                    <a:pt x="2720" y="6198"/>
                  </a:cubicBezTo>
                  <a:cubicBezTo>
                    <a:pt x="2832" y="6198"/>
                    <a:pt x="2944" y="6174"/>
                    <a:pt x="3043" y="6122"/>
                  </a:cubicBezTo>
                  <a:cubicBezTo>
                    <a:pt x="3405" y="5934"/>
                    <a:pt x="3512" y="5465"/>
                    <a:pt x="3525" y="5050"/>
                  </a:cubicBezTo>
                  <a:cubicBezTo>
                    <a:pt x="3592" y="3643"/>
                    <a:pt x="3244" y="2222"/>
                    <a:pt x="2520" y="1016"/>
                  </a:cubicBezTo>
                  <a:cubicBezTo>
                    <a:pt x="2306" y="641"/>
                    <a:pt x="2038" y="293"/>
                    <a:pt x="1649" y="105"/>
                  </a:cubicBezTo>
                  <a:cubicBezTo>
                    <a:pt x="1498" y="37"/>
                    <a:pt x="1327" y="0"/>
                    <a:pt x="11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28"/>
            <p:cNvSpPr/>
            <p:nvPr/>
          </p:nvSpPr>
          <p:spPr>
            <a:xfrm>
              <a:off x="3363225" y="560650"/>
              <a:ext cx="89475" cy="155125"/>
            </a:xfrm>
            <a:custGeom>
              <a:avLst/>
              <a:gdLst/>
              <a:ahLst/>
              <a:cxnLst/>
              <a:rect l="l" t="t" r="r" b="b"/>
              <a:pathLst>
                <a:path w="3579" h="6205" extrusionOk="0">
                  <a:moveTo>
                    <a:pt x="1154" y="0"/>
                  </a:moveTo>
                  <a:cubicBezTo>
                    <a:pt x="892" y="0"/>
                    <a:pt x="639" y="98"/>
                    <a:pt x="483" y="312"/>
                  </a:cubicBezTo>
                  <a:cubicBezTo>
                    <a:pt x="0" y="969"/>
                    <a:pt x="362" y="1840"/>
                    <a:pt x="550" y="2510"/>
                  </a:cubicBezTo>
                  <a:cubicBezTo>
                    <a:pt x="831" y="3529"/>
                    <a:pt x="1073" y="4493"/>
                    <a:pt x="1635" y="5391"/>
                  </a:cubicBezTo>
                  <a:cubicBezTo>
                    <a:pt x="1796" y="5646"/>
                    <a:pt x="1970" y="5874"/>
                    <a:pt x="2212" y="6048"/>
                  </a:cubicBezTo>
                  <a:cubicBezTo>
                    <a:pt x="2351" y="6146"/>
                    <a:pt x="2530" y="6204"/>
                    <a:pt x="2706" y="6204"/>
                  </a:cubicBezTo>
                  <a:cubicBezTo>
                    <a:pt x="2818" y="6204"/>
                    <a:pt x="2930" y="6181"/>
                    <a:pt x="3029" y="6128"/>
                  </a:cubicBezTo>
                  <a:cubicBezTo>
                    <a:pt x="3404" y="5941"/>
                    <a:pt x="3498" y="5472"/>
                    <a:pt x="3511" y="5056"/>
                  </a:cubicBezTo>
                  <a:cubicBezTo>
                    <a:pt x="3578" y="3649"/>
                    <a:pt x="3230" y="2229"/>
                    <a:pt x="2506" y="1023"/>
                  </a:cubicBezTo>
                  <a:cubicBezTo>
                    <a:pt x="2292" y="647"/>
                    <a:pt x="2024" y="299"/>
                    <a:pt x="1635" y="111"/>
                  </a:cubicBezTo>
                  <a:cubicBezTo>
                    <a:pt x="1486" y="39"/>
                    <a:pt x="1318" y="0"/>
                    <a:pt x="1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28"/>
            <p:cNvSpPr/>
            <p:nvPr/>
          </p:nvSpPr>
          <p:spPr>
            <a:xfrm>
              <a:off x="2920650" y="727200"/>
              <a:ext cx="89475" cy="130750"/>
            </a:xfrm>
            <a:custGeom>
              <a:avLst/>
              <a:gdLst/>
              <a:ahLst/>
              <a:cxnLst/>
              <a:rect l="l" t="t" r="r" b="b"/>
              <a:pathLst>
                <a:path w="3579" h="5230" extrusionOk="0">
                  <a:moveTo>
                    <a:pt x="1510" y="1"/>
                  </a:moveTo>
                  <a:cubicBezTo>
                    <a:pt x="1499" y="1"/>
                    <a:pt x="1487" y="1"/>
                    <a:pt x="1475" y="2"/>
                  </a:cubicBezTo>
                  <a:cubicBezTo>
                    <a:pt x="1" y="123"/>
                    <a:pt x="1783" y="4130"/>
                    <a:pt x="2078" y="4626"/>
                  </a:cubicBezTo>
                  <a:cubicBezTo>
                    <a:pt x="2199" y="4880"/>
                    <a:pt x="2386" y="5148"/>
                    <a:pt x="2681" y="5215"/>
                  </a:cubicBezTo>
                  <a:cubicBezTo>
                    <a:pt x="2719" y="5225"/>
                    <a:pt x="2757" y="5229"/>
                    <a:pt x="2795" y="5229"/>
                  </a:cubicBezTo>
                  <a:cubicBezTo>
                    <a:pt x="3029" y="5229"/>
                    <a:pt x="3265" y="5063"/>
                    <a:pt x="3391" y="4867"/>
                  </a:cubicBezTo>
                  <a:cubicBezTo>
                    <a:pt x="3539" y="4626"/>
                    <a:pt x="3579" y="4331"/>
                    <a:pt x="3566" y="4036"/>
                  </a:cubicBezTo>
                  <a:cubicBezTo>
                    <a:pt x="3539" y="3299"/>
                    <a:pt x="3298" y="2616"/>
                    <a:pt x="3056" y="1932"/>
                  </a:cubicBezTo>
                  <a:cubicBezTo>
                    <a:pt x="2936" y="1597"/>
                    <a:pt x="2828" y="1262"/>
                    <a:pt x="2641" y="954"/>
                  </a:cubicBezTo>
                  <a:cubicBezTo>
                    <a:pt x="2453" y="659"/>
                    <a:pt x="2199" y="378"/>
                    <a:pt x="1917" y="177"/>
                  </a:cubicBezTo>
                  <a:cubicBezTo>
                    <a:pt x="1793" y="77"/>
                    <a:pt x="1657" y="1"/>
                    <a:pt x="15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28"/>
            <p:cNvSpPr/>
            <p:nvPr/>
          </p:nvSpPr>
          <p:spPr>
            <a:xfrm>
              <a:off x="3398725" y="958375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0"/>
                  </a:moveTo>
                  <a:cubicBezTo>
                    <a:pt x="1500" y="0"/>
                    <a:pt x="1488" y="1"/>
                    <a:pt x="1475" y="2"/>
                  </a:cubicBezTo>
                  <a:cubicBezTo>
                    <a:pt x="1" y="123"/>
                    <a:pt x="1810" y="4129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9" y="5224"/>
                    <a:pt x="2757" y="5229"/>
                    <a:pt x="2795" y="5229"/>
                  </a:cubicBezTo>
                  <a:cubicBezTo>
                    <a:pt x="3032" y="5229"/>
                    <a:pt x="3278" y="5062"/>
                    <a:pt x="3405" y="4866"/>
                  </a:cubicBezTo>
                  <a:cubicBezTo>
                    <a:pt x="3552" y="4625"/>
                    <a:pt x="3592" y="4330"/>
                    <a:pt x="3566" y="4036"/>
                  </a:cubicBezTo>
                  <a:cubicBezTo>
                    <a:pt x="3552" y="3299"/>
                    <a:pt x="3298" y="2615"/>
                    <a:pt x="3070" y="1932"/>
                  </a:cubicBezTo>
                  <a:cubicBezTo>
                    <a:pt x="2949" y="1597"/>
                    <a:pt x="2829" y="1262"/>
                    <a:pt x="2654" y="953"/>
                  </a:cubicBezTo>
                  <a:cubicBezTo>
                    <a:pt x="2467" y="659"/>
                    <a:pt x="2212" y="377"/>
                    <a:pt x="1931" y="176"/>
                  </a:cubicBezTo>
                  <a:cubicBezTo>
                    <a:pt x="1806" y="77"/>
                    <a:pt x="1671" y="0"/>
                    <a:pt x="1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28"/>
            <p:cNvSpPr/>
            <p:nvPr/>
          </p:nvSpPr>
          <p:spPr>
            <a:xfrm>
              <a:off x="3194700" y="502000"/>
              <a:ext cx="89825" cy="130475"/>
            </a:xfrm>
            <a:custGeom>
              <a:avLst/>
              <a:gdLst/>
              <a:ahLst/>
              <a:cxnLst/>
              <a:rect l="l" t="t" r="r" b="b"/>
              <a:pathLst>
                <a:path w="3593" h="5219" extrusionOk="0">
                  <a:moveTo>
                    <a:pt x="1536" y="0"/>
                  </a:moveTo>
                  <a:cubicBezTo>
                    <a:pt x="1516" y="0"/>
                    <a:pt x="1495" y="2"/>
                    <a:pt x="1475" y="5"/>
                  </a:cubicBezTo>
                  <a:cubicBezTo>
                    <a:pt x="1" y="112"/>
                    <a:pt x="1810" y="4119"/>
                    <a:pt x="2078" y="4628"/>
                  </a:cubicBezTo>
                  <a:cubicBezTo>
                    <a:pt x="2212" y="4869"/>
                    <a:pt x="2400" y="5137"/>
                    <a:pt x="2681" y="5204"/>
                  </a:cubicBezTo>
                  <a:cubicBezTo>
                    <a:pt x="2720" y="5214"/>
                    <a:pt x="2760" y="5219"/>
                    <a:pt x="2801" y="5219"/>
                  </a:cubicBezTo>
                  <a:cubicBezTo>
                    <a:pt x="3036" y="5219"/>
                    <a:pt x="3279" y="5062"/>
                    <a:pt x="3405" y="4856"/>
                  </a:cubicBezTo>
                  <a:cubicBezTo>
                    <a:pt x="3552" y="4628"/>
                    <a:pt x="3592" y="4320"/>
                    <a:pt x="3579" y="4039"/>
                  </a:cubicBezTo>
                  <a:cubicBezTo>
                    <a:pt x="3552" y="3302"/>
                    <a:pt x="3297" y="2605"/>
                    <a:pt x="3070" y="1921"/>
                  </a:cubicBezTo>
                  <a:cubicBezTo>
                    <a:pt x="2949" y="1586"/>
                    <a:pt x="2842" y="1251"/>
                    <a:pt x="2654" y="956"/>
                  </a:cubicBezTo>
                  <a:cubicBezTo>
                    <a:pt x="2467" y="648"/>
                    <a:pt x="2212" y="367"/>
                    <a:pt x="1931" y="166"/>
                  </a:cubicBezTo>
                  <a:cubicBezTo>
                    <a:pt x="1812" y="83"/>
                    <a:pt x="1684" y="0"/>
                    <a:pt x="1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28"/>
            <p:cNvSpPr/>
            <p:nvPr/>
          </p:nvSpPr>
          <p:spPr>
            <a:xfrm>
              <a:off x="3358525" y="1172450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1"/>
                  </a:moveTo>
                  <a:cubicBezTo>
                    <a:pt x="1500" y="1"/>
                    <a:pt x="1488" y="1"/>
                    <a:pt x="1475" y="2"/>
                  </a:cubicBezTo>
                  <a:cubicBezTo>
                    <a:pt x="1" y="123"/>
                    <a:pt x="1797" y="4116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8" y="5224"/>
                    <a:pt x="2756" y="5229"/>
                    <a:pt x="2795" y="5229"/>
                  </a:cubicBezTo>
                  <a:cubicBezTo>
                    <a:pt x="3032" y="5229"/>
                    <a:pt x="3278" y="5061"/>
                    <a:pt x="3405" y="4853"/>
                  </a:cubicBezTo>
                  <a:cubicBezTo>
                    <a:pt x="3552" y="4625"/>
                    <a:pt x="3592" y="4317"/>
                    <a:pt x="3565" y="4036"/>
                  </a:cubicBezTo>
                  <a:cubicBezTo>
                    <a:pt x="3552" y="3299"/>
                    <a:pt x="3297" y="2615"/>
                    <a:pt x="3070" y="1932"/>
                  </a:cubicBezTo>
                  <a:cubicBezTo>
                    <a:pt x="2949" y="1597"/>
                    <a:pt x="2828" y="1262"/>
                    <a:pt x="2654" y="954"/>
                  </a:cubicBezTo>
                  <a:cubicBezTo>
                    <a:pt x="2467" y="645"/>
                    <a:pt x="2212" y="364"/>
                    <a:pt x="1931" y="163"/>
                  </a:cubicBezTo>
                  <a:cubicBezTo>
                    <a:pt x="1806" y="76"/>
                    <a:pt x="1671" y="1"/>
                    <a:pt x="1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28"/>
            <p:cNvSpPr/>
            <p:nvPr/>
          </p:nvSpPr>
          <p:spPr>
            <a:xfrm>
              <a:off x="3256025" y="918125"/>
              <a:ext cx="104550" cy="155450"/>
            </a:xfrm>
            <a:custGeom>
              <a:avLst/>
              <a:gdLst/>
              <a:ahLst/>
              <a:cxnLst/>
              <a:rect l="l" t="t" r="r" b="b"/>
              <a:pathLst>
                <a:path w="4182" h="6218" extrusionOk="0">
                  <a:moveTo>
                    <a:pt x="1782" y="0"/>
                  </a:moveTo>
                  <a:cubicBezTo>
                    <a:pt x="1224" y="0"/>
                    <a:pt x="594" y="511"/>
                    <a:pt x="416" y="1022"/>
                  </a:cubicBezTo>
                  <a:cubicBezTo>
                    <a:pt x="0" y="2202"/>
                    <a:pt x="804" y="4105"/>
                    <a:pt x="1421" y="5110"/>
                  </a:cubicBezTo>
                  <a:cubicBezTo>
                    <a:pt x="1689" y="5552"/>
                    <a:pt x="2024" y="5967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3"/>
                    <a:pt x="3096" y="6168"/>
                  </a:cubicBezTo>
                  <a:cubicBezTo>
                    <a:pt x="3270" y="6101"/>
                    <a:pt x="3404" y="5981"/>
                    <a:pt x="3498" y="5847"/>
                  </a:cubicBezTo>
                  <a:cubicBezTo>
                    <a:pt x="4020" y="5230"/>
                    <a:pt x="4181" y="4359"/>
                    <a:pt x="4087" y="3555"/>
                  </a:cubicBezTo>
                  <a:cubicBezTo>
                    <a:pt x="3980" y="2751"/>
                    <a:pt x="3645" y="2001"/>
                    <a:pt x="3270" y="1277"/>
                  </a:cubicBezTo>
                  <a:cubicBezTo>
                    <a:pt x="2975" y="741"/>
                    <a:pt x="2533" y="57"/>
                    <a:pt x="1863" y="4"/>
                  </a:cubicBezTo>
                  <a:cubicBezTo>
                    <a:pt x="1836" y="1"/>
                    <a:pt x="1809" y="0"/>
                    <a:pt x="1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8"/>
            <p:cNvSpPr/>
            <p:nvPr/>
          </p:nvSpPr>
          <p:spPr>
            <a:xfrm>
              <a:off x="3108275" y="1252475"/>
              <a:ext cx="104550" cy="155325"/>
            </a:xfrm>
            <a:custGeom>
              <a:avLst/>
              <a:gdLst/>
              <a:ahLst/>
              <a:cxnLst/>
              <a:rect l="l" t="t" r="r" b="b"/>
              <a:pathLst>
                <a:path w="4182" h="6213" extrusionOk="0">
                  <a:moveTo>
                    <a:pt x="1770" y="0"/>
                  </a:moveTo>
                  <a:cubicBezTo>
                    <a:pt x="1224" y="0"/>
                    <a:pt x="595" y="511"/>
                    <a:pt x="416" y="1022"/>
                  </a:cubicBezTo>
                  <a:cubicBezTo>
                    <a:pt x="0" y="2215"/>
                    <a:pt x="818" y="4105"/>
                    <a:pt x="1421" y="5110"/>
                  </a:cubicBezTo>
                  <a:cubicBezTo>
                    <a:pt x="1689" y="5539"/>
                    <a:pt x="2024" y="5967"/>
                    <a:pt x="2493" y="6142"/>
                  </a:cubicBezTo>
                  <a:cubicBezTo>
                    <a:pt x="2607" y="6182"/>
                    <a:pt x="2730" y="6213"/>
                    <a:pt x="2855" y="6213"/>
                  </a:cubicBezTo>
                  <a:cubicBezTo>
                    <a:pt x="2936" y="6213"/>
                    <a:pt x="3017" y="6200"/>
                    <a:pt x="3096" y="6168"/>
                  </a:cubicBezTo>
                  <a:cubicBezTo>
                    <a:pt x="3257" y="6101"/>
                    <a:pt x="3391" y="5981"/>
                    <a:pt x="3498" y="5847"/>
                  </a:cubicBezTo>
                  <a:cubicBezTo>
                    <a:pt x="4021" y="5230"/>
                    <a:pt x="4181" y="4359"/>
                    <a:pt x="4074" y="3555"/>
                  </a:cubicBezTo>
                  <a:cubicBezTo>
                    <a:pt x="3980" y="2751"/>
                    <a:pt x="3645" y="1987"/>
                    <a:pt x="3257" y="1277"/>
                  </a:cubicBezTo>
                  <a:cubicBezTo>
                    <a:pt x="2975" y="741"/>
                    <a:pt x="2520" y="44"/>
                    <a:pt x="1850" y="4"/>
                  </a:cubicBezTo>
                  <a:cubicBezTo>
                    <a:pt x="1824" y="1"/>
                    <a:pt x="1797" y="0"/>
                    <a:pt x="1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8"/>
            <p:cNvSpPr/>
            <p:nvPr/>
          </p:nvSpPr>
          <p:spPr>
            <a:xfrm>
              <a:off x="2874425" y="906725"/>
              <a:ext cx="104900" cy="155475"/>
            </a:xfrm>
            <a:custGeom>
              <a:avLst/>
              <a:gdLst/>
              <a:ahLst/>
              <a:cxnLst/>
              <a:rect l="l" t="t" r="r" b="b"/>
              <a:pathLst>
                <a:path w="4196" h="6219" extrusionOk="0">
                  <a:moveTo>
                    <a:pt x="1784" y="1"/>
                  </a:moveTo>
                  <a:cubicBezTo>
                    <a:pt x="1226" y="1"/>
                    <a:pt x="595" y="524"/>
                    <a:pt x="416" y="1036"/>
                  </a:cubicBezTo>
                  <a:cubicBezTo>
                    <a:pt x="1" y="2215"/>
                    <a:pt x="818" y="4118"/>
                    <a:pt x="1421" y="5123"/>
                  </a:cubicBezTo>
                  <a:cubicBezTo>
                    <a:pt x="1689" y="5552"/>
                    <a:pt x="2024" y="5968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4"/>
                    <a:pt x="3096" y="6169"/>
                  </a:cubicBezTo>
                  <a:cubicBezTo>
                    <a:pt x="3270" y="6102"/>
                    <a:pt x="3404" y="5981"/>
                    <a:pt x="3498" y="5847"/>
                  </a:cubicBezTo>
                  <a:cubicBezTo>
                    <a:pt x="4021" y="5231"/>
                    <a:pt x="4195" y="4360"/>
                    <a:pt x="4088" y="3555"/>
                  </a:cubicBezTo>
                  <a:cubicBezTo>
                    <a:pt x="3994" y="2751"/>
                    <a:pt x="3659" y="2001"/>
                    <a:pt x="3270" y="1277"/>
                  </a:cubicBezTo>
                  <a:cubicBezTo>
                    <a:pt x="2989" y="741"/>
                    <a:pt x="2533" y="58"/>
                    <a:pt x="1863" y="4"/>
                  </a:cubicBezTo>
                  <a:cubicBezTo>
                    <a:pt x="1837" y="2"/>
                    <a:pt x="1811" y="1"/>
                    <a:pt x="17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" name="Google Shape;317;p28"/>
          <p:cNvSpPr/>
          <p:nvPr/>
        </p:nvSpPr>
        <p:spPr>
          <a:xfrm rot="-3929992">
            <a:off x="7906361" y="3785306"/>
            <a:ext cx="1308954" cy="1846617"/>
          </a:xfrm>
          <a:custGeom>
            <a:avLst/>
            <a:gdLst/>
            <a:ahLst/>
            <a:cxnLst/>
            <a:rect l="l" t="t" r="r" b="b"/>
            <a:pathLst>
              <a:path w="17475" h="24653" extrusionOk="0">
                <a:moveTo>
                  <a:pt x="9726" y="1"/>
                </a:moveTo>
                <a:cubicBezTo>
                  <a:pt x="9305" y="1"/>
                  <a:pt x="8865" y="206"/>
                  <a:pt x="8563" y="516"/>
                </a:cubicBezTo>
                <a:cubicBezTo>
                  <a:pt x="8094" y="998"/>
                  <a:pt x="7880" y="1668"/>
                  <a:pt x="7706" y="2325"/>
                </a:cubicBezTo>
                <a:cubicBezTo>
                  <a:pt x="7156" y="4362"/>
                  <a:pt x="6821" y="6466"/>
                  <a:pt x="6647" y="8570"/>
                </a:cubicBezTo>
                <a:cubicBezTo>
                  <a:pt x="6004" y="6667"/>
                  <a:pt x="5186" y="4817"/>
                  <a:pt x="4208" y="3062"/>
                </a:cubicBezTo>
                <a:cubicBezTo>
                  <a:pt x="4020" y="2740"/>
                  <a:pt x="3833" y="2405"/>
                  <a:pt x="3538" y="2191"/>
                </a:cubicBezTo>
                <a:cubicBezTo>
                  <a:pt x="3300" y="2027"/>
                  <a:pt x="3020" y="1953"/>
                  <a:pt x="2734" y="1953"/>
                </a:cubicBezTo>
                <a:cubicBezTo>
                  <a:pt x="2297" y="1953"/>
                  <a:pt x="1847" y="2127"/>
                  <a:pt x="1514" y="2419"/>
                </a:cubicBezTo>
                <a:cubicBezTo>
                  <a:pt x="951" y="2901"/>
                  <a:pt x="683" y="3625"/>
                  <a:pt x="523" y="4348"/>
                </a:cubicBezTo>
                <a:cubicBezTo>
                  <a:pt x="0" y="6734"/>
                  <a:pt x="576" y="9200"/>
                  <a:pt x="1394" y="11505"/>
                </a:cubicBezTo>
                <a:cubicBezTo>
                  <a:pt x="2318" y="14064"/>
                  <a:pt x="3538" y="16490"/>
                  <a:pt x="4824" y="18875"/>
                </a:cubicBezTo>
                <a:cubicBezTo>
                  <a:pt x="5682" y="20430"/>
                  <a:pt x="6968" y="24182"/>
                  <a:pt x="8912" y="24597"/>
                </a:cubicBezTo>
                <a:cubicBezTo>
                  <a:pt x="9079" y="24635"/>
                  <a:pt x="9240" y="24652"/>
                  <a:pt x="9396" y="24652"/>
                </a:cubicBezTo>
                <a:cubicBezTo>
                  <a:pt x="11352" y="24652"/>
                  <a:pt x="12439" y="21858"/>
                  <a:pt x="13146" y="20443"/>
                </a:cubicBezTo>
                <a:cubicBezTo>
                  <a:pt x="14312" y="18151"/>
                  <a:pt x="15344" y="15793"/>
                  <a:pt x="16121" y="13340"/>
                </a:cubicBezTo>
                <a:cubicBezTo>
                  <a:pt x="16979" y="10633"/>
                  <a:pt x="17475" y="7819"/>
                  <a:pt x="17421" y="4965"/>
                </a:cubicBezTo>
                <a:cubicBezTo>
                  <a:pt x="17408" y="4295"/>
                  <a:pt x="17220" y="3451"/>
                  <a:pt x="16550" y="3317"/>
                </a:cubicBezTo>
                <a:cubicBezTo>
                  <a:pt x="16497" y="3306"/>
                  <a:pt x="16444" y="3301"/>
                  <a:pt x="16391" y="3301"/>
                </a:cubicBezTo>
                <a:cubicBezTo>
                  <a:pt x="16110" y="3301"/>
                  <a:pt x="15836" y="3440"/>
                  <a:pt x="15599" y="3598"/>
                </a:cubicBezTo>
                <a:cubicBezTo>
                  <a:pt x="13763" y="4764"/>
                  <a:pt x="12784" y="6895"/>
                  <a:pt x="11913" y="8905"/>
                </a:cubicBezTo>
                <a:cubicBezTo>
                  <a:pt x="12262" y="6305"/>
                  <a:pt x="11967" y="3625"/>
                  <a:pt x="11016" y="1186"/>
                </a:cubicBezTo>
                <a:cubicBezTo>
                  <a:pt x="10882" y="811"/>
                  <a:pt x="10707" y="449"/>
                  <a:pt x="10386" y="208"/>
                </a:cubicBezTo>
                <a:cubicBezTo>
                  <a:pt x="10189" y="64"/>
                  <a:pt x="9961" y="1"/>
                  <a:pt x="97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548B45-EB70-4AB5-AF57-41969FEC4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C522ED-0BE1-4A91-ABF7-027D5B97D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A59A4-FE5D-4B32-A3EE-69AEA6857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841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C080A-6D7D-4C44-9EEC-3BDE37F1E96E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45BBF-579C-4497-A937-A99897505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8465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517775"/>
            <a:ext cx="43167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716575" y="3174225"/>
            <a:ext cx="4323600" cy="45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900">
                <a:solidFill>
                  <a:srgbClr val="9D6ED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3842395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1887808" y="42166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32308" y="760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7705895" y="9254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332145" y="4027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3983570" y="45087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6785570" y="4452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198691">
            <a:off x="2911605" y="3935940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 rot="-4032455">
            <a:off x="2158744" y="325151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5400000">
            <a:off x="498726" y="323770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5400000">
            <a:off x="724088" y="4851032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5400000">
            <a:off x="6323736" y="1404132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684164">
            <a:off x="3188272" y="93446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746969">
            <a:off x="1761996" y="949785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2"/>
          <p:cNvSpPr/>
          <p:nvPr/>
        </p:nvSpPr>
        <p:spPr>
          <a:xfrm rot="684164">
            <a:off x="8497547" y="510316"/>
            <a:ext cx="85510" cy="17160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7659345" y="43888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2"/>
          <p:cNvSpPr/>
          <p:nvPr/>
        </p:nvSpPr>
        <p:spPr>
          <a:xfrm rot="5400000">
            <a:off x="8078551" y="3937478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2"/>
          <p:cNvSpPr/>
          <p:nvPr/>
        </p:nvSpPr>
        <p:spPr>
          <a:xfrm rot="198691">
            <a:off x="5522455" y="17778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92150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20418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65589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4035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26876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Google Shape;5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943077" y="-1333209"/>
            <a:ext cx="996200" cy="2186035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Hind"/>
              <a:buChar char="●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Hind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4"/>
          <p:cNvSpPr/>
          <p:nvPr/>
        </p:nvSpPr>
        <p:spPr>
          <a:xfrm rot="5400000">
            <a:off x="6916369" y="4746327"/>
            <a:ext cx="155696" cy="69597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4"/>
          <p:cNvSpPr/>
          <p:nvPr/>
        </p:nvSpPr>
        <p:spPr>
          <a:xfrm rot="5400000">
            <a:off x="8608572" y="4222422"/>
            <a:ext cx="97672" cy="14096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4"/>
          <p:cNvSpPr/>
          <p:nvPr/>
        </p:nvSpPr>
        <p:spPr>
          <a:xfrm>
            <a:off x="8331237" y="24244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4"/>
          <p:cNvSpPr/>
          <p:nvPr/>
        </p:nvSpPr>
        <p:spPr>
          <a:xfrm>
            <a:off x="7343800" y="598088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" name="Google Shape;5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75093" y="266118"/>
            <a:ext cx="1253250" cy="85255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"/>
          <p:cNvSpPr/>
          <p:nvPr/>
        </p:nvSpPr>
        <p:spPr>
          <a:xfrm rot="4058146">
            <a:off x="8643413" y="1733363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4"/>
          <p:cNvSpPr/>
          <p:nvPr/>
        </p:nvSpPr>
        <p:spPr>
          <a:xfrm rot="5400000" flipH="1">
            <a:off x="8089570" y="4554360"/>
            <a:ext cx="99894" cy="98293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876194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2438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3994725" y="1785000"/>
            <a:ext cx="3864900" cy="172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5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idx="2" hasCustomPrompt="1"/>
          </p:nvPr>
        </p:nvSpPr>
        <p:spPr>
          <a:xfrm>
            <a:off x="6502175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5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4510275" y="3436975"/>
            <a:ext cx="3349200" cy="71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/>
          <p:nvPr/>
        </p:nvSpPr>
        <p:spPr>
          <a:xfrm>
            <a:off x="-911900" y="-396775"/>
            <a:ext cx="3250244" cy="2337108"/>
          </a:xfrm>
          <a:custGeom>
            <a:avLst/>
            <a:gdLst/>
            <a:ahLst/>
            <a:cxnLst/>
            <a:rect l="l" t="t" r="r" b="b"/>
            <a:pathLst>
              <a:path w="43393" h="31202" extrusionOk="0">
                <a:moveTo>
                  <a:pt x="16911" y="1"/>
                </a:moveTo>
                <a:cubicBezTo>
                  <a:pt x="16898" y="1"/>
                  <a:pt x="16885" y="1"/>
                  <a:pt x="16872" y="1"/>
                </a:cubicBezTo>
                <a:cubicBezTo>
                  <a:pt x="16269" y="14"/>
                  <a:pt x="15719" y="296"/>
                  <a:pt x="15197" y="617"/>
                </a:cubicBezTo>
                <a:cubicBezTo>
                  <a:pt x="12168" y="2440"/>
                  <a:pt x="9917" y="5308"/>
                  <a:pt x="7759" y="8109"/>
                </a:cubicBezTo>
                <a:cubicBezTo>
                  <a:pt x="7116" y="7465"/>
                  <a:pt x="7009" y="6313"/>
                  <a:pt x="6607" y="5509"/>
                </a:cubicBezTo>
                <a:cubicBezTo>
                  <a:pt x="6205" y="4705"/>
                  <a:pt x="5642" y="3901"/>
                  <a:pt x="4798" y="3633"/>
                </a:cubicBezTo>
                <a:cubicBezTo>
                  <a:pt x="4697" y="3602"/>
                  <a:pt x="4591" y="3579"/>
                  <a:pt x="4489" y="3579"/>
                </a:cubicBezTo>
                <a:cubicBezTo>
                  <a:pt x="4415" y="3579"/>
                  <a:pt x="4343" y="3591"/>
                  <a:pt x="4275" y="3619"/>
                </a:cubicBezTo>
                <a:cubicBezTo>
                  <a:pt x="3900" y="3753"/>
                  <a:pt x="3860" y="4236"/>
                  <a:pt x="3833" y="4624"/>
                </a:cubicBezTo>
                <a:cubicBezTo>
                  <a:pt x="3833" y="7532"/>
                  <a:pt x="5843" y="10266"/>
                  <a:pt x="5213" y="13094"/>
                </a:cubicBezTo>
                <a:cubicBezTo>
                  <a:pt x="4557" y="15948"/>
                  <a:pt x="1555" y="17516"/>
                  <a:pt x="322" y="20156"/>
                </a:cubicBezTo>
                <a:cubicBezTo>
                  <a:pt x="148" y="20504"/>
                  <a:pt x="0" y="20960"/>
                  <a:pt x="268" y="21241"/>
                </a:cubicBezTo>
                <a:cubicBezTo>
                  <a:pt x="389" y="21375"/>
                  <a:pt x="576" y="21416"/>
                  <a:pt x="737" y="21442"/>
                </a:cubicBezTo>
                <a:cubicBezTo>
                  <a:pt x="838" y="21458"/>
                  <a:pt x="939" y="21465"/>
                  <a:pt x="1040" y="21465"/>
                </a:cubicBezTo>
                <a:cubicBezTo>
                  <a:pt x="1816" y="21465"/>
                  <a:pt x="2561" y="21030"/>
                  <a:pt x="3190" y="20531"/>
                </a:cubicBezTo>
                <a:cubicBezTo>
                  <a:pt x="3886" y="19982"/>
                  <a:pt x="4503" y="18990"/>
                  <a:pt x="5347" y="18695"/>
                </a:cubicBezTo>
                <a:cubicBezTo>
                  <a:pt x="6098" y="22166"/>
                  <a:pt x="6875" y="25691"/>
                  <a:pt x="8831" y="28666"/>
                </a:cubicBezTo>
                <a:cubicBezTo>
                  <a:pt x="9166" y="29161"/>
                  <a:pt x="9555" y="29671"/>
                  <a:pt x="10091" y="29925"/>
                </a:cubicBezTo>
                <a:cubicBezTo>
                  <a:pt x="10323" y="30069"/>
                  <a:pt x="10608" y="30149"/>
                  <a:pt x="10888" y="30149"/>
                </a:cubicBezTo>
                <a:cubicBezTo>
                  <a:pt x="11206" y="30149"/>
                  <a:pt x="11518" y="30046"/>
                  <a:pt x="11739" y="29818"/>
                </a:cubicBezTo>
                <a:cubicBezTo>
                  <a:pt x="11967" y="29604"/>
                  <a:pt x="12074" y="29309"/>
                  <a:pt x="12182" y="29027"/>
                </a:cubicBezTo>
                <a:cubicBezTo>
                  <a:pt x="12771" y="27299"/>
                  <a:pt x="12838" y="25396"/>
                  <a:pt x="12369" y="23613"/>
                </a:cubicBezTo>
                <a:lnTo>
                  <a:pt x="12369" y="23613"/>
                </a:lnTo>
                <a:cubicBezTo>
                  <a:pt x="13656" y="25490"/>
                  <a:pt x="15076" y="27272"/>
                  <a:pt x="16658" y="28907"/>
                </a:cubicBezTo>
                <a:cubicBezTo>
                  <a:pt x="17663" y="29965"/>
                  <a:pt x="18828" y="31024"/>
                  <a:pt x="20289" y="31185"/>
                </a:cubicBezTo>
                <a:cubicBezTo>
                  <a:pt x="20375" y="31196"/>
                  <a:pt x="20463" y="31202"/>
                  <a:pt x="20551" y="31202"/>
                </a:cubicBezTo>
                <a:cubicBezTo>
                  <a:pt x="20903" y="31202"/>
                  <a:pt x="21259" y="31107"/>
                  <a:pt x="21495" y="30850"/>
                </a:cubicBezTo>
                <a:cubicBezTo>
                  <a:pt x="21736" y="30568"/>
                  <a:pt x="21790" y="30166"/>
                  <a:pt x="21830" y="29791"/>
                </a:cubicBezTo>
                <a:cubicBezTo>
                  <a:pt x="21924" y="28170"/>
                  <a:pt x="21830" y="26428"/>
                  <a:pt x="21388" y="24860"/>
                </a:cubicBezTo>
                <a:lnTo>
                  <a:pt x="21388" y="24860"/>
                </a:lnTo>
                <a:cubicBezTo>
                  <a:pt x="22902" y="26133"/>
                  <a:pt x="24524" y="27272"/>
                  <a:pt x="26226" y="28237"/>
                </a:cubicBezTo>
                <a:cubicBezTo>
                  <a:pt x="27502" y="28972"/>
                  <a:pt x="28903" y="29620"/>
                  <a:pt x="30380" y="29620"/>
                </a:cubicBezTo>
                <a:cubicBezTo>
                  <a:pt x="30438" y="29620"/>
                  <a:pt x="30496" y="29619"/>
                  <a:pt x="30554" y="29617"/>
                </a:cubicBezTo>
                <a:cubicBezTo>
                  <a:pt x="30742" y="29617"/>
                  <a:pt x="30903" y="29577"/>
                  <a:pt x="31077" y="29510"/>
                </a:cubicBezTo>
                <a:cubicBezTo>
                  <a:pt x="32082" y="29161"/>
                  <a:pt x="32028" y="28197"/>
                  <a:pt x="31867" y="27392"/>
                </a:cubicBezTo>
                <a:cubicBezTo>
                  <a:pt x="31546" y="25811"/>
                  <a:pt x="30956" y="24190"/>
                  <a:pt x="30125" y="22836"/>
                </a:cubicBezTo>
                <a:lnTo>
                  <a:pt x="30125" y="22836"/>
                </a:lnTo>
                <a:cubicBezTo>
                  <a:pt x="32162" y="23278"/>
                  <a:pt x="34226" y="23747"/>
                  <a:pt x="36317" y="23841"/>
                </a:cubicBezTo>
                <a:cubicBezTo>
                  <a:pt x="36518" y="23849"/>
                  <a:pt x="36721" y="23853"/>
                  <a:pt x="36923" y="23853"/>
                </a:cubicBezTo>
                <a:cubicBezTo>
                  <a:pt x="38819" y="23853"/>
                  <a:pt x="40730" y="23502"/>
                  <a:pt x="42401" y="22582"/>
                </a:cubicBezTo>
                <a:cubicBezTo>
                  <a:pt x="42789" y="22367"/>
                  <a:pt x="43191" y="22206"/>
                  <a:pt x="43285" y="21777"/>
                </a:cubicBezTo>
                <a:cubicBezTo>
                  <a:pt x="43392" y="21335"/>
                  <a:pt x="43084" y="21040"/>
                  <a:pt x="42829" y="20665"/>
                </a:cubicBezTo>
                <a:cubicBezTo>
                  <a:pt x="41623" y="18963"/>
                  <a:pt x="39814" y="17744"/>
                  <a:pt x="37898" y="16900"/>
                </a:cubicBezTo>
                <a:cubicBezTo>
                  <a:pt x="35968" y="16069"/>
                  <a:pt x="33918" y="15600"/>
                  <a:pt x="31881" y="15131"/>
                </a:cubicBezTo>
                <a:cubicBezTo>
                  <a:pt x="33221" y="14260"/>
                  <a:pt x="34454" y="13027"/>
                  <a:pt x="35419" y="11754"/>
                </a:cubicBezTo>
                <a:cubicBezTo>
                  <a:pt x="35901" y="11110"/>
                  <a:pt x="36370" y="10266"/>
                  <a:pt x="35620" y="9502"/>
                </a:cubicBezTo>
                <a:cubicBezTo>
                  <a:pt x="35499" y="9382"/>
                  <a:pt x="35352" y="9261"/>
                  <a:pt x="35178" y="9181"/>
                </a:cubicBezTo>
                <a:cubicBezTo>
                  <a:pt x="34194" y="8660"/>
                  <a:pt x="33093" y="8507"/>
                  <a:pt x="31984" y="8507"/>
                </a:cubicBezTo>
                <a:cubicBezTo>
                  <a:pt x="31551" y="8507"/>
                  <a:pt x="31117" y="8530"/>
                  <a:pt x="30688" y="8564"/>
                </a:cubicBezTo>
                <a:cubicBezTo>
                  <a:pt x="28732" y="8698"/>
                  <a:pt x="26775" y="9006"/>
                  <a:pt x="24859" y="9516"/>
                </a:cubicBezTo>
                <a:cubicBezTo>
                  <a:pt x="25931" y="8296"/>
                  <a:pt x="26789" y="6755"/>
                  <a:pt x="27392" y="5241"/>
                </a:cubicBezTo>
                <a:cubicBezTo>
                  <a:pt x="27539" y="4892"/>
                  <a:pt x="27660" y="4504"/>
                  <a:pt x="27552" y="4142"/>
                </a:cubicBezTo>
                <a:cubicBezTo>
                  <a:pt x="27418" y="3713"/>
                  <a:pt x="27016" y="3445"/>
                  <a:pt x="26601" y="3311"/>
                </a:cubicBezTo>
                <a:cubicBezTo>
                  <a:pt x="26193" y="3167"/>
                  <a:pt x="25771" y="3107"/>
                  <a:pt x="25343" y="3107"/>
                </a:cubicBezTo>
                <a:cubicBezTo>
                  <a:pt x="24338" y="3107"/>
                  <a:pt x="23302" y="3440"/>
                  <a:pt x="22353" y="3807"/>
                </a:cubicBezTo>
                <a:cubicBezTo>
                  <a:pt x="20222" y="4611"/>
                  <a:pt x="18158" y="5576"/>
                  <a:pt x="16202" y="6715"/>
                </a:cubicBezTo>
                <a:lnTo>
                  <a:pt x="16202" y="6715"/>
                </a:lnTo>
                <a:cubicBezTo>
                  <a:pt x="17395" y="5321"/>
                  <a:pt x="18158" y="3579"/>
                  <a:pt x="18373" y="1757"/>
                </a:cubicBezTo>
                <a:cubicBezTo>
                  <a:pt x="18413" y="1462"/>
                  <a:pt x="18426" y="1140"/>
                  <a:pt x="18333" y="859"/>
                </a:cubicBezTo>
                <a:cubicBezTo>
                  <a:pt x="18136" y="295"/>
                  <a:pt x="17503" y="1"/>
                  <a:pt x="1691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8049240" y="496700"/>
            <a:ext cx="488889" cy="550159"/>
          </a:xfrm>
          <a:custGeom>
            <a:avLst/>
            <a:gdLst/>
            <a:ahLst/>
            <a:cxnLst/>
            <a:rect l="l" t="t" r="r" b="b"/>
            <a:pathLst>
              <a:path w="6527" h="7345" extrusionOk="0">
                <a:moveTo>
                  <a:pt x="3337" y="0"/>
                </a:moveTo>
                <a:cubicBezTo>
                  <a:pt x="3203" y="0"/>
                  <a:pt x="3082" y="121"/>
                  <a:pt x="3082" y="255"/>
                </a:cubicBezTo>
                <a:cubicBezTo>
                  <a:pt x="3082" y="1046"/>
                  <a:pt x="3082" y="2078"/>
                  <a:pt x="3056" y="3176"/>
                </a:cubicBezTo>
                <a:lnTo>
                  <a:pt x="1421" y="1448"/>
                </a:lnTo>
                <a:cubicBezTo>
                  <a:pt x="1380" y="1394"/>
                  <a:pt x="1313" y="1354"/>
                  <a:pt x="1246" y="1354"/>
                </a:cubicBezTo>
                <a:cubicBezTo>
                  <a:pt x="1179" y="1354"/>
                  <a:pt x="1126" y="1381"/>
                  <a:pt x="1072" y="1421"/>
                </a:cubicBezTo>
                <a:cubicBezTo>
                  <a:pt x="978" y="1528"/>
                  <a:pt x="978" y="1675"/>
                  <a:pt x="1059" y="1783"/>
                </a:cubicBezTo>
                <a:lnTo>
                  <a:pt x="2734" y="3565"/>
                </a:lnTo>
                <a:cubicBezTo>
                  <a:pt x="1890" y="3605"/>
                  <a:pt x="1072" y="3632"/>
                  <a:pt x="241" y="3686"/>
                </a:cubicBezTo>
                <a:cubicBezTo>
                  <a:pt x="107" y="3686"/>
                  <a:pt x="0" y="3806"/>
                  <a:pt x="0" y="3954"/>
                </a:cubicBezTo>
                <a:cubicBezTo>
                  <a:pt x="0" y="4088"/>
                  <a:pt x="121" y="4195"/>
                  <a:pt x="268" y="4195"/>
                </a:cubicBezTo>
                <a:cubicBezTo>
                  <a:pt x="1045" y="4155"/>
                  <a:pt x="1809" y="4101"/>
                  <a:pt x="2587" y="4088"/>
                </a:cubicBezTo>
                <a:lnTo>
                  <a:pt x="2587" y="4088"/>
                </a:lnTo>
                <a:cubicBezTo>
                  <a:pt x="2493" y="4195"/>
                  <a:pt x="2412" y="4275"/>
                  <a:pt x="2332" y="4369"/>
                </a:cubicBezTo>
                <a:cubicBezTo>
                  <a:pt x="1943" y="4811"/>
                  <a:pt x="1541" y="5267"/>
                  <a:pt x="1112" y="5669"/>
                </a:cubicBezTo>
                <a:cubicBezTo>
                  <a:pt x="1005" y="5763"/>
                  <a:pt x="1005" y="5910"/>
                  <a:pt x="1112" y="6017"/>
                </a:cubicBezTo>
                <a:cubicBezTo>
                  <a:pt x="1159" y="6064"/>
                  <a:pt x="1220" y="6088"/>
                  <a:pt x="1282" y="6088"/>
                </a:cubicBezTo>
                <a:cubicBezTo>
                  <a:pt x="1344" y="6088"/>
                  <a:pt x="1407" y="6064"/>
                  <a:pt x="1461" y="6017"/>
                </a:cubicBezTo>
                <a:cubicBezTo>
                  <a:pt x="1903" y="5602"/>
                  <a:pt x="2292" y="5146"/>
                  <a:pt x="2694" y="4691"/>
                </a:cubicBezTo>
                <a:cubicBezTo>
                  <a:pt x="2801" y="4570"/>
                  <a:pt x="2922" y="4463"/>
                  <a:pt x="3015" y="4329"/>
                </a:cubicBezTo>
                <a:lnTo>
                  <a:pt x="3015" y="4329"/>
                </a:lnTo>
                <a:cubicBezTo>
                  <a:pt x="2989" y="5307"/>
                  <a:pt x="2962" y="6299"/>
                  <a:pt x="2935" y="7089"/>
                </a:cubicBezTo>
                <a:cubicBezTo>
                  <a:pt x="2935" y="7223"/>
                  <a:pt x="3029" y="7344"/>
                  <a:pt x="3163" y="7344"/>
                </a:cubicBezTo>
                <a:cubicBezTo>
                  <a:pt x="3297" y="7344"/>
                  <a:pt x="3417" y="7237"/>
                  <a:pt x="3417" y="7103"/>
                </a:cubicBezTo>
                <a:cubicBezTo>
                  <a:pt x="3458" y="6339"/>
                  <a:pt x="3484" y="5374"/>
                  <a:pt x="3498" y="4396"/>
                </a:cubicBezTo>
                <a:lnTo>
                  <a:pt x="5012" y="6004"/>
                </a:lnTo>
                <a:cubicBezTo>
                  <a:pt x="5061" y="6053"/>
                  <a:pt x="5128" y="6076"/>
                  <a:pt x="5194" y="6076"/>
                </a:cubicBezTo>
                <a:cubicBezTo>
                  <a:pt x="5255" y="6076"/>
                  <a:pt x="5315" y="6056"/>
                  <a:pt x="5361" y="6017"/>
                </a:cubicBezTo>
                <a:cubicBezTo>
                  <a:pt x="5468" y="5910"/>
                  <a:pt x="5468" y="5763"/>
                  <a:pt x="5374" y="5669"/>
                </a:cubicBezTo>
                <a:lnTo>
                  <a:pt x="3833" y="4021"/>
                </a:lnTo>
                <a:cubicBezTo>
                  <a:pt x="4637" y="3994"/>
                  <a:pt x="5468" y="3967"/>
                  <a:pt x="6272" y="3954"/>
                </a:cubicBezTo>
                <a:cubicBezTo>
                  <a:pt x="6406" y="3954"/>
                  <a:pt x="6513" y="3833"/>
                  <a:pt x="6500" y="3699"/>
                </a:cubicBezTo>
                <a:cubicBezTo>
                  <a:pt x="6526" y="3592"/>
                  <a:pt x="6406" y="3485"/>
                  <a:pt x="6272" y="3485"/>
                </a:cubicBezTo>
                <a:cubicBezTo>
                  <a:pt x="5428" y="3498"/>
                  <a:pt x="4610" y="3538"/>
                  <a:pt x="3793" y="3552"/>
                </a:cubicBezTo>
                <a:lnTo>
                  <a:pt x="3980" y="3364"/>
                </a:lnTo>
                <a:cubicBezTo>
                  <a:pt x="4195" y="3163"/>
                  <a:pt x="4422" y="2908"/>
                  <a:pt x="4690" y="2654"/>
                </a:cubicBezTo>
                <a:cubicBezTo>
                  <a:pt x="4958" y="2359"/>
                  <a:pt x="5253" y="2078"/>
                  <a:pt x="5495" y="1823"/>
                </a:cubicBezTo>
                <a:cubicBezTo>
                  <a:pt x="5602" y="1729"/>
                  <a:pt x="5602" y="1582"/>
                  <a:pt x="5495" y="1474"/>
                </a:cubicBezTo>
                <a:cubicBezTo>
                  <a:pt x="5454" y="1421"/>
                  <a:pt x="5374" y="1394"/>
                  <a:pt x="5307" y="1394"/>
                </a:cubicBezTo>
                <a:cubicBezTo>
                  <a:pt x="5253" y="1394"/>
                  <a:pt x="5200" y="1407"/>
                  <a:pt x="5146" y="1461"/>
                </a:cubicBezTo>
                <a:cubicBezTo>
                  <a:pt x="4878" y="1716"/>
                  <a:pt x="4597" y="2011"/>
                  <a:pt x="4329" y="2279"/>
                </a:cubicBezTo>
                <a:cubicBezTo>
                  <a:pt x="4074" y="2547"/>
                  <a:pt x="3819" y="2788"/>
                  <a:pt x="3618" y="2989"/>
                </a:cubicBezTo>
                <a:lnTo>
                  <a:pt x="3551" y="3056"/>
                </a:lnTo>
                <a:cubicBezTo>
                  <a:pt x="3578" y="2011"/>
                  <a:pt x="3592" y="1005"/>
                  <a:pt x="3592" y="255"/>
                </a:cubicBezTo>
                <a:cubicBezTo>
                  <a:pt x="3592" y="121"/>
                  <a:pt x="3471" y="0"/>
                  <a:pt x="333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 rot="-3929992">
            <a:off x="8182286" y="3971456"/>
            <a:ext cx="1308954" cy="1846617"/>
          </a:xfrm>
          <a:custGeom>
            <a:avLst/>
            <a:gdLst/>
            <a:ahLst/>
            <a:cxnLst/>
            <a:rect l="l" t="t" r="r" b="b"/>
            <a:pathLst>
              <a:path w="17475" h="24653" extrusionOk="0">
                <a:moveTo>
                  <a:pt x="9726" y="1"/>
                </a:moveTo>
                <a:cubicBezTo>
                  <a:pt x="9305" y="1"/>
                  <a:pt x="8865" y="206"/>
                  <a:pt x="8563" y="516"/>
                </a:cubicBezTo>
                <a:cubicBezTo>
                  <a:pt x="8094" y="998"/>
                  <a:pt x="7880" y="1668"/>
                  <a:pt x="7706" y="2325"/>
                </a:cubicBezTo>
                <a:cubicBezTo>
                  <a:pt x="7156" y="4362"/>
                  <a:pt x="6821" y="6466"/>
                  <a:pt x="6647" y="8570"/>
                </a:cubicBezTo>
                <a:cubicBezTo>
                  <a:pt x="6004" y="6667"/>
                  <a:pt x="5186" y="4817"/>
                  <a:pt x="4208" y="3062"/>
                </a:cubicBezTo>
                <a:cubicBezTo>
                  <a:pt x="4020" y="2740"/>
                  <a:pt x="3833" y="2405"/>
                  <a:pt x="3538" y="2191"/>
                </a:cubicBezTo>
                <a:cubicBezTo>
                  <a:pt x="3300" y="2027"/>
                  <a:pt x="3020" y="1953"/>
                  <a:pt x="2734" y="1953"/>
                </a:cubicBezTo>
                <a:cubicBezTo>
                  <a:pt x="2297" y="1953"/>
                  <a:pt x="1847" y="2127"/>
                  <a:pt x="1514" y="2419"/>
                </a:cubicBezTo>
                <a:cubicBezTo>
                  <a:pt x="951" y="2901"/>
                  <a:pt x="683" y="3625"/>
                  <a:pt x="523" y="4348"/>
                </a:cubicBezTo>
                <a:cubicBezTo>
                  <a:pt x="0" y="6734"/>
                  <a:pt x="576" y="9200"/>
                  <a:pt x="1394" y="11505"/>
                </a:cubicBezTo>
                <a:cubicBezTo>
                  <a:pt x="2318" y="14064"/>
                  <a:pt x="3538" y="16490"/>
                  <a:pt x="4824" y="18875"/>
                </a:cubicBezTo>
                <a:cubicBezTo>
                  <a:pt x="5682" y="20430"/>
                  <a:pt x="6968" y="24182"/>
                  <a:pt x="8912" y="24597"/>
                </a:cubicBezTo>
                <a:cubicBezTo>
                  <a:pt x="9079" y="24635"/>
                  <a:pt x="9240" y="24652"/>
                  <a:pt x="9396" y="24652"/>
                </a:cubicBezTo>
                <a:cubicBezTo>
                  <a:pt x="11352" y="24652"/>
                  <a:pt x="12439" y="21858"/>
                  <a:pt x="13146" y="20443"/>
                </a:cubicBezTo>
                <a:cubicBezTo>
                  <a:pt x="14312" y="18151"/>
                  <a:pt x="15344" y="15793"/>
                  <a:pt x="16121" y="13340"/>
                </a:cubicBezTo>
                <a:cubicBezTo>
                  <a:pt x="16979" y="10633"/>
                  <a:pt x="17475" y="7819"/>
                  <a:pt x="17421" y="4965"/>
                </a:cubicBezTo>
                <a:cubicBezTo>
                  <a:pt x="17408" y="4295"/>
                  <a:pt x="17220" y="3451"/>
                  <a:pt x="16550" y="3317"/>
                </a:cubicBezTo>
                <a:cubicBezTo>
                  <a:pt x="16497" y="3306"/>
                  <a:pt x="16444" y="3301"/>
                  <a:pt x="16391" y="3301"/>
                </a:cubicBezTo>
                <a:cubicBezTo>
                  <a:pt x="16110" y="3301"/>
                  <a:pt x="15836" y="3440"/>
                  <a:pt x="15599" y="3598"/>
                </a:cubicBezTo>
                <a:cubicBezTo>
                  <a:pt x="13763" y="4764"/>
                  <a:pt x="12784" y="6895"/>
                  <a:pt x="11913" y="8905"/>
                </a:cubicBezTo>
                <a:cubicBezTo>
                  <a:pt x="12262" y="6305"/>
                  <a:pt x="11967" y="3625"/>
                  <a:pt x="11016" y="1186"/>
                </a:cubicBezTo>
                <a:cubicBezTo>
                  <a:pt x="10882" y="811"/>
                  <a:pt x="10707" y="449"/>
                  <a:pt x="10386" y="208"/>
                </a:cubicBezTo>
                <a:cubicBezTo>
                  <a:pt x="10189" y="64"/>
                  <a:pt x="9961" y="1"/>
                  <a:pt x="972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07956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15358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1_Title and two columns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"/>
          <p:cNvSpPr txBox="1">
            <a:spLocks noGrp="1"/>
          </p:cNvSpPr>
          <p:nvPr>
            <p:ph type="subTitle" idx="1"/>
          </p:nvPr>
        </p:nvSpPr>
        <p:spPr>
          <a:xfrm>
            <a:off x="1409875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5"/>
          <p:cNvSpPr txBox="1">
            <a:spLocks noGrp="1"/>
          </p:cNvSpPr>
          <p:nvPr>
            <p:ph type="subTitle" idx="2"/>
          </p:nvPr>
        </p:nvSpPr>
        <p:spPr>
          <a:xfrm>
            <a:off x="4932074" y="3831550"/>
            <a:ext cx="28020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5"/>
          <p:cNvSpPr txBox="1">
            <a:spLocks noGrp="1"/>
          </p:cNvSpPr>
          <p:nvPr>
            <p:ph type="subTitle" idx="3"/>
          </p:nvPr>
        </p:nvSpPr>
        <p:spPr>
          <a:xfrm>
            <a:off x="1409875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5"/>
          <p:cNvSpPr txBox="1">
            <a:spLocks noGrp="1"/>
          </p:cNvSpPr>
          <p:nvPr>
            <p:ph type="subTitle" idx="4"/>
          </p:nvPr>
        </p:nvSpPr>
        <p:spPr>
          <a:xfrm>
            <a:off x="4932074" y="3486150"/>
            <a:ext cx="2802000" cy="44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9" name="Google Shape;69;p5"/>
          <p:cNvSpPr/>
          <p:nvPr/>
        </p:nvSpPr>
        <p:spPr>
          <a:xfrm rot="-4032455">
            <a:off x="3570119" y="477272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5"/>
          <p:cNvSpPr/>
          <p:nvPr/>
        </p:nvSpPr>
        <p:spPr>
          <a:xfrm rot="5400000">
            <a:off x="494101" y="3140053"/>
            <a:ext cx="95100" cy="74098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5"/>
          <p:cNvSpPr/>
          <p:nvPr/>
        </p:nvSpPr>
        <p:spPr>
          <a:xfrm rot="5400000">
            <a:off x="697638" y="4155607"/>
            <a:ext cx="157625" cy="112888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5"/>
          <p:cNvSpPr/>
          <p:nvPr/>
        </p:nvSpPr>
        <p:spPr>
          <a:xfrm rot="5400000">
            <a:off x="7833236" y="448620"/>
            <a:ext cx="104048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199991">
            <a:off x="-832922" y="126423"/>
            <a:ext cx="2749146" cy="1298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2700008">
            <a:off x="7440203" y="3692549"/>
            <a:ext cx="2749146" cy="1298134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5"/>
          <p:cNvSpPr/>
          <p:nvPr/>
        </p:nvSpPr>
        <p:spPr>
          <a:xfrm>
            <a:off x="8570426" y="968940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5"/>
          <p:cNvSpPr/>
          <p:nvPr/>
        </p:nvSpPr>
        <p:spPr>
          <a:xfrm>
            <a:off x="8202208" y="15350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5"/>
          <p:cNvSpPr/>
          <p:nvPr/>
        </p:nvSpPr>
        <p:spPr>
          <a:xfrm rot="1746969">
            <a:off x="7977821" y="2773210"/>
            <a:ext cx="97672" cy="140963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5"/>
          <p:cNvSpPr/>
          <p:nvPr/>
        </p:nvSpPr>
        <p:spPr>
          <a:xfrm>
            <a:off x="869033" y="22152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21894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83" name="Google Shape;83;p6"/>
          <p:cNvGrpSpPr/>
          <p:nvPr/>
        </p:nvGrpSpPr>
        <p:grpSpPr>
          <a:xfrm rot="5400000">
            <a:off x="2236318" y="-1742866"/>
            <a:ext cx="4783948" cy="8447828"/>
            <a:chOff x="463599" y="-1667091"/>
            <a:chExt cx="3663615" cy="6469466"/>
          </a:xfrm>
        </p:grpSpPr>
        <p:sp>
          <p:nvSpPr>
            <p:cNvPr id="84" name="Google Shape;84;p6"/>
            <p:cNvSpPr/>
            <p:nvPr/>
          </p:nvSpPr>
          <p:spPr>
            <a:xfrm rot="-5201321">
              <a:off x="2690723" y="-1678718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6"/>
            <p:cNvSpPr/>
            <p:nvPr/>
          </p:nvSpPr>
          <p:spPr>
            <a:xfrm rot="-9432399">
              <a:off x="4002316" y="3474522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6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6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6"/>
            <p:cNvSpPr/>
            <p:nvPr/>
          </p:nvSpPr>
          <p:spPr>
            <a:xfrm>
              <a:off x="463599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6"/>
            <p:cNvSpPr/>
            <p:nvPr/>
          </p:nvSpPr>
          <p:spPr>
            <a:xfrm rot="-4715776">
              <a:off x="3711525" y="-151919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6"/>
            <p:cNvSpPr/>
            <p:nvPr/>
          </p:nvSpPr>
          <p:spPr>
            <a:xfrm>
              <a:off x="3905507" y="2658234"/>
              <a:ext cx="6401" cy="3693"/>
            </a:xfrm>
            <a:custGeom>
              <a:avLst/>
              <a:gdLst/>
              <a:ahLst/>
              <a:cxnLst/>
              <a:rect l="l" t="t" r="r" b="b"/>
              <a:pathLst>
                <a:path w="156" h="90" extrusionOk="0">
                  <a:moveTo>
                    <a:pt x="76" y="1"/>
                  </a:moveTo>
                  <a:cubicBezTo>
                    <a:pt x="43" y="1"/>
                    <a:pt x="16" y="22"/>
                    <a:pt x="0" y="53"/>
                  </a:cubicBezTo>
                  <a:cubicBezTo>
                    <a:pt x="36" y="53"/>
                    <a:pt x="72" y="77"/>
                    <a:pt x="96" y="89"/>
                  </a:cubicBezTo>
                  <a:cubicBezTo>
                    <a:pt x="119" y="89"/>
                    <a:pt x="143" y="89"/>
                    <a:pt x="155" y="65"/>
                  </a:cubicBezTo>
                  <a:cubicBezTo>
                    <a:pt x="155" y="42"/>
                    <a:pt x="143" y="30"/>
                    <a:pt x="131" y="18"/>
                  </a:cubicBezTo>
                  <a:cubicBezTo>
                    <a:pt x="112" y="6"/>
                    <a:pt x="93" y="1"/>
                    <a:pt x="76" y="1"/>
                  </a:cubicBezTo>
                  <a:close/>
                </a:path>
              </a:pathLst>
            </a:custGeom>
            <a:solidFill>
              <a:srgbClr val="FFC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6"/>
            <p:cNvSpPr/>
            <p:nvPr/>
          </p:nvSpPr>
          <p:spPr>
            <a:xfrm rot="-3652980">
              <a:off x="161529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6"/>
          <p:cNvGrpSpPr/>
          <p:nvPr/>
        </p:nvGrpSpPr>
        <p:grpSpPr>
          <a:xfrm>
            <a:off x="8340325" y="336450"/>
            <a:ext cx="415325" cy="478075"/>
            <a:chOff x="-1159325" y="2189850"/>
            <a:chExt cx="415325" cy="478075"/>
          </a:xfrm>
        </p:grpSpPr>
        <p:sp>
          <p:nvSpPr>
            <p:cNvPr id="93" name="Google Shape;93;p6"/>
            <p:cNvSpPr/>
            <p:nvPr/>
          </p:nvSpPr>
          <p:spPr>
            <a:xfrm>
              <a:off x="-853275" y="2518450"/>
              <a:ext cx="109275" cy="149475"/>
            </a:xfrm>
            <a:custGeom>
              <a:avLst/>
              <a:gdLst/>
              <a:ahLst/>
              <a:cxnLst/>
              <a:rect l="l" t="t" r="r" b="b"/>
              <a:pathLst>
                <a:path w="4371" h="5979" extrusionOk="0">
                  <a:moveTo>
                    <a:pt x="1775" y="1"/>
                  </a:moveTo>
                  <a:cubicBezTo>
                    <a:pt x="1752" y="1"/>
                    <a:pt x="1727" y="3"/>
                    <a:pt x="1702" y="7"/>
                  </a:cubicBezTo>
                  <a:cubicBezTo>
                    <a:pt x="1502" y="41"/>
                    <a:pt x="1469" y="241"/>
                    <a:pt x="1502" y="441"/>
                  </a:cubicBezTo>
                  <a:cubicBezTo>
                    <a:pt x="1502" y="508"/>
                    <a:pt x="1502" y="574"/>
                    <a:pt x="1535" y="608"/>
                  </a:cubicBezTo>
                  <a:cubicBezTo>
                    <a:pt x="1602" y="1108"/>
                    <a:pt x="1469" y="1542"/>
                    <a:pt x="1235" y="1942"/>
                  </a:cubicBezTo>
                  <a:cubicBezTo>
                    <a:pt x="1035" y="2342"/>
                    <a:pt x="768" y="2676"/>
                    <a:pt x="334" y="2809"/>
                  </a:cubicBezTo>
                  <a:cubicBezTo>
                    <a:pt x="201" y="2843"/>
                    <a:pt x="134" y="2876"/>
                    <a:pt x="1" y="2909"/>
                  </a:cubicBezTo>
                  <a:cubicBezTo>
                    <a:pt x="34" y="3043"/>
                    <a:pt x="34" y="3143"/>
                    <a:pt x="34" y="3209"/>
                  </a:cubicBezTo>
                  <a:cubicBezTo>
                    <a:pt x="34" y="3543"/>
                    <a:pt x="201" y="3676"/>
                    <a:pt x="535" y="3710"/>
                  </a:cubicBezTo>
                  <a:cubicBezTo>
                    <a:pt x="601" y="3710"/>
                    <a:pt x="635" y="3743"/>
                    <a:pt x="701" y="3743"/>
                  </a:cubicBezTo>
                  <a:cubicBezTo>
                    <a:pt x="1168" y="3777"/>
                    <a:pt x="1469" y="4010"/>
                    <a:pt x="1602" y="4477"/>
                  </a:cubicBezTo>
                  <a:cubicBezTo>
                    <a:pt x="1735" y="4877"/>
                    <a:pt x="1835" y="5278"/>
                    <a:pt x="2002" y="5711"/>
                  </a:cubicBezTo>
                  <a:cubicBezTo>
                    <a:pt x="2036" y="5811"/>
                    <a:pt x="2202" y="5978"/>
                    <a:pt x="2302" y="5978"/>
                  </a:cubicBezTo>
                  <a:cubicBezTo>
                    <a:pt x="2503" y="5978"/>
                    <a:pt x="2703" y="5945"/>
                    <a:pt x="2736" y="5678"/>
                  </a:cubicBezTo>
                  <a:cubicBezTo>
                    <a:pt x="2736" y="5511"/>
                    <a:pt x="2769" y="5344"/>
                    <a:pt x="2769" y="5144"/>
                  </a:cubicBezTo>
                  <a:cubicBezTo>
                    <a:pt x="2803" y="4911"/>
                    <a:pt x="2870" y="4644"/>
                    <a:pt x="2903" y="4377"/>
                  </a:cubicBezTo>
                  <a:cubicBezTo>
                    <a:pt x="2936" y="4244"/>
                    <a:pt x="2970" y="4110"/>
                    <a:pt x="3003" y="3977"/>
                  </a:cubicBezTo>
                  <a:cubicBezTo>
                    <a:pt x="3036" y="3910"/>
                    <a:pt x="3070" y="3843"/>
                    <a:pt x="3103" y="3810"/>
                  </a:cubicBezTo>
                  <a:cubicBezTo>
                    <a:pt x="3070" y="3576"/>
                    <a:pt x="3203" y="3443"/>
                    <a:pt x="3370" y="3310"/>
                  </a:cubicBezTo>
                  <a:lnTo>
                    <a:pt x="3770" y="2909"/>
                  </a:lnTo>
                  <a:cubicBezTo>
                    <a:pt x="3804" y="2742"/>
                    <a:pt x="3870" y="2642"/>
                    <a:pt x="4070" y="2642"/>
                  </a:cubicBezTo>
                  <a:cubicBezTo>
                    <a:pt x="4170" y="2642"/>
                    <a:pt x="4271" y="2576"/>
                    <a:pt x="4371" y="2542"/>
                  </a:cubicBezTo>
                  <a:cubicBezTo>
                    <a:pt x="4337" y="2009"/>
                    <a:pt x="4337" y="1975"/>
                    <a:pt x="3804" y="1942"/>
                  </a:cubicBezTo>
                  <a:cubicBezTo>
                    <a:pt x="3236" y="1909"/>
                    <a:pt x="2836" y="1708"/>
                    <a:pt x="2603" y="1175"/>
                  </a:cubicBezTo>
                  <a:cubicBezTo>
                    <a:pt x="2436" y="874"/>
                    <a:pt x="2302" y="608"/>
                    <a:pt x="2169" y="307"/>
                  </a:cubicBezTo>
                  <a:cubicBezTo>
                    <a:pt x="2081" y="103"/>
                    <a:pt x="1943" y="1"/>
                    <a:pt x="1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6"/>
            <p:cNvSpPr/>
            <p:nvPr/>
          </p:nvSpPr>
          <p:spPr>
            <a:xfrm>
              <a:off x="-759025" y="2582000"/>
              <a:ext cx="15025" cy="9200"/>
            </a:xfrm>
            <a:custGeom>
              <a:avLst/>
              <a:gdLst/>
              <a:ahLst/>
              <a:cxnLst/>
              <a:rect l="l" t="t" r="r" b="b"/>
              <a:pathLst>
                <a:path w="601" h="368" extrusionOk="0">
                  <a:moveTo>
                    <a:pt x="601" y="0"/>
                  </a:moveTo>
                  <a:lnTo>
                    <a:pt x="601" y="0"/>
                  </a:lnTo>
                  <a:cubicBezTo>
                    <a:pt x="501" y="34"/>
                    <a:pt x="400" y="100"/>
                    <a:pt x="300" y="100"/>
                  </a:cubicBezTo>
                  <a:cubicBezTo>
                    <a:pt x="100" y="100"/>
                    <a:pt x="34" y="200"/>
                    <a:pt x="0" y="367"/>
                  </a:cubicBezTo>
                  <a:cubicBezTo>
                    <a:pt x="267" y="334"/>
                    <a:pt x="501" y="301"/>
                    <a:pt x="601" y="0"/>
                  </a:cubicBezTo>
                  <a:close/>
                </a:path>
              </a:pathLst>
            </a:custGeom>
            <a:solidFill>
              <a:srgbClr val="D1AC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6"/>
            <p:cNvSpPr/>
            <p:nvPr/>
          </p:nvSpPr>
          <p:spPr>
            <a:xfrm>
              <a:off x="-776550" y="2601175"/>
              <a:ext cx="10875" cy="12525"/>
            </a:xfrm>
            <a:custGeom>
              <a:avLst/>
              <a:gdLst/>
              <a:ahLst/>
              <a:cxnLst/>
              <a:rect l="l" t="t" r="r" b="b"/>
              <a:pathLst>
                <a:path w="435" h="501" extrusionOk="0">
                  <a:moveTo>
                    <a:pt x="301" y="1"/>
                  </a:moveTo>
                  <a:cubicBezTo>
                    <a:pt x="134" y="134"/>
                    <a:pt x="1" y="267"/>
                    <a:pt x="34" y="501"/>
                  </a:cubicBezTo>
                  <a:lnTo>
                    <a:pt x="434" y="1"/>
                  </a:ln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6"/>
            <p:cNvSpPr/>
            <p:nvPr/>
          </p:nvSpPr>
          <p:spPr>
            <a:xfrm>
              <a:off x="-769050" y="2591175"/>
              <a:ext cx="10050" cy="10025"/>
            </a:xfrm>
            <a:custGeom>
              <a:avLst/>
              <a:gdLst/>
              <a:ahLst/>
              <a:cxnLst/>
              <a:rect l="l" t="t" r="r" b="b"/>
              <a:pathLst>
                <a:path w="402" h="401" extrusionOk="0">
                  <a:moveTo>
                    <a:pt x="401" y="0"/>
                  </a:moveTo>
                  <a:lnTo>
                    <a:pt x="1" y="401"/>
                  </a:lnTo>
                  <a:lnTo>
                    <a:pt x="134" y="401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DCC0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6"/>
            <p:cNvSpPr/>
            <p:nvPr/>
          </p:nvSpPr>
          <p:spPr>
            <a:xfrm>
              <a:off x="-780725" y="2617850"/>
              <a:ext cx="2525" cy="10025"/>
            </a:xfrm>
            <a:custGeom>
              <a:avLst/>
              <a:gdLst/>
              <a:ahLst/>
              <a:cxnLst/>
              <a:rect l="l" t="t" r="r" b="b"/>
              <a:pathLst>
                <a:path w="101" h="401" extrusionOk="0">
                  <a:moveTo>
                    <a:pt x="1" y="401"/>
                  </a:moveTo>
                  <a:cubicBezTo>
                    <a:pt x="34" y="268"/>
                    <a:pt x="68" y="134"/>
                    <a:pt x="101" y="1"/>
                  </a:cubicBezTo>
                  <a:cubicBezTo>
                    <a:pt x="68" y="134"/>
                    <a:pt x="34" y="268"/>
                    <a:pt x="1" y="401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6"/>
            <p:cNvSpPr/>
            <p:nvPr/>
          </p:nvSpPr>
          <p:spPr>
            <a:xfrm>
              <a:off x="-778225" y="2613675"/>
              <a:ext cx="2550" cy="4200"/>
            </a:xfrm>
            <a:custGeom>
              <a:avLst/>
              <a:gdLst/>
              <a:ahLst/>
              <a:cxnLst/>
              <a:rect l="l" t="t" r="r" b="b"/>
              <a:pathLst>
                <a:path w="102" h="168" extrusionOk="0">
                  <a:moveTo>
                    <a:pt x="1" y="168"/>
                  </a:moveTo>
                  <a:cubicBezTo>
                    <a:pt x="34" y="101"/>
                    <a:pt x="68" y="68"/>
                    <a:pt x="101" y="1"/>
                  </a:cubicBezTo>
                  <a:cubicBezTo>
                    <a:pt x="68" y="68"/>
                    <a:pt x="34" y="101"/>
                    <a:pt x="1" y="168"/>
                  </a:cubicBezTo>
                  <a:close/>
                </a:path>
              </a:pathLst>
            </a:custGeom>
            <a:solidFill>
              <a:srgbClr val="EADB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9" name="Google Shape;99;p6"/>
            <p:cNvGrpSpPr/>
            <p:nvPr/>
          </p:nvGrpSpPr>
          <p:grpSpPr>
            <a:xfrm>
              <a:off x="-1159325" y="2189850"/>
              <a:ext cx="147625" cy="176325"/>
              <a:chOff x="-1159325" y="2189850"/>
              <a:chExt cx="147625" cy="176325"/>
            </a:xfrm>
          </p:grpSpPr>
          <p:sp>
            <p:nvSpPr>
              <p:cNvPr id="100" name="Google Shape;100;p6"/>
              <p:cNvSpPr/>
              <p:nvPr/>
            </p:nvSpPr>
            <p:spPr>
              <a:xfrm>
                <a:off x="-1159325" y="2189850"/>
                <a:ext cx="147625" cy="173675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6947" extrusionOk="0">
                    <a:moveTo>
                      <a:pt x="2836" y="2177"/>
                    </a:moveTo>
                    <a:cubicBezTo>
                      <a:pt x="2869" y="2177"/>
                      <a:pt x="2869" y="2210"/>
                      <a:pt x="2903" y="2210"/>
                    </a:cubicBezTo>
                    <a:cubicBezTo>
                      <a:pt x="2869" y="2243"/>
                      <a:pt x="2869" y="2277"/>
                      <a:pt x="2869" y="2277"/>
                    </a:cubicBezTo>
                    <a:cubicBezTo>
                      <a:pt x="2836" y="2277"/>
                      <a:pt x="2803" y="2243"/>
                      <a:pt x="2803" y="2243"/>
                    </a:cubicBezTo>
                    <a:cubicBezTo>
                      <a:pt x="2803" y="2210"/>
                      <a:pt x="2836" y="2210"/>
                      <a:pt x="2836" y="2177"/>
                    </a:cubicBezTo>
                    <a:close/>
                    <a:moveTo>
                      <a:pt x="1569" y="3578"/>
                    </a:moveTo>
                    <a:cubicBezTo>
                      <a:pt x="1602" y="3611"/>
                      <a:pt x="1635" y="3611"/>
                      <a:pt x="1702" y="3611"/>
                    </a:cubicBezTo>
                    <a:cubicBezTo>
                      <a:pt x="1669" y="3644"/>
                      <a:pt x="1669" y="3644"/>
                      <a:pt x="1635" y="3678"/>
                    </a:cubicBezTo>
                    <a:cubicBezTo>
                      <a:pt x="1602" y="3711"/>
                      <a:pt x="1535" y="3744"/>
                      <a:pt x="1468" y="3778"/>
                    </a:cubicBezTo>
                    <a:cubicBezTo>
                      <a:pt x="1402" y="3744"/>
                      <a:pt x="1368" y="3711"/>
                      <a:pt x="1235" y="3611"/>
                    </a:cubicBezTo>
                    <a:cubicBezTo>
                      <a:pt x="1402" y="3611"/>
                      <a:pt x="1468" y="3611"/>
                      <a:pt x="1569" y="3578"/>
                    </a:cubicBezTo>
                    <a:close/>
                    <a:moveTo>
                      <a:pt x="2694" y="4515"/>
                    </a:moveTo>
                    <a:cubicBezTo>
                      <a:pt x="2747" y="4515"/>
                      <a:pt x="2797" y="4557"/>
                      <a:pt x="2903" y="4645"/>
                    </a:cubicBezTo>
                    <a:cubicBezTo>
                      <a:pt x="2769" y="4645"/>
                      <a:pt x="2669" y="4612"/>
                      <a:pt x="2503" y="4612"/>
                    </a:cubicBezTo>
                    <a:cubicBezTo>
                      <a:pt x="2597" y="4549"/>
                      <a:pt x="2647" y="4515"/>
                      <a:pt x="2694" y="4515"/>
                    </a:cubicBezTo>
                    <a:close/>
                    <a:moveTo>
                      <a:pt x="2903" y="4645"/>
                    </a:moveTo>
                    <a:lnTo>
                      <a:pt x="2903" y="4645"/>
                    </a:lnTo>
                    <a:cubicBezTo>
                      <a:pt x="2936" y="4678"/>
                      <a:pt x="2970" y="4712"/>
                      <a:pt x="3003" y="4745"/>
                    </a:cubicBezTo>
                    <a:cubicBezTo>
                      <a:pt x="3003" y="4779"/>
                      <a:pt x="3036" y="4812"/>
                      <a:pt x="3070" y="4879"/>
                    </a:cubicBezTo>
                    <a:cubicBezTo>
                      <a:pt x="3036" y="4845"/>
                      <a:pt x="3003" y="4845"/>
                      <a:pt x="3003" y="4845"/>
                    </a:cubicBezTo>
                    <a:cubicBezTo>
                      <a:pt x="2970" y="4779"/>
                      <a:pt x="2936" y="4712"/>
                      <a:pt x="2903" y="4645"/>
                    </a:cubicBezTo>
                    <a:close/>
                    <a:moveTo>
                      <a:pt x="2949" y="1"/>
                    </a:moveTo>
                    <a:cubicBezTo>
                      <a:pt x="2674" y="1"/>
                      <a:pt x="2588" y="99"/>
                      <a:pt x="2503" y="442"/>
                    </a:cubicBezTo>
                    <a:cubicBezTo>
                      <a:pt x="2402" y="842"/>
                      <a:pt x="2336" y="1243"/>
                      <a:pt x="2202" y="1643"/>
                    </a:cubicBezTo>
                    <a:cubicBezTo>
                      <a:pt x="2002" y="2343"/>
                      <a:pt x="1702" y="2977"/>
                      <a:pt x="1001" y="3344"/>
                    </a:cubicBezTo>
                    <a:cubicBezTo>
                      <a:pt x="735" y="3478"/>
                      <a:pt x="468" y="3578"/>
                      <a:pt x="201" y="3744"/>
                    </a:cubicBezTo>
                    <a:cubicBezTo>
                      <a:pt x="134" y="3778"/>
                      <a:pt x="1" y="3878"/>
                      <a:pt x="1" y="3978"/>
                    </a:cubicBezTo>
                    <a:cubicBezTo>
                      <a:pt x="34" y="4078"/>
                      <a:pt x="101" y="4178"/>
                      <a:pt x="201" y="4278"/>
                    </a:cubicBezTo>
                    <a:cubicBezTo>
                      <a:pt x="268" y="4312"/>
                      <a:pt x="368" y="4345"/>
                      <a:pt x="468" y="4345"/>
                    </a:cubicBezTo>
                    <a:cubicBezTo>
                      <a:pt x="868" y="4345"/>
                      <a:pt x="1202" y="4545"/>
                      <a:pt x="1535" y="4712"/>
                    </a:cubicBezTo>
                    <a:cubicBezTo>
                      <a:pt x="2002" y="4945"/>
                      <a:pt x="2302" y="5279"/>
                      <a:pt x="2436" y="5779"/>
                    </a:cubicBezTo>
                    <a:cubicBezTo>
                      <a:pt x="2536" y="6113"/>
                      <a:pt x="2669" y="6446"/>
                      <a:pt x="2803" y="6747"/>
                    </a:cubicBezTo>
                    <a:cubicBezTo>
                      <a:pt x="2970" y="6813"/>
                      <a:pt x="3103" y="6880"/>
                      <a:pt x="3236" y="6947"/>
                    </a:cubicBezTo>
                    <a:cubicBezTo>
                      <a:pt x="3303" y="6847"/>
                      <a:pt x="3437" y="6747"/>
                      <a:pt x="3437" y="6680"/>
                    </a:cubicBezTo>
                    <a:cubicBezTo>
                      <a:pt x="3403" y="6180"/>
                      <a:pt x="3703" y="5813"/>
                      <a:pt x="3837" y="5379"/>
                    </a:cubicBezTo>
                    <a:cubicBezTo>
                      <a:pt x="4037" y="4745"/>
                      <a:pt x="4704" y="4645"/>
                      <a:pt x="5004" y="4178"/>
                    </a:cubicBezTo>
                    <a:cubicBezTo>
                      <a:pt x="5023" y="4179"/>
                      <a:pt x="5040" y="4180"/>
                      <a:pt x="5057" y="4180"/>
                    </a:cubicBezTo>
                    <a:cubicBezTo>
                      <a:pt x="5538" y="4180"/>
                      <a:pt x="5551" y="3734"/>
                      <a:pt x="5905" y="3444"/>
                    </a:cubicBezTo>
                    <a:cubicBezTo>
                      <a:pt x="5605" y="3344"/>
                      <a:pt x="5438" y="3244"/>
                      <a:pt x="5238" y="3211"/>
                    </a:cubicBezTo>
                    <a:cubicBezTo>
                      <a:pt x="4804" y="3144"/>
                      <a:pt x="4504" y="2911"/>
                      <a:pt x="4270" y="2577"/>
                    </a:cubicBezTo>
                    <a:cubicBezTo>
                      <a:pt x="3670" y="1810"/>
                      <a:pt x="3403" y="909"/>
                      <a:pt x="3103" y="8"/>
                    </a:cubicBezTo>
                    <a:cubicBezTo>
                      <a:pt x="3046" y="4"/>
                      <a:pt x="2995" y="1"/>
                      <a:pt x="2949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6"/>
              <p:cNvSpPr/>
              <p:nvPr/>
            </p:nvSpPr>
            <p:spPr>
              <a:xfrm>
                <a:off x="-1089275" y="2358500"/>
                <a:ext cx="10875" cy="76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07" extrusionOk="0">
                    <a:moveTo>
                      <a:pt x="1" y="1"/>
                    </a:moveTo>
                    <a:cubicBezTo>
                      <a:pt x="72" y="120"/>
                      <a:pt x="127" y="307"/>
                      <a:pt x="249" y="307"/>
                    </a:cubicBezTo>
                    <a:cubicBezTo>
                      <a:pt x="298" y="307"/>
                      <a:pt x="358" y="277"/>
                      <a:pt x="434" y="201"/>
                    </a:cubicBezTo>
                    <a:cubicBezTo>
                      <a:pt x="301" y="134"/>
                      <a:pt x="168" y="67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6"/>
              <p:cNvSpPr/>
              <p:nvPr/>
            </p:nvSpPr>
            <p:spPr>
              <a:xfrm>
                <a:off x="-1096775" y="2302725"/>
                <a:ext cx="10025" cy="327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31" extrusionOk="0">
                    <a:moveTo>
                      <a:pt x="192" y="0"/>
                    </a:moveTo>
                    <a:cubicBezTo>
                      <a:pt x="145" y="0"/>
                      <a:pt x="95" y="34"/>
                      <a:pt x="1" y="97"/>
                    </a:cubicBezTo>
                    <a:cubicBezTo>
                      <a:pt x="167" y="97"/>
                      <a:pt x="267" y="130"/>
                      <a:pt x="401" y="130"/>
                    </a:cubicBezTo>
                    <a:cubicBezTo>
                      <a:pt x="295" y="42"/>
                      <a:pt x="245" y="0"/>
                      <a:pt x="192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6"/>
              <p:cNvSpPr/>
              <p:nvPr/>
            </p:nvSpPr>
            <p:spPr>
              <a:xfrm>
                <a:off x="-1128475" y="2279275"/>
                <a:ext cx="837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01" extrusionOk="0">
                    <a:moveTo>
                      <a:pt x="335" y="1"/>
                    </a:moveTo>
                    <a:cubicBezTo>
                      <a:pt x="234" y="34"/>
                      <a:pt x="168" y="34"/>
                      <a:pt x="1" y="34"/>
                    </a:cubicBezTo>
                    <a:cubicBezTo>
                      <a:pt x="134" y="134"/>
                      <a:pt x="168" y="167"/>
                      <a:pt x="234" y="201"/>
                    </a:cubicBezTo>
                    <a:cubicBezTo>
                      <a:pt x="268" y="167"/>
                      <a:pt x="301" y="134"/>
                      <a:pt x="335" y="101"/>
                    </a:cubicBezTo>
                    <a:cubicBezTo>
                      <a:pt x="335" y="67"/>
                      <a:pt x="335" y="34"/>
                      <a:pt x="335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6"/>
              <p:cNvSpPr/>
              <p:nvPr/>
            </p:nvSpPr>
            <p:spPr>
              <a:xfrm>
                <a:off x="-1122625" y="2281775"/>
                <a:ext cx="420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01" extrusionOk="0">
                    <a:moveTo>
                      <a:pt x="101" y="1"/>
                    </a:moveTo>
                    <a:cubicBezTo>
                      <a:pt x="67" y="34"/>
                      <a:pt x="34" y="67"/>
                      <a:pt x="0" y="101"/>
                    </a:cubicBezTo>
                    <a:cubicBezTo>
                      <a:pt x="67" y="67"/>
                      <a:pt x="134" y="34"/>
                      <a:pt x="167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6"/>
              <p:cNvSpPr/>
              <p:nvPr/>
            </p:nvSpPr>
            <p:spPr>
              <a:xfrm>
                <a:off x="-1089275" y="2244250"/>
                <a:ext cx="2525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01" extrusionOk="0">
                    <a:moveTo>
                      <a:pt x="34" y="1"/>
                    </a:moveTo>
                    <a:cubicBezTo>
                      <a:pt x="34" y="34"/>
                      <a:pt x="1" y="34"/>
                      <a:pt x="1" y="67"/>
                    </a:cubicBezTo>
                    <a:cubicBezTo>
                      <a:pt x="1" y="67"/>
                      <a:pt x="34" y="101"/>
                      <a:pt x="67" y="101"/>
                    </a:cubicBezTo>
                    <a:cubicBezTo>
                      <a:pt x="67" y="101"/>
                      <a:pt x="67" y="67"/>
                      <a:pt x="101" y="34"/>
                    </a:cubicBezTo>
                    <a:cubicBezTo>
                      <a:pt x="67" y="34"/>
                      <a:pt x="67" y="1"/>
                      <a:pt x="34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6"/>
              <p:cNvSpPr/>
              <p:nvPr/>
            </p:nvSpPr>
            <p:spPr>
              <a:xfrm>
                <a:off x="-1120125" y="2279275"/>
                <a:ext cx="33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01" extrusionOk="0">
                    <a:moveTo>
                      <a:pt x="1" y="1"/>
                    </a:moveTo>
                    <a:cubicBezTo>
                      <a:pt x="1" y="34"/>
                      <a:pt x="1" y="67"/>
                      <a:pt x="1" y="101"/>
                    </a:cubicBezTo>
                    <a:lnTo>
                      <a:pt x="67" y="101"/>
                    </a:lnTo>
                    <a:cubicBezTo>
                      <a:pt x="101" y="67"/>
                      <a:pt x="101" y="67"/>
                      <a:pt x="134" y="34"/>
                    </a:cubicBezTo>
                    <a:cubicBezTo>
                      <a:pt x="67" y="34"/>
                      <a:pt x="34" y="34"/>
                      <a:pt x="1" y="1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6"/>
              <p:cNvSpPr/>
              <p:nvPr/>
            </p:nvSpPr>
            <p:spPr>
              <a:xfrm>
                <a:off x="-1084275" y="2308475"/>
                <a:ext cx="1700" cy="3350"/>
              </a:xfrm>
              <a:custGeom>
                <a:avLst/>
                <a:gdLst/>
                <a:ahLst/>
                <a:cxnLst/>
                <a:rect l="l" t="t" r="r" b="b"/>
                <a:pathLst>
                  <a:path w="68" h="134" extrusionOk="0">
                    <a:moveTo>
                      <a:pt x="1" y="0"/>
                    </a:moveTo>
                    <a:cubicBezTo>
                      <a:pt x="1" y="34"/>
                      <a:pt x="1" y="67"/>
                      <a:pt x="1" y="100"/>
                    </a:cubicBezTo>
                    <a:cubicBezTo>
                      <a:pt x="1" y="100"/>
                      <a:pt x="34" y="100"/>
                      <a:pt x="68" y="134"/>
                    </a:cubicBezTo>
                    <a:cubicBezTo>
                      <a:pt x="34" y="67"/>
                      <a:pt x="1" y="34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6"/>
              <p:cNvSpPr/>
              <p:nvPr/>
            </p:nvSpPr>
            <p:spPr>
              <a:xfrm>
                <a:off x="-1086775" y="2305975"/>
                <a:ext cx="25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1" extrusionOk="0">
                    <a:moveTo>
                      <a:pt x="1" y="0"/>
                    </a:moveTo>
                    <a:cubicBezTo>
                      <a:pt x="34" y="67"/>
                      <a:pt x="68" y="134"/>
                      <a:pt x="101" y="200"/>
                    </a:cubicBezTo>
                    <a:cubicBezTo>
                      <a:pt x="101" y="167"/>
                      <a:pt x="101" y="134"/>
                      <a:pt x="101" y="100"/>
                    </a:cubicBezTo>
                    <a:cubicBezTo>
                      <a:pt x="68" y="67"/>
                      <a:pt x="34" y="33"/>
                      <a:pt x="1" y="0"/>
                    </a:cubicBezTo>
                    <a:close/>
                  </a:path>
                </a:pathLst>
              </a:custGeom>
              <a:solidFill>
                <a:srgbClr val="FE9E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6"/>
            <p:cNvGrpSpPr/>
            <p:nvPr/>
          </p:nvGrpSpPr>
          <p:grpSpPr>
            <a:xfrm>
              <a:off x="-951675" y="2298350"/>
              <a:ext cx="114275" cy="142100"/>
              <a:chOff x="-951675" y="2298350"/>
              <a:chExt cx="114275" cy="142100"/>
            </a:xfrm>
          </p:grpSpPr>
          <p:sp>
            <p:nvSpPr>
              <p:cNvPr id="110" name="Google Shape;110;p6"/>
              <p:cNvSpPr/>
              <p:nvPr/>
            </p:nvSpPr>
            <p:spPr>
              <a:xfrm>
                <a:off x="-951675" y="2298350"/>
                <a:ext cx="114275" cy="142100"/>
              </a:xfrm>
              <a:custGeom>
                <a:avLst/>
                <a:gdLst/>
                <a:ahLst/>
                <a:cxnLst/>
                <a:rect l="l" t="t" r="r" b="b"/>
                <a:pathLst>
                  <a:path w="4571" h="5684" extrusionOk="0">
                    <a:moveTo>
                      <a:pt x="2069" y="1539"/>
                    </a:moveTo>
                    <a:cubicBezTo>
                      <a:pt x="2102" y="1573"/>
                      <a:pt x="2102" y="1573"/>
                      <a:pt x="2102" y="1573"/>
                    </a:cubicBezTo>
                    <a:cubicBezTo>
                      <a:pt x="2069" y="1606"/>
                      <a:pt x="2069" y="1606"/>
                      <a:pt x="2035" y="1606"/>
                    </a:cubicBezTo>
                    <a:lnTo>
                      <a:pt x="2002" y="1606"/>
                    </a:lnTo>
                    <a:cubicBezTo>
                      <a:pt x="2035" y="1573"/>
                      <a:pt x="2035" y="1573"/>
                      <a:pt x="2069" y="1539"/>
                    </a:cubicBezTo>
                    <a:close/>
                    <a:moveTo>
                      <a:pt x="1001" y="2807"/>
                    </a:moveTo>
                    <a:cubicBezTo>
                      <a:pt x="1001" y="2807"/>
                      <a:pt x="1035" y="2840"/>
                      <a:pt x="1035" y="2874"/>
                    </a:cubicBezTo>
                    <a:cubicBezTo>
                      <a:pt x="1001" y="2907"/>
                      <a:pt x="968" y="2907"/>
                      <a:pt x="935" y="2940"/>
                    </a:cubicBezTo>
                    <a:cubicBezTo>
                      <a:pt x="935" y="2907"/>
                      <a:pt x="901" y="2874"/>
                      <a:pt x="935" y="2840"/>
                    </a:cubicBezTo>
                    <a:cubicBezTo>
                      <a:pt x="935" y="2840"/>
                      <a:pt x="968" y="2807"/>
                      <a:pt x="1001" y="2807"/>
                    </a:cubicBezTo>
                    <a:close/>
                    <a:moveTo>
                      <a:pt x="2067" y="1"/>
                    </a:moveTo>
                    <a:cubicBezTo>
                      <a:pt x="2047" y="1"/>
                      <a:pt x="2025" y="2"/>
                      <a:pt x="2002" y="5"/>
                    </a:cubicBezTo>
                    <a:cubicBezTo>
                      <a:pt x="1802" y="5"/>
                      <a:pt x="1769" y="172"/>
                      <a:pt x="1735" y="372"/>
                    </a:cubicBezTo>
                    <a:cubicBezTo>
                      <a:pt x="1602" y="1172"/>
                      <a:pt x="1368" y="1940"/>
                      <a:pt x="668" y="2507"/>
                    </a:cubicBezTo>
                    <a:cubicBezTo>
                      <a:pt x="568" y="2573"/>
                      <a:pt x="468" y="2707"/>
                      <a:pt x="368" y="2807"/>
                    </a:cubicBezTo>
                    <a:cubicBezTo>
                      <a:pt x="1" y="3207"/>
                      <a:pt x="67" y="3441"/>
                      <a:pt x="568" y="3607"/>
                    </a:cubicBezTo>
                    <a:cubicBezTo>
                      <a:pt x="1202" y="3841"/>
                      <a:pt x="1702" y="4175"/>
                      <a:pt x="1902" y="4875"/>
                    </a:cubicBezTo>
                    <a:cubicBezTo>
                      <a:pt x="1969" y="5109"/>
                      <a:pt x="2102" y="5309"/>
                      <a:pt x="2236" y="5509"/>
                    </a:cubicBezTo>
                    <a:cubicBezTo>
                      <a:pt x="2302" y="5626"/>
                      <a:pt x="2402" y="5684"/>
                      <a:pt x="2502" y="5684"/>
                    </a:cubicBezTo>
                    <a:cubicBezTo>
                      <a:pt x="2603" y="5684"/>
                      <a:pt x="2703" y="5626"/>
                      <a:pt x="2769" y="5509"/>
                    </a:cubicBezTo>
                    <a:cubicBezTo>
                      <a:pt x="2869" y="5409"/>
                      <a:pt x="2869" y="5242"/>
                      <a:pt x="2903" y="5109"/>
                    </a:cubicBezTo>
                    <a:cubicBezTo>
                      <a:pt x="3003" y="4775"/>
                      <a:pt x="3103" y="4441"/>
                      <a:pt x="3170" y="4108"/>
                    </a:cubicBezTo>
                    <a:cubicBezTo>
                      <a:pt x="3236" y="3974"/>
                      <a:pt x="3236" y="3841"/>
                      <a:pt x="3270" y="3741"/>
                    </a:cubicBezTo>
                    <a:cubicBezTo>
                      <a:pt x="3670" y="3407"/>
                      <a:pt x="4070" y="3107"/>
                      <a:pt x="4471" y="2774"/>
                    </a:cubicBezTo>
                    <a:cubicBezTo>
                      <a:pt x="4537" y="2707"/>
                      <a:pt x="4537" y="2573"/>
                      <a:pt x="4571" y="2440"/>
                    </a:cubicBezTo>
                    <a:cubicBezTo>
                      <a:pt x="4237" y="2273"/>
                      <a:pt x="3970" y="2040"/>
                      <a:pt x="3637" y="1940"/>
                    </a:cubicBezTo>
                    <a:cubicBezTo>
                      <a:pt x="3203" y="1806"/>
                      <a:pt x="2903" y="1606"/>
                      <a:pt x="2736" y="1206"/>
                    </a:cubicBezTo>
                    <a:cubicBezTo>
                      <a:pt x="2603" y="939"/>
                      <a:pt x="2536" y="605"/>
                      <a:pt x="2436" y="305"/>
                    </a:cubicBezTo>
                    <a:cubicBezTo>
                      <a:pt x="2344" y="153"/>
                      <a:pt x="2281" y="1"/>
                      <a:pt x="206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6"/>
              <p:cNvSpPr/>
              <p:nvPr/>
            </p:nvSpPr>
            <p:spPr>
              <a:xfrm>
                <a:off x="-929150" y="2368500"/>
                <a:ext cx="3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134" h="135" extrusionOk="0">
                    <a:moveTo>
                      <a:pt x="100" y="1"/>
                    </a:moveTo>
                    <a:cubicBezTo>
                      <a:pt x="67" y="1"/>
                      <a:pt x="34" y="34"/>
                      <a:pt x="34" y="34"/>
                    </a:cubicBezTo>
                    <a:cubicBezTo>
                      <a:pt x="0" y="68"/>
                      <a:pt x="34" y="101"/>
                      <a:pt x="34" y="134"/>
                    </a:cubicBezTo>
                    <a:cubicBezTo>
                      <a:pt x="67" y="101"/>
                      <a:pt x="100" y="101"/>
                      <a:pt x="134" y="68"/>
                    </a:cubicBezTo>
                    <a:cubicBezTo>
                      <a:pt x="134" y="34"/>
                      <a:pt x="100" y="1"/>
                      <a:pt x="100" y="1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6"/>
              <p:cNvSpPr/>
              <p:nvPr/>
            </p:nvSpPr>
            <p:spPr>
              <a:xfrm>
                <a:off x="-901625" y="2336825"/>
                <a:ext cx="2525" cy="17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68" extrusionOk="0">
                    <a:moveTo>
                      <a:pt x="67" y="0"/>
                    </a:moveTo>
                    <a:cubicBezTo>
                      <a:pt x="33" y="34"/>
                      <a:pt x="33" y="34"/>
                      <a:pt x="0" y="67"/>
                    </a:cubicBezTo>
                    <a:lnTo>
                      <a:pt x="33" y="67"/>
                    </a:lnTo>
                    <a:cubicBezTo>
                      <a:pt x="67" y="67"/>
                      <a:pt x="67" y="67"/>
                      <a:pt x="100" y="34"/>
                    </a:cubicBezTo>
                    <a:cubicBezTo>
                      <a:pt x="100" y="34"/>
                      <a:pt x="100" y="34"/>
                      <a:pt x="67" y="0"/>
                    </a:cubicBezTo>
                    <a:close/>
                  </a:path>
                </a:pathLst>
              </a:custGeom>
              <a:solidFill>
                <a:srgbClr val="ED080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999328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74153" y="-9024"/>
            <a:ext cx="586848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20000" y="1079821"/>
            <a:ext cx="4577700" cy="74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7"/>
          <p:cNvSpPr txBox="1">
            <a:spLocks noGrp="1"/>
          </p:cNvSpPr>
          <p:nvPr>
            <p:ph type="body" idx="1"/>
          </p:nvPr>
        </p:nvSpPr>
        <p:spPr>
          <a:xfrm>
            <a:off x="720000" y="1823525"/>
            <a:ext cx="3146100" cy="25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3pPr>
            <a:lvl4pPr marL="1828800" lvl="3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4pPr>
            <a:lvl5pPr marL="2286000" lvl="4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5pPr>
            <a:lvl6pPr marL="2743200" lvl="5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6pPr>
            <a:lvl7pPr marL="3200400" lvl="6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 sz="1300"/>
            </a:lvl7pPr>
            <a:lvl8pPr marL="3657600" lvl="7" indent="-311150" rtl="0">
              <a:spcBef>
                <a:spcPts val="0"/>
              </a:spcBef>
              <a:spcAft>
                <a:spcPts val="0"/>
              </a:spcAft>
              <a:buSzPts val="1300"/>
              <a:buChar char="○"/>
              <a:defRPr sz="1300"/>
            </a:lvl8pPr>
            <a:lvl9pPr marL="4114800" lvl="8" indent="-311150" rtl="0">
              <a:spcBef>
                <a:spcPts val="0"/>
              </a:spcBef>
              <a:spcAft>
                <a:spcPts val="0"/>
              </a:spcAft>
              <a:buSzPts val="1300"/>
              <a:buChar char="■"/>
              <a:defRPr sz="1300"/>
            </a:lvl9pPr>
          </a:lstStyle>
          <a:p>
            <a:endParaRPr/>
          </a:p>
        </p:txBody>
      </p:sp>
      <p:sp>
        <p:nvSpPr>
          <p:cNvPr id="117" name="Google Shape;117;p7"/>
          <p:cNvSpPr/>
          <p:nvPr/>
        </p:nvSpPr>
        <p:spPr>
          <a:xfrm rot="198679">
            <a:off x="4141430" y="3579265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7"/>
          <p:cNvSpPr/>
          <p:nvPr/>
        </p:nvSpPr>
        <p:spPr>
          <a:xfrm rot="-4032455">
            <a:off x="1907594" y="4657576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7"/>
          <p:cNvSpPr/>
          <p:nvPr/>
        </p:nvSpPr>
        <p:spPr>
          <a:xfrm rot="5400000">
            <a:off x="411352" y="3102328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/>
          <p:nvPr/>
        </p:nvSpPr>
        <p:spPr>
          <a:xfrm rot="5400000">
            <a:off x="530664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7"/>
          <p:cNvSpPr/>
          <p:nvPr/>
        </p:nvSpPr>
        <p:spPr>
          <a:xfrm rot="5400000">
            <a:off x="7014712" y="6548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7"/>
          <p:cNvSpPr/>
          <p:nvPr/>
        </p:nvSpPr>
        <p:spPr>
          <a:xfrm rot="684224">
            <a:off x="4413496" y="168216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7"/>
          <p:cNvSpPr/>
          <p:nvPr/>
        </p:nvSpPr>
        <p:spPr>
          <a:xfrm rot="5400000">
            <a:off x="3177015" y="4604204"/>
            <a:ext cx="1929" cy="3911"/>
          </a:xfrm>
          <a:custGeom>
            <a:avLst/>
            <a:gdLst/>
            <a:ahLst/>
            <a:cxnLst/>
            <a:rect l="l" t="t" r="r" b="b"/>
            <a:pathLst>
              <a:path w="36" h="73" extrusionOk="0">
                <a:moveTo>
                  <a:pt x="0" y="1"/>
                </a:moveTo>
                <a:cubicBezTo>
                  <a:pt x="0" y="25"/>
                  <a:pt x="0" y="48"/>
                  <a:pt x="0" y="72"/>
                </a:cubicBezTo>
                <a:cubicBezTo>
                  <a:pt x="24" y="48"/>
                  <a:pt x="36" y="25"/>
                  <a:pt x="2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7"/>
          <p:cNvSpPr/>
          <p:nvPr/>
        </p:nvSpPr>
        <p:spPr>
          <a:xfrm rot="1747020">
            <a:off x="487495" y="12823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7"/>
          <p:cNvSpPr/>
          <p:nvPr/>
        </p:nvSpPr>
        <p:spPr>
          <a:xfrm>
            <a:off x="2684408" y="3465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6" name="Google Shape;126;p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594553" y="-504924"/>
            <a:ext cx="1957203" cy="1331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83848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3"/>
          <p:cNvSpPr txBox="1">
            <a:spLocks noGrp="1"/>
          </p:cNvSpPr>
          <p:nvPr>
            <p:ph type="title" hasCustomPrompt="1"/>
          </p:nvPr>
        </p:nvSpPr>
        <p:spPr>
          <a:xfrm>
            <a:off x="4295853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13"/>
          <p:cNvSpPr txBox="1">
            <a:spLocks noGrp="1"/>
          </p:cNvSpPr>
          <p:nvPr>
            <p:ph type="title" idx="2" hasCustomPrompt="1"/>
          </p:nvPr>
        </p:nvSpPr>
        <p:spPr>
          <a:xfrm>
            <a:off x="6851537" y="27554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3" hasCustomPrompt="1"/>
          </p:nvPr>
        </p:nvSpPr>
        <p:spPr>
          <a:xfrm>
            <a:off x="1728450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title" idx="4" hasCustomPrompt="1"/>
          </p:nvPr>
        </p:nvSpPr>
        <p:spPr>
          <a:xfrm>
            <a:off x="4295853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p13"/>
          <p:cNvSpPr/>
          <p:nvPr/>
        </p:nvSpPr>
        <p:spPr>
          <a:xfrm>
            <a:off x="1239719" y="2700890"/>
            <a:ext cx="3044" cy="25"/>
          </a:xfrm>
          <a:custGeom>
            <a:avLst/>
            <a:gdLst/>
            <a:ahLst/>
            <a:cxnLst/>
            <a:rect l="l" t="t" r="r" b="b"/>
            <a:pathLst>
              <a:path w="101" h="1" extrusionOk="0">
                <a:moveTo>
                  <a:pt x="101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CEF2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ctrTitle" idx="5"/>
          </p:nvPr>
        </p:nvSpPr>
        <p:spPr>
          <a:xfrm>
            <a:off x="3672003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1"/>
          </p:nvPr>
        </p:nvSpPr>
        <p:spPr>
          <a:xfrm>
            <a:off x="3672003" y="3726444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ctrTitle" idx="6"/>
          </p:nvPr>
        </p:nvSpPr>
        <p:spPr>
          <a:xfrm>
            <a:off x="6227687" y="3522100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subTitle" idx="7"/>
          </p:nvPr>
        </p:nvSpPr>
        <p:spPr>
          <a:xfrm>
            <a:off x="6227687" y="3726446"/>
            <a:ext cx="21963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3"/>
          <p:cNvSpPr txBox="1">
            <a:spLocks noGrp="1"/>
          </p:cNvSpPr>
          <p:nvPr>
            <p:ph type="ctrTitle" idx="8"/>
          </p:nvPr>
        </p:nvSpPr>
        <p:spPr>
          <a:xfrm>
            <a:off x="1104600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1104750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ctrTitle" idx="13"/>
          </p:nvPr>
        </p:nvSpPr>
        <p:spPr>
          <a:xfrm>
            <a:off x="3672003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3672153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1537" y="858075"/>
            <a:ext cx="9486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None/>
              <a:defRPr sz="35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DB2AD"/>
              </a:buClr>
              <a:buSzPts val="4800"/>
              <a:buFont typeface="Fira Sans Extra Condensed Medium"/>
              <a:buNone/>
              <a:defRPr sz="4800">
                <a:solidFill>
                  <a:srgbClr val="FDB2AD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41" name="Google Shape;241;p13"/>
          <p:cNvSpPr txBox="1">
            <a:spLocks noGrp="1"/>
          </p:cNvSpPr>
          <p:nvPr>
            <p:ph type="ctrTitle" idx="16"/>
          </p:nvPr>
        </p:nvSpPr>
        <p:spPr>
          <a:xfrm>
            <a:off x="6227687" y="1624725"/>
            <a:ext cx="2196300" cy="3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Font typeface="Montserrat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17"/>
          </p:nvPr>
        </p:nvSpPr>
        <p:spPr>
          <a:xfrm>
            <a:off x="6227837" y="1829000"/>
            <a:ext cx="2196000" cy="7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3"/>
          <p:cNvSpPr/>
          <p:nvPr/>
        </p:nvSpPr>
        <p:spPr>
          <a:xfrm>
            <a:off x="530881" y="654593"/>
            <a:ext cx="93177" cy="130952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"/>
          <p:cNvSpPr/>
          <p:nvPr/>
        </p:nvSpPr>
        <p:spPr>
          <a:xfrm rot="4190688">
            <a:off x="5949512" y="1071297"/>
            <a:ext cx="155707" cy="69602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"/>
          <p:cNvSpPr/>
          <p:nvPr/>
        </p:nvSpPr>
        <p:spPr>
          <a:xfrm rot="6592150">
            <a:off x="8621192" y="1937603"/>
            <a:ext cx="95106" cy="74103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13"/>
          <p:cNvSpPr/>
          <p:nvPr/>
        </p:nvSpPr>
        <p:spPr>
          <a:xfrm rot="3575296">
            <a:off x="1475040" y="624681"/>
            <a:ext cx="157637" cy="112896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7" name="Google Shape;247;p13"/>
          <p:cNvSpPr/>
          <p:nvPr/>
        </p:nvSpPr>
        <p:spPr>
          <a:xfrm rot="3913652">
            <a:off x="3584838" y="727250"/>
            <a:ext cx="104056" cy="78712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3"/>
          <p:cNvSpPr/>
          <p:nvPr/>
        </p:nvSpPr>
        <p:spPr>
          <a:xfrm>
            <a:off x="5363132" y="4578731"/>
            <a:ext cx="85515" cy="171620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3"/>
          <p:cNvSpPr/>
          <p:nvPr/>
        </p:nvSpPr>
        <p:spPr>
          <a:xfrm>
            <a:off x="6658572" y="4711382"/>
            <a:ext cx="97678" cy="140972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3"/>
          <p:cNvSpPr/>
          <p:nvPr/>
        </p:nvSpPr>
        <p:spPr>
          <a:xfrm>
            <a:off x="8423999" y="4249842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3"/>
          <p:cNvSpPr/>
          <p:nvPr/>
        </p:nvSpPr>
        <p:spPr>
          <a:xfrm>
            <a:off x="1184608" y="42110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3"/>
          <p:cNvSpPr/>
          <p:nvPr/>
        </p:nvSpPr>
        <p:spPr>
          <a:xfrm>
            <a:off x="8021908" y="6556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3"/>
          <p:cNvSpPr/>
          <p:nvPr/>
        </p:nvSpPr>
        <p:spPr>
          <a:xfrm>
            <a:off x="5788396" y="322400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58061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6850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99773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83970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8860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chemeClr val="dk2"/>
        </a:solidFill>
        <a:effectLst/>
      </p:bgPr>
    </p:bg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>
            <a:spLocks noGrp="1"/>
          </p:cNvSpPr>
          <p:nvPr>
            <p:ph type="title"/>
          </p:nvPr>
        </p:nvSpPr>
        <p:spPr>
          <a:xfrm>
            <a:off x="2426575" y="1483500"/>
            <a:ext cx="4290900" cy="1019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ubTitle" idx="1"/>
          </p:nvPr>
        </p:nvSpPr>
        <p:spPr>
          <a:xfrm>
            <a:off x="1830300" y="2502975"/>
            <a:ext cx="5483400" cy="121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9"/>
          <p:cNvSpPr/>
          <p:nvPr/>
        </p:nvSpPr>
        <p:spPr>
          <a:xfrm>
            <a:off x="-1320025" y="3363938"/>
            <a:ext cx="2413342" cy="2640123"/>
          </a:xfrm>
          <a:custGeom>
            <a:avLst/>
            <a:gdLst/>
            <a:ahLst/>
            <a:cxnLst/>
            <a:rect l="l" t="t" r="r" b="b"/>
            <a:pathLst>
              <a:path w="23319" h="26264" extrusionOk="0">
                <a:moveTo>
                  <a:pt x="13401" y="507"/>
                </a:moveTo>
                <a:cubicBezTo>
                  <a:pt x="14527" y="587"/>
                  <a:pt x="15653" y="949"/>
                  <a:pt x="16832" y="1646"/>
                </a:cubicBezTo>
                <a:cubicBezTo>
                  <a:pt x="20316" y="3643"/>
                  <a:pt x="22487" y="7180"/>
                  <a:pt x="22648" y="11134"/>
                </a:cubicBezTo>
                <a:cubicBezTo>
                  <a:pt x="22822" y="15114"/>
                  <a:pt x="20960" y="19281"/>
                  <a:pt x="17663" y="22283"/>
                </a:cubicBezTo>
                <a:cubicBezTo>
                  <a:pt x="14734" y="24950"/>
                  <a:pt x="12190" y="25763"/>
                  <a:pt x="10173" y="25763"/>
                </a:cubicBezTo>
                <a:cubicBezTo>
                  <a:pt x="9200" y="25763"/>
                  <a:pt x="8350" y="25574"/>
                  <a:pt x="7639" y="25312"/>
                </a:cubicBezTo>
                <a:cubicBezTo>
                  <a:pt x="4316" y="24092"/>
                  <a:pt x="1783" y="20394"/>
                  <a:pt x="1207" y="15878"/>
                </a:cubicBezTo>
                <a:cubicBezTo>
                  <a:pt x="523" y="10544"/>
                  <a:pt x="2721" y="5586"/>
                  <a:pt x="7036" y="2584"/>
                </a:cubicBezTo>
                <a:cubicBezTo>
                  <a:pt x="9006" y="1230"/>
                  <a:pt x="11056" y="507"/>
                  <a:pt x="12892" y="507"/>
                </a:cubicBezTo>
                <a:cubicBezTo>
                  <a:pt x="12999" y="507"/>
                  <a:pt x="13119" y="513"/>
                  <a:pt x="13234" y="513"/>
                </a:cubicBezTo>
                <a:cubicBezTo>
                  <a:pt x="13291" y="513"/>
                  <a:pt x="13348" y="511"/>
                  <a:pt x="13401" y="507"/>
                </a:cubicBezTo>
                <a:close/>
                <a:moveTo>
                  <a:pt x="12859" y="0"/>
                </a:moveTo>
                <a:cubicBezTo>
                  <a:pt x="10930" y="0"/>
                  <a:pt x="8798" y="770"/>
                  <a:pt x="6755" y="2168"/>
                </a:cubicBezTo>
                <a:cubicBezTo>
                  <a:pt x="2265" y="5264"/>
                  <a:pt x="1" y="10410"/>
                  <a:pt x="711" y="15931"/>
                </a:cubicBezTo>
                <a:cubicBezTo>
                  <a:pt x="1300" y="20622"/>
                  <a:pt x="3940" y="24494"/>
                  <a:pt x="7451" y="25781"/>
                </a:cubicBezTo>
                <a:cubicBezTo>
                  <a:pt x="8215" y="26062"/>
                  <a:pt x="9127" y="26263"/>
                  <a:pt x="10172" y="26263"/>
                </a:cubicBezTo>
                <a:cubicBezTo>
                  <a:pt x="12303" y="26263"/>
                  <a:pt x="14969" y="25432"/>
                  <a:pt x="17998" y="22645"/>
                </a:cubicBezTo>
                <a:cubicBezTo>
                  <a:pt x="21402" y="19549"/>
                  <a:pt x="23318" y="15248"/>
                  <a:pt x="23157" y="11120"/>
                </a:cubicBezTo>
                <a:cubicBezTo>
                  <a:pt x="22983" y="7006"/>
                  <a:pt x="20732" y="3308"/>
                  <a:pt x="17087" y="1230"/>
                </a:cubicBezTo>
                <a:cubicBezTo>
                  <a:pt x="15827" y="507"/>
                  <a:pt x="14621" y="118"/>
                  <a:pt x="13442" y="24"/>
                </a:cubicBezTo>
                <a:cubicBezTo>
                  <a:pt x="13250" y="8"/>
                  <a:pt x="13055" y="0"/>
                  <a:pt x="128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9"/>
          <p:cNvSpPr/>
          <p:nvPr/>
        </p:nvSpPr>
        <p:spPr>
          <a:xfrm>
            <a:off x="659350" y="607100"/>
            <a:ext cx="682573" cy="738804"/>
          </a:xfrm>
          <a:custGeom>
            <a:avLst/>
            <a:gdLst/>
            <a:ahLst/>
            <a:cxnLst/>
            <a:rect l="l" t="t" r="r" b="b"/>
            <a:pathLst>
              <a:path w="9007" h="9749" extrusionOk="0">
                <a:moveTo>
                  <a:pt x="3436" y="0"/>
                </a:moveTo>
                <a:cubicBezTo>
                  <a:pt x="3408" y="0"/>
                  <a:pt x="3380" y="2"/>
                  <a:pt x="3351" y="5"/>
                </a:cubicBezTo>
                <a:cubicBezTo>
                  <a:pt x="3110" y="18"/>
                  <a:pt x="2895" y="152"/>
                  <a:pt x="2748" y="340"/>
                </a:cubicBezTo>
                <a:cubicBezTo>
                  <a:pt x="2400" y="755"/>
                  <a:pt x="2400" y="1331"/>
                  <a:pt x="2480" y="1841"/>
                </a:cubicBezTo>
                <a:cubicBezTo>
                  <a:pt x="2601" y="2484"/>
                  <a:pt x="2842" y="3073"/>
                  <a:pt x="3163" y="3623"/>
                </a:cubicBezTo>
                <a:cubicBezTo>
                  <a:pt x="3204" y="3690"/>
                  <a:pt x="3230" y="3744"/>
                  <a:pt x="3271" y="3811"/>
                </a:cubicBezTo>
                <a:cubicBezTo>
                  <a:pt x="2938" y="3767"/>
                  <a:pt x="2608" y="3743"/>
                  <a:pt x="2278" y="3743"/>
                </a:cubicBezTo>
                <a:cubicBezTo>
                  <a:pt x="1904" y="3743"/>
                  <a:pt x="1531" y="3773"/>
                  <a:pt x="1153" y="3837"/>
                </a:cubicBezTo>
                <a:cubicBezTo>
                  <a:pt x="684" y="3918"/>
                  <a:pt x="162" y="4092"/>
                  <a:pt x="54" y="4615"/>
                </a:cubicBezTo>
                <a:cubicBezTo>
                  <a:pt x="1" y="4842"/>
                  <a:pt x="54" y="5097"/>
                  <a:pt x="188" y="5298"/>
                </a:cubicBezTo>
                <a:cubicBezTo>
                  <a:pt x="483" y="5767"/>
                  <a:pt x="1019" y="5928"/>
                  <a:pt x="1542" y="5995"/>
                </a:cubicBezTo>
                <a:cubicBezTo>
                  <a:pt x="1730" y="6018"/>
                  <a:pt x="1917" y="6028"/>
                  <a:pt x="2105" y="6028"/>
                </a:cubicBezTo>
                <a:cubicBezTo>
                  <a:pt x="2465" y="6028"/>
                  <a:pt x="2824" y="5990"/>
                  <a:pt x="3177" y="5928"/>
                </a:cubicBezTo>
                <a:lnTo>
                  <a:pt x="3177" y="5928"/>
                </a:lnTo>
                <a:cubicBezTo>
                  <a:pt x="2708" y="6652"/>
                  <a:pt x="2373" y="7456"/>
                  <a:pt x="2199" y="8300"/>
                </a:cubicBezTo>
                <a:cubicBezTo>
                  <a:pt x="2091" y="8769"/>
                  <a:pt x="2064" y="9305"/>
                  <a:pt x="2493" y="9600"/>
                </a:cubicBezTo>
                <a:cubicBezTo>
                  <a:pt x="2645" y="9701"/>
                  <a:pt x="2827" y="9749"/>
                  <a:pt x="3006" y="9749"/>
                </a:cubicBezTo>
                <a:cubicBezTo>
                  <a:pt x="3064" y="9749"/>
                  <a:pt x="3121" y="9744"/>
                  <a:pt x="3177" y="9734"/>
                </a:cubicBezTo>
                <a:cubicBezTo>
                  <a:pt x="3713" y="9640"/>
                  <a:pt x="4088" y="9198"/>
                  <a:pt x="4329" y="8742"/>
                </a:cubicBezTo>
                <a:cubicBezTo>
                  <a:pt x="4637" y="8193"/>
                  <a:pt x="4825" y="7563"/>
                  <a:pt x="4932" y="6933"/>
                </a:cubicBezTo>
                <a:cubicBezTo>
                  <a:pt x="4972" y="6772"/>
                  <a:pt x="4999" y="6584"/>
                  <a:pt x="5039" y="6383"/>
                </a:cubicBezTo>
                <a:cubicBezTo>
                  <a:pt x="5576" y="7027"/>
                  <a:pt x="6219" y="7576"/>
                  <a:pt x="6942" y="7992"/>
                </a:cubicBezTo>
                <a:cubicBezTo>
                  <a:pt x="7209" y="8141"/>
                  <a:pt x="7501" y="8276"/>
                  <a:pt x="7784" y="8276"/>
                </a:cubicBezTo>
                <a:cubicBezTo>
                  <a:pt x="7956" y="8276"/>
                  <a:pt x="8125" y="8226"/>
                  <a:pt x="8282" y="8099"/>
                </a:cubicBezTo>
                <a:cubicBezTo>
                  <a:pt x="8470" y="7938"/>
                  <a:pt x="8591" y="7724"/>
                  <a:pt x="8618" y="7496"/>
                </a:cubicBezTo>
                <a:cubicBezTo>
                  <a:pt x="8685" y="6933"/>
                  <a:pt x="8390" y="6464"/>
                  <a:pt x="8014" y="6089"/>
                </a:cubicBezTo>
                <a:cubicBezTo>
                  <a:pt x="7586" y="5620"/>
                  <a:pt x="7050" y="5258"/>
                  <a:pt x="6473" y="4963"/>
                </a:cubicBezTo>
                <a:cubicBezTo>
                  <a:pt x="6393" y="4923"/>
                  <a:pt x="6326" y="4883"/>
                  <a:pt x="6246" y="4829"/>
                </a:cubicBezTo>
                <a:cubicBezTo>
                  <a:pt x="6983" y="4561"/>
                  <a:pt x="7666" y="4172"/>
                  <a:pt x="8269" y="3690"/>
                </a:cubicBezTo>
                <a:cubicBezTo>
                  <a:pt x="8644" y="3382"/>
                  <a:pt x="9006" y="2980"/>
                  <a:pt x="8859" y="2484"/>
                </a:cubicBezTo>
                <a:cubicBezTo>
                  <a:pt x="8792" y="2243"/>
                  <a:pt x="8631" y="2068"/>
                  <a:pt x="8430" y="1948"/>
                </a:cubicBezTo>
                <a:cubicBezTo>
                  <a:pt x="8223" y="1836"/>
                  <a:pt x="8007" y="1792"/>
                  <a:pt x="7791" y="1792"/>
                </a:cubicBezTo>
                <a:cubicBezTo>
                  <a:pt x="7488" y="1792"/>
                  <a:pt x="7184" y="1879"/>
                  <a:pt x="6902" y="1988"/>
                </a:cubicBezTo>
                <a:cubicBezTo>
                  <a:pt x="6313" y="2243"/>
                  <a:pt x="5777" y="2618"/>
                  <a:pt x="5294" y="3033"/>
                </a:cubicBezTo>
                <a:cubicBezTo>
                  <a:pt x="5241" y="3073"/>
                  <a:pt x="5187" y="3114"/>
                  <a:pt x="5147" y="3154"/>
                </a:cubicBezTo>
                <a:cubicBezTo>
                  <a:pt x="5039" y="2350"/>
                  <a:pt x="4812" y="1546"/>
                  <a:pt x="4423" y="822"/>
                </a:cubicBezTo>
                <a:cubicBezTo>
                  <a:pt x="4220" y="429"/>
                  <a:pt x="3922" y="0"/>
                  <a:pt x="34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" name="Google Shape;57;p9"/>
          <p:cNvGrpSpPr/>
          <p:nvPr/>
        </p:nvGrpSpPr>
        <p:grpSpPr>
          <a:xfrm>
            <a:off x="7367515" y="3363930"/>
            <a:ext cx="1789990" cy="2640135"/>
            <a:chOff x="2874425" y="502000"/>
            <a:chExt cx="614125" cy="905800"/>
          </a:xfrm>
        </p:grpSpPr>
        <p:sp>
          <p:nvSpPr>
            <p:cNvPr id="58" name="Google Shape;58;p9"/>
            <p:cNvSpPr/>
            <p:nvPr/>
          </p:nvSpPr>
          <p:spPr>
            <a:xfrm>
              <a:off x="3023675" y="597200"/>
              <a:ext cx="95000" cy="133825"/>
            </a:xfrm>
            <a:custGeom>
              <a:avLst/>
              <a:gdLst/>
              <a:ahLst/>
              <a:cxnLst/>
              <a:rect l="l" t="t" r="r" b="b"/>
              <a:pathLst>
                <a:path w="3800" h="5353" extrusionOk="0">
                  <a:moveTo>
                    <a:pt x="1448" y="1"/>
                  </a:moveTo>
                  <a:cubicBezTo>
                    <a:pt x="1" y="1"/>
                    <a:pt x="1387" y="3936"/>
                    <a:pt x="1723" y="4452"/>
                  </a:cubicBezTo>
                  <a:cubicBezTo>
                    <a:pt x="1924" y="4773"/>
                    <a:pt x="2152" y="5068"/>
                    <a:pt x="2487" y="5243"/>
                  </a:cubicBezTo>
                  <a:cubicBezTo>
                    <a:pt x="2633" y="5313"/>
                    <a:pt x="2799" y="5352"/>
                    <a:pt x="2963" y="5352"/>
                  </a:cubicBezTo>
                  <a:cubicBezTo>
                    <a:pt x="3174" y="5352"/>
                    <a:pt x="3381" y="5286"/>
                    <a:pt x="3532" y="5135"/>
                  </a:cubicBezTo>
                  <a:cubicBezTo>
                    <a:pt x="3760" y="4908"/>
                    <a:pt x="3800" y="4532"/>
                    <a:pt x="3800" y="4197"/>
                  </a:cubicBezTo>
                  <a:cubicBezTo>
                    <a:pt x="3786" y="3045"/>
                    <a:pt x="3451" y="1906"/>
                    <a:pt x="2822" y="927"/>
                  </a:cubicBezTo>
                  <a:cubicBezTo>
                    <a:pt x="2647" y="633"/>
                    <a:pt x="2406" y="351"/>
                    <a:pt x="2085" y="177"/>
                  </a:cubicBezTo>
                  <a:cubicBezTo>
                    <a:pt x="1829" y="55"/>
                    <a:pt x="1618" y="1"/>
                    <a:pt x="14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9"/>
            <p:cNvSpPr/>
            <p:nvPr/>
          </p:nvSpPr>
          <p:spPr>
            <a:xfrm>
              <a:off x="3322275" y="760050"/>
              <a:ext cx="94900" cy="133800"/>
            </a:xfrm>
            <a:custGeom>
              <a:avLst/>
              <a:gdLst/>
              <a:ahLst/>
              <a:cxnLst/>
              <a:rect l="l" t="t" r="r" b="b"/>
              <a:pathLst>
                <a:path w="3796" h="5352" extrusionOk="0">
                  <a:moveTo>
                    <a:pt x="1457" y="0"/>
                  </a:moveTo>
                  <a:cubicBezTo>
                    <a:pt x="0" y="0"/>
                    <a:pt x="1407" y="3959"/>
                    <a:pt x="1719" y="4451"/>
                  </a:cubicBezTo>
                  <a:cubicBezTo>
                    <a:pt x="1920" y="4772"/>
                    <a:pt x="2161" y="5067"/>
                    <a:pt x="2496" y="5241"/>
                  </a:cubicBezTo>
                  <a:cubicBezTo>
                    <a:pt x="2642" y="5312"/>
                    <a:pt x="2806" y="5351"/>
                    <a:pt x="2967" y="5351"/>
                  </a:cubicBezTo>
                  <a:cubicBezTo>
                    <a:pt x="3175" y="5351"/>
                    <a:pt x="3377" y="5285"/>
                    <a:pt x="3528" y="5134"/>
                  </a:cubicBezTo>
                  <a:cubicBezTo>
                    <a:pt x="3769" y="4906"/>
                    <a:pt x="3796" y="4531"/>
                    <a:pt x="3796" y="4196"/>
                  </a:cubicBezTo>
                  <a:cubicBezTo>
                    <a:pt x="3783" y="3044"/>
                    <a:pt x="3448" y="1905"/>
                    <a:pt x="2831" y="926"/>
                  </a:cubicBezTo>
                  <a:cubicBezTo>
                    <a:pt x="2644" y="631"/>
                    <a:pt x="2402" y="350"/>
                    <a:pt x="2094" y="176"/>
                  </a:cubicBezTo>
                  <a:cubicBezTo>
                    <a:pt x="1838" y="55"/>
                    <a:pt x="1628" y="0"/>
                    <a:pt x="14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9"/>
            <p:cNvSpPr/>
            <p:nvPr/>
          </p:nvSpPr>
          <p:spPr>
            <a:xfrm>
              <a:off x="3181975" y="689800"/>
              <a:ext cx="69050" cy="141350"/>
            </a:xfrm>
            <a:custGeom>
              <a:avLst/>
              <a:gdLst/>
              <a:ahLst/>
              <a:cxnLst/>
              <a:rect l="l" t="t" r="r" b="b"/>
              <a:pathLst>
                <a:path w="2762" h="5654" extrusionOk="0">
                  <a:moveTo>
                    <a:pt x="815" y="0"/>
                  </a:moveTo>
                  <a:cubicBezTo>
                    <a:pt x="421" y="0"/>
                    <a:pt x="79" y="333"/>
                    <a:pt x="41" y="1069"/>
                  </a:cubicBezTo>
                  <a:cubicBezTo>
                    <a:pt x="1" y="2477"/>
                    <a:pt x="577" y="4125"/>
                    <a:pt x="1434" y="5224"/>
                  </a:cubicBezTo>
                  <a:cubicBezTo>
                    <a:pt x="1604" y="5432"/>
                    <a:pt x="1824" y="5653"/>
                    <a:pt x="2082" y="5653"/>
                  </a:cubicBezTo>
                  <a:cubicBezTo>
                    <a:pt x="2089" y="5653"/>
                    <a:pt x="2097" y="5653"/>
                    <a:pt x="2105" y="5653"/>
                  </a:cubicBezTo>
                  <a:cubicBezTo>
                    <a:pt x="2587" y="5639"/>
                    <a:pt x="2761" y="5009"/>
                    <a:pt x="2748" y="4554"/>
                  </a:cubicBezTo>
                  <a:cubicBezTo>
                    <a:pt x="2708" y="3361"/>
                    <a:pt x="2346" y="2222"/>
                    <a:pt x="1971" y="1096"/>
                  </a:cubicBezTo>
                  <a:cubicBezTo>
                    <a:pt x="1740" y="397"/>
                    <a:pt x="1246" y="0"/>
                    <a:pt x="8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9"/>
            <p:cNvSpPr/>
            <p:nvPr/>
          </p:nvSpPr>
          <p:spPr>
            <a:xfrm>
              <a:off x="3223175" y="1134275"/>
              <a:ext cx="69375" cy="141475"/>
            </a:xfrm>
            <a:custGeom>
              <a:avLst/>
              <a:gdLst/>
              <a:ahLst/>
              <a:cxnLst/>
              <a:rect l="l" t="t" r="r" b="b"/>
              <a:pathLst>
                <a:path w="2775" h="5659" extrusionOk="0">
                  <a:moveTo>
                    <a:pt x="680" y="1"/>
                  </a:moveTo>
                  <a:cubicBezTo>
                    <a:pt x="673" y="1"/>
                    <a:pt x="665" y="1"/>
                    <a:pt x="658" y="1"/>
                  </a:cubicBezTo>
                  <a:cubicBezTo>
                    <a:pt x="175" y="15"/>
                    <a:pt x="1" y="645"/>
                    <a:pt x="28" y="1114"/>
                  </a:cubicBezTo>
                  <a:cubicBezTo>
                    <a:pt x="54" y="2293"/>
                    <a:pt x="430" y="3432"/>
                    <a:pt x="792" y="4558"/>
                  </a:cubicBezTo>
                  <a:cubicBezTo>
                    <a:pt x="1023" y="5259"/>
                    <a:pt x="1518" y="5659"/>
                    <a:pt x="1949" y="5659"/>
                  </a:cubicBezTo>
                  <a:cubicBezTo>
                    <a:pt x="2343" y="5659"/>
                    <a:pt x="2683" y="5326"/>
                    <a:pt x="2721" y="4585"/>
                  </a:cubicBezTo>
                  <a:cubicBezTo>
                    <a:pt x="2775" y="3204"/>
                    <a:pt x="2185" y="1529"/>
                    <a:pt x="1328" y="444"/>
                  </a:cubicBezTo>
                  <a:cubicBezTo>
                    <a:pt x="1158" y="222"/>
                    <a:pt x="938" y="1"/>
                    <a:pt x="6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9"/>
            <p:cNvSpPr/>
            <p:nvPr/>
          </p:nvSpPr>
          <p:spPr>
            <a:xfrm>
              <a:off x="3047975" y="1007225"/>
              <a:ext cx="69025" cy="141525"/>
            </a:xfrm>
            <a:custGeom>
              <a:avLst/>
              <a:gdLst/>
              <a:ahLst/>
              <a:cxnLst/>
              <a:rect l="l" t="t" r="r" b="b"/>
              <a:pathLst>
                <a:path w="2761" h="5661" extrusionOk="0">
                  <a:moveTo>
                    <a:pt x="809" y="0"/>
                  </a:moveTo>
                  <a:cubicBezTo>
                    <a:pt x="417" y="0"/>
                    <a:pt x="79" y="330"/>
                    <a:pt x="40" y="1063"/>
                  </a:cubicBezTo>
                  <a:cubicBezTo>
                    <a:pt x="0" y="2457"/>
                    <a:pt x="576" y="4132"/>
                    <a:pt x="1434" y="5217"/>
                  </a:cubicBezTo>
                  <a:cubicBezTo>
                    <a:pt x="1604" y="5426"/>
                    <a:pt x="1824" y="5660"/>
                    <a:pt x="2083" y="5660"/>
                  </a:cubicBezTo>
                  <a:cubicBezTo>
                    <a:pt x="2090" y="5660"/>
                    <a:pt x="2097" y="5660"/>
                    <a:pt x="2104" y="5660"/>
                  </a:cubicBezTo>
                  <a:cubicBezTo>
                    <a:pt x="2587" y="5633"/>
                    <a:pt x="2761" y="5016"/>
                    <a:pt x="2747" y="4547"/>
                  </a:cubicBezTo>
                  <a:cubicBezTo>
                    <a:pt x="2707" y="3355"/>
                    <a:pt x="2345" y="2216"/>
                    <a:pt x="1970" y="1103"/>
                  </a:cubicBezTo>
                  <a:cubicBezTo>
                    <a:pt x="1738" y="401"/>
                    <a:pt x="1241" y="0"/>
                    <a:pt x="8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9"/>
            <p:cNvSpPr/>
            <p:nvPr/>
          </p:nvSpPr>
          <p:spPr>
            <a:xfrm>
              <a:off x="3094525" y="817100"/>
              <a:ext cx="89825" cy="154950"/>
            </a:xfrm>
            <a:custGeom>
              <a:avLst/>
              <a:gdLst/>
              <a:ahLst/>
              <a:cxnLst/>
              <a:rect l="l" t="t" r="r" b="b"/>
              <a:pathLst>
                <a:path w="3593" h="6198" extrusionOk="0">
                  <a:moveTo>
                    <a:pt x="1160" y="0"/>
                  </a:moveTo>
                  <a:cubicBezTo>
                    <a:pt x="897" y="0"/>
                    <a:pt x="644" y="93"/>
                    <a:pt x="497" y="306"/>
                  </a:cubicBezTo>
                  <a:cubicBezTo>
                    <a:pt x="1" y="963"/>
                    <a:pt x="376" y="1834"/>
                    <a:pt x="564" y="2504"/>
                  </a:cubicBezTo>
                  <a:cubicBezTo>
                    <a:pt x="845" y="3522"/>
                    <a:pt x="1060" y="4460"/>
                    <a:pt x="1649" y="5385"/>
                  </a:cubicBezTo>
                  <a:cubicBezTo>
                    <a:pt x="1797" y="5640"/>
                    <a:pt x="1984" y="5867"/>
                    <a:pt x="2225" y="6042"/>
                  </a:cubicBezTo>
                  <a:cubicBezTo>
                    <a:pt x="2365" y="6140"/>
                    <a:pt x="2544" y="6198"/>
                    <a:pt x="2720" y="6198"/>
                  </a:cubicBezTo>
                  <a:cubicBezTo>
                    <a:pt x="2832" y="6198"/>
                    <a:pt x="2944" y="6174"/>
                    <a:pt x="3043" y="6122"/>
                  </a:cubicBezTo>
                  <a:cubicBezTo>
                    <a:pt x="3405" y="5934"/>
                    <a:pt x="3512" y="5465"/>
                    <a:pt x="3525" y="5050"/>
                  </a:cubicBezTo>
                  <a:cubicBezTo>
                    <a:pt x="3592" y="3643"/>
                    <a:pt x="3244" y="2222"/>
                    <a:pt x="2520" y="1016"/>
                  </a:cubicBezTo>
                  <a:cubicBezTo>
                    <a:pt x="2306" y="641"/>
                    <a:pt x="2038" y="293"/>
                    <a:pt x="1649" y="105"/>
                  </a:cubicBezTo>
                  <a:cubicBezTo>
                    <a:pt x="1498" y="37"/>
                    <a:pt x="1327" y="0"/>
                    <a:pt x="11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9"/>
            <p:cNvSpPr/>
            <p:nvPr/>
          </p:nvSpPr>
          <p:spPr>
            <a:xfrm>
              <a:off x="3363225" y="560650"/>
              <a:ext cx="89475" cy="155125"/>
            </a:xfrm>
            <a:custGeom>
              <a:avLst/>
              <a:gdLst/>
              <a:ahLst/>
              <a:cxnLst/>
              <a:rect l="l" t="t" r="r" b="b"/>
              <a:pathLst>
                <a:path w="3579" h="6205" extrusionOk="0">
                  <a:moveTo>
                    <a:pt x="1154" y="0"/>
                  </a:moveTo>
                  <a:cubicBezTo>
                    <a:pt x="892" y="0"/>
                    <a:pt x="639" y="98"/>
                    <a:pt x="483" y="312"/>
                  </a:cubicBezTo>
                  <a:cubicBezTo>
                    <a:pt x="0" y="969"/>
                    <a:pt x="362" y="1840"/>
                    <a:pt x="550" y="2510"/>
                  </a:cubicBezTo>
                  <a:cubicBezTo>
                    <a:pt x="831" y="3529"/>
                    <a:pt x="1073" y="4493"/>
                    <a:pt x="1635" y="5391"/>
                  </a:cubicBezTo>
                  <a:cubicBezTo>
                    <a:pt x="1796" y="5646"/>
                    <a:pt x="1970" y="5874"/>
                    <a:pt x="2212" y="6048"/>
                  </a:cubicBezTo>
                  <a:cubicBezTo>
                    <a:pt x="2351" y="6146"/>
                    <a:pt x="2530" y="6204"/>
                    <a:pt x="2706" y="6204"/>
                  </a:cubicBezTo>
                  <a:cubicBezTo>
                    <a:pt x="2818" y="6204"/>
                    <a:pt x="2930" y="6181"/>
                    <a:pt x="3029" y="6128"/>
                  </a:cubicBezTo>
                  <a:cubicBezTo>
                    <a:pt x="3404" y="5941"/>
                    <a:pt x="3498" y="5472"/>
                    <a:pt x="3511" y="5056"/>
                  </a:cubicBezTo>
                  <a:cubicBezTo>
                    <a:pt x="3578" y="3649"/>
                    <a:pt x="3230" y="2229"/>
                    <a:pt x="2506" y="1023"/>
                  </a:cubicBezTo>
                  <a:cubicBezTo>
                    <a:pt x="2292" y="647"/>
                    <a:pt x="2024" y="299"/>
                    <a:pt x="1635" y="111"/>
                  </a:cubicBezTo>
                  <a:cubicBezTo>
                    <a:pt x="1486" y="39"/>
                    <a:pt x="1318" y="0"/>
                    <a:pt x="11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9"/>
            <p:cNvSpPr/>
            <p:nvPr/>
          </p:nvSpPr>
          <p:spPr>
            <a:xfrm>
              <a:off x="2920650" y="727200"/>
              <a:ext cx="89475" cy="130750"/>
            </a:xfrm>
            <a:custGeom>
              <a:avLst/>
              <a:gdLst/>
              <a:ahLst/>
              <a:cxnLst/>
              <a:rect l="l" t="t" r="r" b="b"/>
              <a:pathLst>
                <a:path w="3579" h="5230" extrusionOk="0">
                  <a:moveTo>
                    <a:pt x="1510" y="1"/>
                  </a:moveTo>
                  <a:cubicBezTo>
                    <a:pt x="1499" y="1"/>
                    <a:pt x="1487" y="1"/>
                    <a:pt x="1475" y="2"/>
                  </a:cubicBezTo>
                  <a:cubicBezTo>
                    <a:pt x="1" y="123"/>
                    <a:pt x="1783" y="4130"/>
                    <a:pt x="2078" y="4626"/>
                  </a:cubicBezTo>
                  <a:cubicBezTo>
                    <a:pt x="2199" y="4880"/>
                    <a:pt x="2386" y="5148"/>
                    <a:pt x="2681" y="5215"/>
                  </a:cubicBezTo>
                  <a:cubicBezTo>
                    <a:pt x="2719" y="5225"/>
                    <a:pt x="2757" y="5229"/>
                    <a:pt x="2795" y="5229"/>
                  </a:cubicBezTo>
                  <a:cubicBezTo>
                    <a:pt x="3029" y="5229"/>
                    <a:pt x="3265" y="5063"/>
                    <a:pt x="3391" y="4867"/>
                  </a:cubicBezTo>
                  <a:cubicBezTo>
                    <a:pt x="3539" y="4626"/>
                    <a:pt x="3579" y="4331"/>
                    <a:pt x="3566" y="4036"/>
                  </a:cubicBezTo>
                  <a:cubicBezTo>
                    <a:pt x="3539" y="3299"/>
                    <a:pt x="3298" y="2616"/>
                    <a:pt x="3056" y="1932"/>
                  </a:cubicBezTo>
                  <a:cubicBezTo>
                    <a:pt x="2936" y="1597"/>
                    <a:pt x="2828" y="1262"/>
                    <a:pt x="2641" y="954"/>
                  </a:cubicBezTo>
                  <a:cubicBezTo>
                    <a:pt x="2453" y="659"/>
                    <a:pt x="2199" y="378"/>
                    <a:pt x="1917" y="177"/>
                  </a:cubicBezTo>
                  <a:cubicBezTo>
                    <a:pt x="1793" y="77"/>
                    <a:pt x="1657" y="1"/>
                    <a:pt x="15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9"/>
            <p:cNvSpPr/>
            <p:nvPr/>
          </p:nvSpPr>
          <p:spPr>
            <a:xfrm>
              <a:off x="3398725" y="958375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0"/>
                  </a:moveTo>
                  <a:cubicBezTo>
                    <a:pt x="1500" y="0"/>
                    <a:pt x="1488" y="1"/>
                    <a:pt x="1475" y="2"/>
                  </a:cubicBezTo>
                  <a:cubicBezTo>
                    <a:pt x="1" y="123"/>
                    <a:pt x="1810" y="4129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9" y="5224"/>
                    <a:pt x="2757" y="5229"/>
                    <a:pt x="2795" y="5229"/>
                  </a:cubicBezTo>
                  <a:cubicBezTo>
                    <a:pt x="3032" y="5229"/>
                    <a:pt x="3278" y="5062"/>
                    <a:pt x="3405" y="4866"/>
                  </a:cubicBezTo>
                  <a:cubicBezTo>
                    <a:pt x="3552" y="4625"/>
                    <a:pt x="3592" y="4330"/>
                    <a:pt x="3566" y="4036"/>
                  </a:cubicBezTo>
                  <a:cubicBezTo>
                    <a:pt x="3552" y="3299"/>
                    <a:pt x="3298" y="2615"/>
                    <a:pt x="3070" y="1932"/>
                  </a:cubicBezTo>
                  <a:cubicBezTo>
                    <a:pt x="2949" y="1597"/>
                    <a:pt x="2829" y="1262"/>
                    <a:pt x="2654" y="953"/>
                  </a:cubicBezTo>
                  <a:cubicBezTo>
                    <a:pt x="2467" y="659"/>
                    <a:pt x="2212" y="377"/>
                    <a:pt x="1931" y="176"/>
                  </a:cubicBezTo>
                  <a:cubicBezTo>
                    <a:pt x="1806" y="77"/>
                    <a:pt x="1671" y="0"/>
                    <a:pt x="15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9"/>
            <p:cNvSpPr/>
            <p:nvPr/>
          </p:nvSpPr>
          <p:spPr>
            <a:xfrm>
              <a:off x="3194700" y="502000"/>
              <a:ext cx="89825" cy="130475"/>
            </a:xfrm>
            <a:custGeom>
              <a:avLst/>
              <a:gdLst/>
              <a:ahLst/>
              <a:cxnLst/>
              <a:rect l="l" t="t" r="r" b="b"/>
              <a:pathLst>
                <a:path w="3593" h="5219" extrusionOk="0">
                  <a:moveTo>
                    <a:pt x="1536" y="0"/>
                  </a:moveTo>
                  <a:cubicBezTo>
                    <a:pt x="1516" y="0"/>
                    <a:pt x="1495" y="2"/>
                    <a:pt x="1475" y="5"/>
                  </a:cubicBezTo>
                  <a:cubicBezTo>
                    <a:pt x="1" y="112"/>
                    <a:pt x="1810" y="4119"/>
                    <a:pt x="2078" y="4628"/>
                  </a:cubicBezTo>
                  <a:cubicBezTo>
                    <a:pt x="2212" y="4869"/>
                    <a:pt x="2400" y="5137"/>
                    <a:pt x="2681" y="5204"/>
                  </a:cubicBezTo>
                  <a:cubicBezTo>
                    <a:pt x="2720" y="5214"/>
                    <a:pt x="2760" y="5219"/>
                    <a:pt x="2801" y="5219"/>
                  </a:cubicBezTo>
                  <a:cubicBezTo>
                    <a:pt x="3036" y="5219"/>
                    <a:pt x="3279" y="5062"/>
                    <a:pt x="3405" y="4856"/>
                  </a:cubicBezTo>
                  <a:cubicBezTo>
                    <a:pt x="3552" y="4628"/>
                    <a:pt x="3592" y="4320"/>
                    <a:pt x="3579" y="4039"/>
                  </a:cubicBezTo>
                  <a:cubicBezTo>
                    <a:pt x="3552" y="3302"/>
                    <a:pt x="3297" y="2605"/>
                    <a:pt x="3070" y="1921"/>
                  </a:cubicBezTo>
                  <a:cubicBezTo>
                    <a:pt x="2949" y="1586"/>
                    <a:pt x="2842" y="1251"/>
                    <a:pt x="2654" y="956"/>
                  </a:cubicBezTo>
                  <a:cubicBezTo>
                    <a:pt x="2467" y="648"/>
                    <a:pt x="2212" y="367"/>
                    <a:pt x="1931" y="166"/>
                  </a:cubicBezTo>
                  <a:cubicBezTo>
                    <a:pt x="1812" y="83"/>
                    <a:pt x="1684" y="0"/>
                    <a:pt x="1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9"/>
            <p:cNvSpPr/>
            <p:nvPr/>
          </p:nvSpPr>
          <p:spPr>
            <a:xfrm>
              <a:off x="3358525" y="1172450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1"/>
                  </a:moveTo>
                  <a:cubicBezTo>
                    <a:pt x="1500" y="1"/>
                    <a:pt x="1488" y="1"/>
                    <a:pt x="1475" y="2"/>
                  </a:cubicBezTo>
                  <a:cubicBezTo>
                    <a:pt x="1" y="123"/>
                    <a:pt x="1797" y="4116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8" y="5224"/>
                    <a:pt x="2756" y="5229"/>
                    <a:pt x="2795" y="5229"/>
                  </a:cubicBezTo>
                  <a:cubicBezTo>
                    <a:pt x="3032" y="5229"/>
                    <a:pt x="3278" y="5061"/>
                    <a:pt x="3405" y="4853"/>
                  </a:cubicBezTo>
                  <a:cubicBezTo>
                    <a:pt x="3552" y="4625"/>
                    <a:pt x="3592" y="4317"/>
                    <a:pt x="3565" y="4036"/>
                  </a:cubicBezTo>
                  <a:cubicBezTo>
                    <a:pt x="3552" y="3299"/>
                    <a:pt x="3297" y="2615"/>
                    <a:pt x="3070" y="1932"/>
                  </a:cubicBezTo>
                  <a:cubicBezTo>
                    <a:pt x="2949" y="1597"/>
                    <a:pt x="2828" y="1262"/>
                    <a:pt x="2654" y="954"/>
                  </a:cubicBezTo>
                  <a:cubicBezTo>
                    <a:pt x="2467" y="645"/>
                    <a:pt x="2212" y="364"/>
                    <a:pt x="1931" y="163"/>
                  </a:cubicBezTo>
                  <a:cubicBezTo>
                    <a:pt x="1806" y="76"/>
                    <a:pt x="1671" y="1"/>
                    <a:pt x="1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9"/>
            <p:cNvSpPr/>
            <p:nvPr/>
          </p:nvSpPr>
          <p:spPr>
            <a:xfrm>
              <a:off x="3256025" y="918125"/>
              <a:ext cx="104550" cy="155450"/>
            </a:xfrm>
            <a:custGeom>
              <a:avLst/>
              <a:gdLst/>
              <a:ahLst/>
              <a:cxnLst/>
              <a:rect l="l" t="t" r="r" b="b"/>
              <a:pathLst>
                <a:path w="4182" h="6218" extrusionOk="0">
                  <a:moveTo>
                    <a:pt x="1782" y="0"/>
                  </a:moveTo>
                  <a:cubicBezTo>
                    <a:pt x="1224" y="0"/>
                    <a:pt x="594" y="511"/>
                    <a:pt x="416" y="1022"/>
                  </a:cubicBezTo>
                  <a:cubicBezTo>
                    <a:pt x="0" y="2202"/>
                    <a:pt x="804" y="4105"/>
                    <a:pt x="1421" y="5110"/>
                  </a:cubicBezTo>
                  <a:cubicBezTo>
                    <a:pt x="1689" y="5552"/>
                    <a:pt x="2024" y="5967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3"/>
                    <a:pt x="3096" y="6168"/>
                  </a:cubicBezTo>
                  <a:cubicBezTo>
                    <a:pt x="3270" y="6101"/>
                    <a:pt x="3404" y="5981"/>
                    <a:pt x="3498" y="5847"/>
                  </a:cubicBezTo>
                  <a:cubicBezTo>
                    <a:pt x="4020" y="5230"/>
                    <a:pt x="4181" y="4359"/>
                    <a:pt x="4087" y="3555"/>
                  </a:cubicBezTo>
                  <a:cubicBezTo>
                    <a:pt x="3980" y="2751"/>
                    <a:pt x="3645" y="2001"/>
                    <a:pt x="3270" y="1277"/>
                  </a:cubicBezTo>
                  <a:cubicBezTo>
                    <a:pt x="2975" y="741"/>
                    <a:pt x="2533" y="57"/>
                    <a:pt x="1863" y="4"/>
                  </a:cubicBezTo>
                  <a:cubicBezTo>
                    <a:pt x="1836" y="1"/>
                    <a:pt x="1809" y="0"/>
                    <a:pt x="1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9"/>
            <p:cNvSpPr/>
            <p:nvPr/>
          </p:nvSpPr>
          <p:spPr>
            <a:xfrm>
              <a:off x="3108275" y="1252475"/>
              <a:ext cx="104550" cy="155325"/>
            </a:xfrm>
            <a:custGeom>
              <a:avLst/>
              <a:gdLst/>
              <a:ahLst/>
              <a:cxnLst/>
              <a:rect l="l" t="t" r="r" b="b"/>
              <a:pathLst>
                <a:path w="4182" h="6213" extrusionOk="0">
                  <a:moveTo>
                    <a:pt x="1770" y="0"/>
                  </a:moveTo>
                  <a:cubicBezTo>
                    <a:pt x="1224" y="0"/>
                    <a:pt x="595" y="511"/>
                    <a:pt x="416" y="1022"/>
                  </a:cubicBezTo>
                  <a:cubicBezTo>
                    <a:pt x="0" y="2215"/>
                    <a:pt x="818" y="4105"/>
                    <a:pt x="1421" y="5110"/>
                  </a:cubicBezTo>
                  <a:cubicBezTo>
                    <a:pt x="1689" y="5539"/>
                    <a:pt x="2024" y="5967"/>
                    <a:pt x="2493" y="6142"/>
                  </a:cubicBezTo>
                  <a:cubicBezTo>
                    <a:pt x="2607" y="6182"/>
                    <a:pt x="2730" y="6213"/>
                    <a:pt x="2855" y="6213"/>
                  </a:cubicBezTo>
                  <a:cubicBezTo>
                    <a:pt x="2936" y="6213"/>
                    <a:pt x="3017" y="6200"/>
                    <a:pt x="3096" y="6168"/>
                  </a:cubicBezTo>
                  <a:cubicBezTo>
                    <a:pt x="3257" y="6101"/>
                    <a:pt x="3391" y="5981"/>
                    <a:pt x="3498" y="5847"/>
                  </a:cubicBezTo>
                  <a:cubicBezTo>
                    <a:pt x="4021" y="5230"/>
                    <a:pt x="4181" y="4359"/>
                    <a:pt x="4074" y="3555"/>
                  </a:cubicBezTo>
                  <a:cubicBezTo>
                    <a:pt x="3980" y="2751"/>
                    <a:pt x="3645" y="1987"/>
                    <a:pt x="3257" y="1277"/>
                  </a:cubicBezTo>
                  <a:cubicBezTo>
                    <a:pt x="2975" y="741"/>
                    <a:pt x="2520" y="44"/>
                    <a:pt x="1850" y="4"/>
                  </a:cubicBezTo>
                  <a:cubicBezTo>
                    <a:pt x="1824" y="1"/>
                    <a:pt x="1797" y="0"/>
                    <a:pt x="1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9"/>
            <p:cNvSpPr/>
            <p:nvPr/>
          </p:nvSpPr>
          <p:spPr>
            <a:xfrm>
              <a:off x="2874425" y="906725"/>
              <a:ext cx="104900" cy="155475"/>
            </a:xfrm>
            <a:custGeom>
              <a:avLst/>
              <a:gdLst/>
              <a:ahLst/>
              <a:cxnLst/>
              <a:rect l="l" t="t" r="r" b="b"/>
              <a:pathLst>
                <a:path w="4196" h="6219" extrusionOk="0">
                  <a:moveTo>
                    <a:pt x="1784" y="1"/>
                  </a:moveTo>
                  <a:cubicBezTo>
                    <a:pt x="1226" y="1"/>
                    <a:pt x="595" y="524"/>
                    <a:pt x="416" y="1036"/>
                  </a:cubicBezTo>
                  <a:cubicBezTo>
                    <a:pt x="1" y="2215"/>
                    <a:pt x="818" y="4118"/>
                    <a:pt x="1421" y="5123"/>
                  </a:cubicBezTo>
                  <a:cubicBezTo>
                    <a:pt x="1689" y="5552"/>
                    <a:pt x="2024" y="5968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4"/>
                    <a:pt x="3096" y="6169"/>
                  </a:cubicBezTo>
                  <a:cubicBezTo>
                    <a:pt x="3270" y="6102"/>
                    <a:pt x="3404" y="5981"/>
                    <a:pt x="3498" y="5847"/>
                  </a:cubicBezTo>
                  <a:cubicBezTo>
                    <a:pt x="4021" y="5231"/>
                    <a:pt x="4195" y="4360"/>
                    <a:pt x="4088" y="3555"/>
                  </a:cubicBezTo>
                  <a:cubicBezTo>
                    <a:pt x="3994" y="2751"/>
                    <a:pt x="3659" y="2001"/>
                    <a:pt x="3270" y="1277"/>
                  </a:cubicBezTo>
                  <a:cubicBezTo>
                    <a:pt x="2989" y="741"/>
                    <a:pt x="2533" y="58"/>
                    <a:pt x="1863" y="4"/>
                  </a:cubicBezTo>
                  <a:cubicBezTo>
                    <a:pt x="1837" y="2"/>
                    <a:pt x="1811" y="1"/>
                    <a:pt x="17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1_Quote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4"/>
          <p:cNvSpPr txBox="1">
            <a:spLocks noGrp="1"/>
          </p:cNvSpPr>
          <p:nvPr>
            <p:ph type="title"/>
          </p:nvPr>
        </p:nvSpPr>
        <p:spPr>
          <a:xfrm>
            <a:off x="2290050" y="3426675"/>
            <a:ext cx="4563900" cy="40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56" name="Google Shape;256;p14"/>
          <p:cNvSpPr txBox="1">
            <a:spLocks noGrp="1"/>
          </p:cNvSpPr>
          <p:nvPr>
            <p:ph type="subTitle" idx="1"/>
          </p:nvPr>
        </p:nvSpPr>
        <p:spPr>
          <a:xfrm>
            <a:off x="1458125" y="1188100"/>
            <a:ext cx="6227700" cy="178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257" name="Google Shape;257;p14"/>
          <p:cNvSpPr/>
          <p:nvPr/>
        </p:nvSpPr>
        <p:spPr>
          <a:xfrm rot="198679">
            <a:off x="1126505" y="3327840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4"/>
          <p:cNvSpPr/>
          <p:nvPr/>
        </p:nvSpPr>
        <p:spPr>
          <a:xfrm rot="-4032399">
            <a:off x="5815970" y="749652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4"/>
          <p:cNvSpPr/>
          <p:nvPr/>
        </p:nvSpPr>
        <p:spPr>
          <a:xfrm rot="5400000">
            <a:off x="679002" y="2813053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4"/>
          <p:cNvSpPr/>
          <p:nvPr/>
        </p:nvSpPr>
        <p:spPr>
          <a:xfrm rot="5400000">
            <a:off x="798314" y="4060757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4"/>
          <p:cNvSpPr/>
          <p:nvPr/>
        </p:nvSpPr>
        <p:spPr>
          <a:xfrm rot="5400000">
            <a:off x="8120287" y="1066195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rgbClr val="FF979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14"/>
          <p:cNvSpPr/>
          <p:nvPr/>
        </p:nvSpPr>
        <p:spPr>
          <a:xfrm rot="684224">
            <a:off x="5605996" y="4220879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4"/>
          <p:cNvSpPr/>
          <p:nvPr/>
        </p:nvSpPr>
        <p:spPr>
          <a:xfrm rot="1747020">
            <a:off x="3154270" y="469510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"/>
          <p:cNvSpPr/>
          <p:nvPr/>
        </p:nvSpPr>
        <p:spPr>
          <a:xfrm rot="-4032455">
            <a:off x="8664094" y="3047438"/>
            <a:ext cx="155692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14"/>
          <p:cNvSpPr/>
          <p:nvPr/>
        </p:nvSpPr>
        <p:spPr>
          <a:xfrm>
            <a:off x="431850" y="1408213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4"/>
          <p:cNvSpPr/>
          <p:nvPr/>
        </p:nvSpPr>
        <p:spPr>
          <a:xfrm>
            <a:off x="6754658" y="4603494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14"/>
          <p:cNvSpPr/>
          <p:nvPr/>
        </p:nvSpPr>
        <p:spPr>
          <a:xfrm rot="198691">
            <a:off x="7965205" y="3016765"/>
            <a:ext cx="93175" cy="130948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8" name="Google Shape;268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81875" y="3854975"/>
            <a:ext cx="2102200" cy="143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48636" flipH="1">
            <a:off x="7845884" y="-629213"/>
            <a:ext cx="3590905" cy="19174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31560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87460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1_Title and text"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5"/>
          <p:cNvSpPr txBox="1">
            <a:spLocks noGrp="1"/>
          </p:cNvSpPr>
          <p:nvPr>
            <p:ph type="subTitle" idx="1"/>
          </p:nvPr>
        </p:nvSpPr>
        <p:spPr>
          <a:xfrm>
            <a:off x="1202250" y="2906700"/>
            <a:ext cx="6739500" cy="48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title"/>
          </p:nvPr>
        </p:nvSpPr>
        <p:spPr>
          <a:xfrm>
            <a:off x="1433325" y="1866575"/>
            <a:ext cx="6277500" cy="9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15"/>
          <p:cNvGrpSpPr/>
          <p:nvPr/>
        </p:nvGrpSpPr>
        <p:grpSpPr>
          <a:xfrm rot="6215510">
            <a:off x="4364858" y="-774945"/>
            <a:ext cx="1010651" cy="3417405"/>
            <a:chOff x="2225275" y="2084325"/>
            <a:chExt cx="457800" cy="1548000"/>
          </a:xfrm>
        </p:grpSpPr>
        <p:sp>
          <p:nvSpPr>
            <p:cNvPr id="274" name="Google Shape;274;p15"/>
            <p:cNvSpPr/>
            <p:nvPr/>
          </p:nvSpPr>
          <p:spPr>
            <a:xfrm>
              <a:off x="2305325" y="2562950"/>
              <a:ext cx="55400" cy="43625"/>
            </a:xfrm>
            <a:custGeom>
              <a:avLst/>
              <a:gdLst/>
              <a:ahLst/>
              <a:cxnLst/>
              <a:rect l="l" t="t" r="r" b="b"/>
              <a:pathLst>
                <a:path w="2216" h="1745" extrusionOk="0">
                  <a:moveTo>
                    <a:pt x="477" y="0"/>
                  </a:moveTo>
                  <a:cubicBezTo>
                    <a:pt x="358" y="0"/>
                    <a:pt x="251" y="24"/>
                    <a:pt x="132" y="60"/>
                  </a:cubicBezTo>
                  <a:cubicBezTo>
                    <a:pt x="96" y="72"/>
                    <a:pt x="96" y="107"/>
                    <a:pt x="84" y="131"/>
                  </a:cubicBezTo>
                  <a:cubicBezTo>
                    <a:pt x="1" y="369"/>
                    <a:pt x="37" y="596"/>
                    <a:pt x="168" y="798"/>
                  </a:cubicBezTo>
                  <a:cubicBezTo>
                    <a:pt x="168" y="834"/>
                    <a:pt x="180" y="858"/>
                    <a:pt x="203" y="881"/>
                  </a:cubicBezTo>
                  <a:cubicBezTo>
                    <a:pt x="251" y="1024"/>
                    <a:pt x="322" y="1155"/>
                    <a:pt x="418" y="1274"/>
                  </a:cubicBezTo>
                  <a:cubicBezTo>
                    <a:pt x="501" y="1381"/>
                    <a:pt x="596" y="1500"/>
                    <a:pt x="739" y="1536"/>
                  </a:cubicBezTo>
                  <a:cubicBezTo>
                    <a:pt x="763" y="1584"/>
                    <a:pt x="811" y="1620"/>
                    <a:pt x="858" y="1631"/>
                  </a:cubicBezTo>
                  <a:cubicBezTo>
                    <a:pt x="882" y="1655"/>
                    <a:pt x="906" y="1667"/>
                    <a:pt x="942" y="1667"/>
                  </a:cubicBezTo>
                  <a:cubicBezTo>
                    <a:pt x="1002" y="1728"/>
                    <a:pt x="1075" y="1744"/>
                    <a:pt x="1151" y="1744"/>
                  </a:cubicBezTo>
                  <a:cubicBezTo>
                    <a:pt x="1180" y="1744"/>
                    <a:pt x="1210" y="1742"/>
                    <a:pt x="1239" y="1739"/>
                  </a:cubicBezTo>
                  <a:cubicBezTo>
                    <a:pt x="1250" y="1741"/>
                    <a:pt x="1261" y="1742"/>
                    <a:pt x="1271" y="1742"/>
                  </a:cubicBezTo>
                  <a:cubicBezTo>
                    <a:pt x="1316" y="1742"/>
                    <a:pt x="1355" y="1722"/>
                    <a:pt x="1394" y="1703"/>
                  </a:cubicBezTo>
                  <a:cubicBezTo>
                    <a:pt x="1406" y="1703"/>
                    <a:pt x="1418" y="1704"/>
                    <a:pt x="1430" y="1704"/>
                  </a:cubicBezTo>
                  <a:cubicBezTo>
                    <a:pt x="1744" y="1704"/>
                    <a:pt x="1973" y="1552"/>
                    <a:pt x="2180" y="1334"/>
                  </a:cubicBezTo>
                  <a:cubicBezTo>
                    <a:pt x="2215" y="1286"/>
                    <a:pt x="2204" y="1239"/>
                    <a:pt x="2144" y="1215"/>
                  </a:cubicBezTo>
                  <a:cubicBezTo>
                    <a:pt x="2061" y="1167"/>
                    <a:pt x="1965" y="1131"/>
                    <a:pt x="1858" y="1119"/>
                  </a:cubicBezTo>
                  <a:cubicBezTo>
                    <a:pt x="1823" y="1084"/>
                    <a:pt x="1775" y="1084"/>
                    <a:pt x="1727" y="1084"/>
                  </a:cubicBezTo>
                  <a:lnTo>
                    <a:pt x="1239" y="786"/>
                  </a:lnTo>
                  <a:cubicBezTo>
                    <a:pt x="1108" y="667"/>
                    <a:pt x="1025" y="512"/>
                    <a:pt x="870" y="417"/>
                  </a:cubicBezTo>
                  <a:cubicBezTo>
                    <a:pt x="787" y="322"/>
                    <a:pt x="703" y="227"/>
                    <a:pt x="632" y="107"/>
                  </a:cubicBezTo>
                  <a:cubicBezTo>
                    <a:pt x="596" y="48"/>
                    <a:pt x="549" y="12"/>
                    <a:pt x="4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15"/>
            <p:cNvSpPr/>
            <p:nvPr/>
          </p:nvSpPr>
          <p:spPr>
            <a:xfrm>
              <a:off x="2644375" y="2694400"/>
              <a:ext cx="38700" cy="36650"/>
            </a:xfrm>
            <a:custGeom>
              <a:avLst/>
              <a:gdLst/>
              <a:ahLst/>
              <a:cxnLst/>
              <a:rect l="l" t="t" r="r" b="b"/>
              <a:pathLst>
                <a:path w="1548" h="1466" extrusionOk="0">
                  <a:moveTo>
                    <a:pt x="107" y="362"/>
                  </a:moveTo>
                  <a:cubicBezTo>
                    <a:pt x="107" y="362"/>
                    <a:pt x="107" y="374"/>
                    <a:pt x="95" y="374"/>
                  </a:cubicBezTo>
                  <a:cubicBezTo>
                    <a:pt x="95" y="362"/>
                    <a:pt x="95" y="362"/>
                    <a:pt x="95" y="362"/>
                  </a:cubicBezTo>
                  <a:close/>
                  <a:moveTo>
                    <a:pt x="941" y="398"/>
                  </a:moveTo>
                  <a:cubicBezTo>
                    <a:pt x="941" y="398"/>
                    <a:pt x="953" y="410"/>
                    <a:pt x="953" y="410"/>
                  </a:cubicBezTo>
                  <a:cubicBezTo>
                    <a:pt x="953" y="410"/>
                    <a:pt x="941" y="422"/>
                    <a:pt x="941" y="433"/>
                  </a:cubicBezTo>
                  <a:cubicBezTo>
                    <a:pt x="941" y="422"/>
                    <a:pt x="941" y="410"/>
                    <a:pt x="941" y="398"/>
                  </a:cubicBezTo>
                  <a:close/>
                  <a:moveTo>
                    <a:pt x="108" y="1"/>
                  </a:moveTo>
                  <a:cubicBezTo>
                    <a:pt x="85" y="1"/>
                    <a:pt x="69" y="16"/>
                    <a:pt x="60" y="52"/>
                  </a:cubicBezTo>
                  <a:cubicBezTo>
                    <a:pt x="60" y="112"/>
                    <a:pt x="60" y="183"/>
                    <a:pt x="60" y="243"/>
                  </a:cubicBezTo>
                  <a:cubicBezTo>
                    <a:pt x="12" y="326"/>
                    <a:pt x="0" y="410"/>
                    <a:pt x="60" y="493"/>
                  </a:cubicBezTo>
                  <a:lnTo>
                    <a:pt x="48" y="493"/>
                  </a:lnTo>
                  <a:cubicBezTo>
                    <a:pt x="72" y="600"/>
                    <a:pt x="119" y="672"/>
                    <a:pt x="226" y="707"/>
                  </a:cubicBezTo>
                  <a:cubicBezTo>
                    <a:pt x="238" y="755"/>
                    <a:pt x="262" y="791"/>
                    <a:pt x="298" y="814"/>
                  </a:cubicBezTo>
                  <a:cubicBezTo>
                    <a:pt x="441" y="993"/>
                    <a:pt x="607" y="1136"/>
                    <a:pt x="822" y="1231"/>
                  </a:cubicBezTo>
                  <a:cubicBezTo>
                    <a:pt x="941" y="1303"/>
                    <a:pt x="1060" y="1374"/>
                    <a:pt x="1179" y="1445"/>
                  </a:cubicBezTo>
                  <a:cubicBezTo>
                    <a:pt x="1201" y="1459"/>
                    <a:pt x="1222" y="1466"/>
                    <a:pt x="1241" y="1466"/>
                  </a:cubicBezTo>
                  <a:cubicBezTo>
                    <a:pt x="1272" y="1466"/>
                    <a:pt x="1299" y="1447"/>
                    <a:pt x="1322" y="1410"/>
                  </a:cubicBezTo>
                  <a:cubicBezTo>
                    <a:pt x="1334" y="1398"/>
                    <a:pt x="1346" y="1386"/>
                    <a:pt x="1357" y="1374"/>
                  </a:cubicBezTo>
                  <a:cubicBezTo>
                    <a:pt x="1381" y="1362"/>
                    <a:pt x="1393" y="1326"/>
                    <a:pt x="1393" y="1303"/>
                  </a:cubicBezTo>
                  <a:cubicBezTo>
                    <a:pt x="1393" y="1291"/>
                    <a:pt x="1393" y="1279"/>
                    <a:pt x="1393" y="1267"/>
                  </a:cubicBezTo>
                  <a:cubicBezTo>
                    <a:pt x="1453" y="1160"/>
                    <a:pt x="1512" y="1041"/>
                    <a:pt x="1500" y="910"/>
                  </a:cubicBezTo>
                  <a:cubicBezTo>
                    <a:pt x="1524" y="898"/>
                    <a:pt x="1524" y="874"/>
                    <a:pt x="1524" y="838"/>
                  </a:cubicBezTo>
                  <a:cubicBezTo>
                    <a:pt x="1548" y="672"/>
                    <a:pt x="1500" y="505"/>
                    <a:pt x="1429" y="350"/>
                  </a:cubicBezTo>
                  <a:cubicBezTo>
                    <a:pt x="1399" y="300"/>
                    <a:pt x="1369" y="250"/>
                    <a:pt x="1310" y="250"/>
                  </a:cubicBezTo>
                  <a:cubicBezTo>
                    <a:pt x="1299" y="250"/>
                    <a:pt x="1287" y="251"/>
                    <a:pt x="1274" y="255"/>
                  </a:cubicBezTo>
                  <a:cubicBezTo>
                    <a:pt x="1226" y="273"/>
                    <a:pt x="1176" y="276"/>
                    <a:pt x="1124" y="276"/>
                  </a:cubicBezTo>
                  <a:cubicBezTo>
                    <a:pt x="1098" y="276"/>
                    <a:pt x="1071" y="275"/>
                    <a:pt x="1045" y="275"/>
                  </a:cubicBezTo>
                  <a:cubicBezTo>
                    <a:pt x="1018" y="275"/>
                    <a:pt x="991" y="276"/>
                    <a:pt x="965" y="279"/>
                  </a:cubicBezTo>
                  <a:cubicBezTo>
                    <a:pt x="774" y="231"/>
                    <a:pt x="595" y="183"/>
                    <a:pt x="417" y="100"/>
                  </a:cubicBezTo>
                  <a:cubicBezTo>
                    <a:pt x="334" y="52"/>
                    <a:pt x="226" y="29"/>
                    <a:pt x="131" y="5"/>
                  </a:cubicBezTo>
                  <a:cubicBezTo>
                    <a:pt x="123" y="2"/>
                    <a:pt x="115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5"/>
            <p:cNvSpPr/>
            <p:nvPr/>
          </p:nvSpPr>
          <p:spPr>
            <a:xfrm>
              <a:off x="2225275" y="2904800"/>
              <a:ext cx="59550" cy="59675"/>
            </a:xfrm>
            <a:custGeom>
              <a:avLst/>
              <a:gdLst/>
              <a:ahLst/>
              <a:cxnLst/>
              <a:rect l="l" t="t" r="r" b="b"/>
              <a:pathLst>
                <a:path w="2382" h="2387" extrusionOk="0">
                  <a:moveTo>
                    <a:pt x="2051" y="0"/>
                  </a:moveTo>
                  <a:cubicBezTo>
                    <a:pt x="2022" y="0"/>
                    <a:pt x="1986" y="39"/>
                    <a:pt x="1917" y="114"/>
                  </a:cubicBezTo>
                  <a:cubicBezTo>
                    <a:pt x="1905" y="126"/>
                    <a:pt x="1905" y="126"/>
                    <a:pt x="1905" y="138"/>
                  </a:cubicBezTo>
                  <a:cubicBezTo>
                    <a:pt x="1786" y="257"/>
                    <a:pt x="1715" y="411"/>
                    <a:pt x="1607" y="542"/>
                  </a:cubicBezTo>
                  <a:cubicBezTo>
                    <a:pt x="1346" y="792"/>
                    <a:pt x="1060" y="1030"/>
                    <a:pt x="762" y="1233"/>
                  </a:cubicBezTo>
                  <a:cubicBezTo>
                    <a:pt x="750" y="1245"/>
                    <a:pt x="726" y="1269"/>
                    <a:pt x="715" y="1281"/>
                  </a:cubicBezTo>
                  <a:cubicBezTo>
                    <a:pt x="595" y="1352"/>
                    <a:pt x="476" y="1411"/>
                    <a:pt x="357" y="1483"/>
                  </a:cubicBezTo>
                  <a:cubicBezTo>
                    <a:pt x="107" y="1495"/>
                    <a:pt x="0" y="1662"/>
                    <a:pt x="24" y="1864"/>
                  </a:cubicBezTo>
                  <a:cubicBezTo>
                    <a:pt x="24" y="1923"/>
                    <a:pt x="24" y="1983"/>
                    <a:pt x="24" y="2043"/>
                  </a:cubicBezTo>
                  <a:cubicBezTo>
                    <a:pt x="24" y="2173"/>
                    <a:pt x="83" y="2257"/>
                    <a:pt x="214" y="2281"/>
                  </a:cubicBezTo>
                  <a:cubicBezTo>
                    <a:pt x="232" y="2307"/>
                    <a:pt x="257" y="2321"/>
                    <a:pt x="288" y="2321"/>
                  </a:cubicBezTo>
                  <a:cubicBezTo>
                    <a:pt x="299" y="2321"/>
                    <a:pt x="310" y="2319"/>
                    <a:pt x="322" y="2316"/>
                  </a:cubicBezTo>
                  <a:lnTo>
                    <a:pt x="369" y="2328"/>
                  </a:lnTo>
                  <a:cubicBezTo>
                    <a:pt x="438" y="2368"/>
                    <a:pt x="509" y="2386"/>
                    <a:pt x="582" y="2386"/>
                  </a:cubicBezTo>
                  <a:cubicBezTo>
                    <a:pt x="661" y="2386"/>
                    <a:pt x="741" y="2365"/>
                    <a:pt x="822" y="2328"/>
                  </a:cubicBezTo>
                  <a:cubicBezTo>
                    <a:pt x="857" y="2328"/>
                    <a:pt x="905" y="2328"/>
                    <a:pt x="929" y="2281"/>
                  </a:cubicBezTo>
                  <a:lnTo>
                    <a:pt x="965" y="2281"/>
                  </a:lnTo>
                  <a:cubicBezTo>
                    <a:pt x="1012" y="2281"/>
                    <a:pt x="1048" y="2281"/>
                    <a:pt x="1072" y="2233"/>
                  </a:cubicBezTo>
                  <a:lnTo>
                    <a:pt x="1119" y="2233"/>
                  </a:lnTo>
                  <a:cubicBezTo>
                    <a:pt x="1155" y="2233"/>
                    <a:pt x="1191" y="2221"/>
                    <a:pt x="1215" y="2185"/>
                  </a:cubicBezTo>
                  <a:cubicBezTo>
                    <a:pt x="1286" y="2185"/>
                    <a:pt x="1346" y="2162"/>
                    <a:pt x="1405" y="2126"/>
                  </a:cubicBezTo>
                  <a:cubicBezTo>
                    <a:pt x="1465" y="2102"/>
                    <a:pt x="1524" y="2090"/>
                    <a:pt x="1560" y="2031"/>
                  </a:cubicBezTo>
                  <a:cubicBezTo>
                    <a:pt x="1703" y="1995"/>
                    <a:pt x="1810" y="1912"/>
                    <a:pt x="1917" y="1828"/>
                  </a:cubicBezTo>
                  <a:cubicBezTo>
                    <a:pt x="2024" y="1757"/>
                    <a:pt x="2131" y="1673"/>
                    <a:pt x="2167" y="1531"/>
                  </a:cubicBezTo>
                  <a:cubicBezTo>
                    <a:pt x="2179" y="1519"/>
                    <a:pt x="2203" y="1507"/>
                    <a:pt x="2215" y="1483"/>
                  </a:cubicBezTo>
                  <a:cubicBezTo>
                    <a:pt x="2334" y="1423"/>
                    <a:pt x="2310" y="1304"/>
                    <a:pt x="2310" y="1185"/>
                  </a:cubicBezTo>
                  <a:cubicBezTo>
                    <a:pt x="2381" y="1102"/>
                    <a:pt x="2358" y="995"/>
                    <a:pt x="2358" y="888"/>
                  </a:cubicBezTo>
                  <a:cubicBezTo>
                    <a:pt x="2381" y="661"/>
                    <a:pt x="2346" y="435"/>
                    <a:pt x="2215" y="233"/>
                  </a:cubicBezTo>
                  <a:cubicBezTo>
                    <a:pt x="2191" y="197"/>
                    <a:pt x="2179" y="161"/>
                    <a:pt x="2155" y="138"/>
                  </a:cubicBezTo>
                  <a:cubicBezTo>
                    <a:pt x="2106" y="45"/>
                    <a:pt x="2082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2386000" y="2296450"/>
              <a:ext cx="63125" cy="46250"/>
            </a:xfrm>
            <a:custGeom>
              <a:avLst/>
              <a:gdLst/>
              <a:ahLst/>
              <a:cxnLst/>
              <a:rect l="l" t="t" r="r" b="b"/>
              <a:pathLst>
                <a:path w="2525" h="1850" extrusionOk="0">
                  <a:moveTo>
                    <a:pt x="1032" y="0"/>
                  </a:moveTo>
                  <a:cubicBezTo>
                    <a:pt x="983" y="0"/>
                    <a:pt x="936" y="9"/>
                    <a:pt x="893" y="52"/>
                  </a:cubicBezTo>
                  <a:cubicBezTo>
                    <a:pt x="877" y="51"/>
                    <a:pt x="861" y="50"/>
                    <a:pt x="844" y="50"/>
                  </a:cubicBezTo>
                  <a:cubicBezTo>
                    <a:pt x="708" y="50"/>
                    <a:pt x="581" y="91"/>
                    <a:pt x="453" y="123"/>
                  </a:cubicBezTo>
                  <a:cubicBezTo>
                    <a:pt x="274" y="159"/>
                    <a:pt x="131" y="254"/>
                    <a:pt x="72" y="433"/>
                  </a:cubicBezTo>
                  <a:cubicBezTo>
                    <a:pt x="36" y="540"/>
                    <a:pt x="24" y="659"/>
                    <a:pt x="12" y="778"/>
                  </a:cubicBezTo>
                  <a:cubicBezTo>
                    <a:pt x="1" y="873"/>
                    <a:pt x="36" y="909"/>
                    <a:pt x="131" y="909"/>
                  </a:cubicBezTo>
                  <a:cubicBezTo>
                    <a:pt x="199" y="901"/>
                    <a:pt x="265" y="897"/>
                    <a:pt x="331" y="897"/>
                  </a:cubicBezTo>
                  <a:cubicBezTo>
                    <a:pt x="462" y="897"/>
                    <a:pt x="592" y="913"/>
                    <a:pt x="727" y="945"/>
                  </a:cubicBezTo>
                  <a:cubicBezTo>
                    <a:pt x="751" y="951"/>
                    <a:pt x="777" y="951"/>
                    <a:pt x="806" y="951"/>
                  </a:cubicBezTo>
                  <a:cubicBezTo>
                    <a:pt x="834" y="951"/>
                    <a:pt x="864" y="951"/>
                    <a:pt x="893" y="957"/>
                  </a:cubicBezTo>
                  <a:cubicBezTo>
                    <a:pt x="1024" y="1004"/>
                    <a:pt x="1155" y="1052"/>
                    <a:pt x="1286" y="1100"/>
                  </a:cubicBezTo>
                  <a:cubicBezTo>
                    <a:pt x="1346" y="1159"/>
                    <a:pt x="1417" y="1183"/>
                    <a:pt x="1489" y="1207"/>
                  </a:cubicBezTo>
                  <a:cubicBezTo>
                    <a:pt x="1727" y="1385"/>
                    <a:pt x="1917" y="1600"/>
                    <a:pt x="2132" y="1802"/>
                  </a:cubicBezTo>
                  <a:cubicBezTo>
                    <a:pt x="2192" y="1832"/>
                    <a:pt x="2227" y="1850"/>
                    <a:pt x="2256" y="1850"/>
                  </a:cubicBezTo>
                  <a:cubicBezTo>
                    <a:pt x="2294" y="1850"/>
                    <a:pt x="2320" y="1818"/>
                    <a:pt x="2382" y="1743"/>
                  </a:cubicBezTo>
                  <a:cubicBezTo>
                    <a:pt x="2394" y="1731"/>
                    <a:pt x="2406" y="1731"/>
                    <a:pt x="2406" y="1731"/>
                  </a:cubicBezTo>
                  <a:cubicBezTo>
                    <a:pt x="2525" y="1409"/>
                    <a:pt x="2513" y="1088"/>
                    <a:pt x="2477" y="766"/>
                  </a:cubicBezTo>
                  <a:cubicBezTo>
                    <a:pt x="2477" y="707"/>
                    <a:pt x="2453" y="635"/>
                    <a:pt x="2394" y="600"/>
                  </a:cubicBezTo>
                  <a:cubicBezTo>
                    <a:pt x="2394" y="588"/>
                    <a:pt x="2394" y="564"/>
                    <a:pt x="2382" y="552"/>
                  </a:cubicBezTo>
                  <a:cubicBezTo>
                    <a:pt x="2394" y="504"/>
                    <a:pt x="2382" y="469"/>
                    <a:pt x="2346" y="445"/>
                  </a:cubicBezTo>
                  <a:cubicBezTo>
                    <a:pt x="2215" y="302"/>
                    <a:pt x="2060" y="230"/>
                    <a:pt x="1894" y="159"/>
                  </a:cubicBezTo>
                  <a:cubicBezTo>
                    <a:pt x="1644" y="40"/>
                    <a:pt x="1394" y="16"/>
                    <a:pt x="1132" y="4"/>
                  </a:cubicBezTo>
                  <a:cubicBezTo>
                    <a:pt x="1098" y="4"/>
                    <a:pt x="1065" y="0"/>
                    <a:pt x="10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5"/>
            <p:cNvSpPr/>
            <p:nvPr/>
          </p:nvSpPr>
          <p:spPr>
            <a:xfrm>
              <a:off x="2428875" y="2723975"/>
              <a:ext cx="45550" cy="58200"/>
            </a:xfrm>
            <a:custGeom>
              <a:avLst/>
              <a:gdLst/>
              <a:ahLst/>
              <a:cxnLst/>
              <a:rect l="l" t="t" r="r" b="b"/>
              <a:pathLst>
                <a:path w="1822" h="2328" extrusionOk="0">
                  <a:moveTo>
                    <a:pt x="1357" y="1775"/>
                  </a:moveTo>
                  <a:cubicBezTo>
                    <a:pt x="1345" y="1787"/>
                    <a:pt x="1334" y="1810"/>
                    <a:pt x="1334" y="1834"/>
                  </a:cubicBezTo>
                  <a:cubicBezTo>
                    <a:pt x="1322" y="1822"/>
                    <a:pt x="1322" y="1798"/>
                    <a:pt x="1310" y="1786"/>
                  </a:cubicBezTo>
                  <a:cubicBezTo>
                    <a:pt x="1333" y="1786"/>
                    <a:pt x="1345" y="1786"/>
                    <a:pt x="1357" y="1775"/>
                  </a:cubicBezTo>
                  <a:close/>
                  <a:moveTo>
                    <a:pt x="202" y="1"/>
                  </a:moveTo>
                  <a:cubicBezTo>
                    <a:pt x="143" y="1"/>
                    <a:pt x="107" y="36"/>
                    <a:pt x="83" y="84"/>
                  </a:cubicBezTo>
                  <a:cubicBezTo>
                    <a:pt x="12" y="239"/>
                    <a:pt x="0" y="405"/>
                    <a:pt x="0" y="560"/>
                  </a:cubicBezTo>
                  <a:cubicBezTo>
                    <a:pt x="0" y="691"/>
                    <a:pt x="167" y="703"/>
                    <a:pt x="238" y="786"/>
                  </a:cubicBezTo>
                  <a:cubicBezTo>
                    <a:pt x="250" y="798"/>
                    <a:pt x="250" y="798"/>
                    <a:pt x="262" y="798"/>
                  </a:cubicBezTo>
                  <a:cubicBezTo>
                    <a:pt x="464" y="953"/>
                    <a:pt x="667" y="1096"/>
                    <a:pt x="833" y="1286"/>
                  </a:cubicBezTo>
                  <a:cubicBezTo>
                    <a:pt x="845" y="1310"/>
                    <a:pt x="881" y="1334"/>
                    <a:pt x="905" y="1346"/>
                  </a:cubicBezTo>
                  <a:cubicBezTo>
                    <a:pt x="988" y="1501"/>
                    <a:pt x="1083" y="1644"/>
                    <a:pt x="1167" y="1786"/>
                  </a:cubicBezTo>
                  <a:cubicBezTo>
                    <a:pt x="1214" y="1894"/>
                    <a:pt x="1238" y="2001"/>
                    <a:pt x="1310" y="2096"/>
                  </a:cubicBezTo>
                  <a:cubicBezTo>
                    <a:pt x="1310" y="2144"/>
                    <a:pt x="1298" y="2203"/>
                    <a:pt x="1357" y="2239"/>
                  </a:cubicBezTo>
                  <a:cubicBezTo>
                    <a:pt x="1406" y="2298"/>
                    <a:pt x="1444" y="2328"/>
                    <a:pt x="1480" y="2328"/>
                  </a:cubicBezTo>
                  <a:cubicBezTo>
                    <a:pt x="1523" y="2328"/>
                    <a:pt x="1562" y="2283"/>
                    <a:pt x="1607" y="2191"/>
                  </a:cubicBezTo>
                  <a:cubicBezTo>
                    <a:pt x="1643" y="2167"/>
                    <a:pt x="1655" y="2132"/>
                    <a:pt x="1655" y="2096"/>
                  </a:cubicBezTo>
                  <a:cubicBezTo>
                    <a:pt x="1655" y="2025"/>
                    <a:pt x="1679" y="1953"/>
                    <a:pt x="1703" y="1894"/>
                  </a:cubicBezTo>
                  <a:cubicBezTo>
                    <a:pt x="1762" y="1822"/>
                    <a:pt x="1762" y="1739"/>
                    <a:pt x="1762" y="1656"/>
                  </a:cubicBezTo>
                  <a:cubicBezTo>
                    <a:pt x="1822" y="1477"/>
                    <a:pt x="1822" y="1263"/>
                    <a:pt x="1750" y="1096"/>
                  </a:cubicBezTo>
                  <a:cubicBezTo>
                    <a:pt x="1762" y="1084"/>
                    <a:pt x="1750" y="1060"/>
                    <a:pt x="1750" y="1048"/>
                  </a:cubicBezTo>
                  <a:cubicBezTo>
                    <a:pt x="1726" y="917"/>
                    <a:pt x="1703" y="798"/>
                    <a:pt x="1607" y="691"/>
                  </a:cubicBezTo>
                  <a:cubicBezTo>
                    <a:pt x="1584" y="560"/>
                    <a:pt x="1488" y="453"/>
                    <a:pt x="1405" y="346"/>
                  </a:cubicBezTo>
                  <a:cubicBezTo>
                    <a:pt x="1357" y="262"/>
                    <a:pt x="1298" y="203"/>
                    <a:pt x="1214" y="155"/>
                  </a:cubicBezTo>
                  <a:cubicBezTo>
                    <a:pt x="1155" y="60"/>
                    <a:pt x="1060" y="12"/>
                    <a:pt x="964" y="12"/>
                  </a:cubicBezTo>
                  <a:cubicBezTo>
                    <a:pt x="702" y="1"/>
                    <a:pt x="452" y="1"/>
                    <a:pt x="2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5"/>
            <p:cNvSpPr/>
            <p:nvPr/>
          </p:nvSpPr>
          <p:spPr>
            <a:xfrm>
              <a:off x="2415775" y="3583900"/>
              <a:ext cx="53600" cy="48425"/>
            </a:xfrm>
            <a:custGeom>
              <a:avLst/>
              <a:gdLst/>
              <a:ahLst/>
              <a:cxnLst/>
              <a:rect l="l" t="t" r="r" b="b"/>
              <a:pathLst>
                <a:path w="2144" h="1937" extrusionOk="0">
                  <a:moveTo>
                    <a:pt x="1143" y="1537"/>
                  </a:moveTo>
                  <a:cubicBezTo>
                    <a:pt x="1143" y="1537"/>
                    <a:pt x="1143" y="1537"/>
                    <a:pt x="1143" y="1548"/>
                  </a:cubicBezTo>
                  <a:cubicBezTo>
                    <a:pt x="1143" y="1537"/>
                    <a:pt x="1143" y="1537"/>
                    <a:pt x="1131" y="1537"/>
                  </a:cubicBezTo>
                  <a:close/>
                  <a:moveTo>
                    <a:pt x="1953" y="1"/>
                  </a:moveTo>
                  <a:cubicBezTo>
                    <a:pt x="1762" y="96"/>
                    <a:pt x="1596" y="215"/>
                    <a:pt x="1441" y="346"/>
                  </a:cubicBezTo>
                  <a:cubicBezTo>
                    <a:pt x="1286" y="382"/>
                    <a:pt x="1131" y="429"/>
                    <a:pt x="988" y="501"/>
                  </a:cubicBezTo>
                  <a:cubicBezTo>
                    <a:pt x="979" y="498"/>
                    <a:pt x="970" y="496"/>
                    <a:pt x="962" y="496"/>
                  </a:cubicBezTo>
                  <a:cubicBezTo>
                    <a:pt x="935" y="496"/>
                    <a:pt x="908" y="510"/>
                    <a:pt x="881" y="536"/>
                  </a:cubicBezTo>
                  <a:cubicBezTo>
                    <a:pt x="869" y="536"/>
                    <a:pt x="857" y="536"/>
                    <a:pt x="845" y="548"/>
                  </a:cubicBezTo>
                  <a:cubicBezTo>
                    <a:pt x="798" y="548"/>
                    <a:pt x="762" y="548"/>
                    <a:pt x="738" y="584"/>
                  </a:cubicBezTo>
                  <a:cubicBezTo>
                    <a:pt x="726" y="584"/>
                    <a:pt x="703" y="584"/>
                    <a:pt x="691" y="596"/>
                  </a:cubicBezTo>
                  <a:cubicBezTo>
                    <a:pt x="524" y="608"/>
                    <a:pt x="357" y="620"/>
                    <a:pt x="191" y="644"/>
                  </a:cubicBezTo>
                  <a:cubicBezTo>
                    <a:pt x="143" y="644"/>
                    <a:pt x="107" y="679"/>
                    <a:pt x="95" y="715"/>
                  </a:cubicBezTo>
                  <a:cubicBezTo>
                    <a:pt x="0" y="1096"/>
                    <a:pt x="36" y="1441"/>
                    <a:pt x="298" y="1751"/>
                  </a:cubicBezTo>
                  <a:cubicBezTo>
                    <a:pt x="357" y="1834"/>
                    <a:pt x="429" y="1929"/>
                    <a:pt x="548" y="1929"/>
                  </a:cubicBezTo>
                  <a:cubicBezTo>
                    <a:pt x="583" y="1934"/>
                    <a:pt x="616" y="1937"/>
                    <a:pt x="649" y="1937"/>
                  </a:cubicBezTo>
                  <a:cubicBezTo>
                    <a:pt x="706" y="1937"/>
                    <a:pt x="761" y="1928"/>
                    <a:pt x="822" y="1906"/>
                  </a:cubicBezTo>
                  <a:cubicBezTo>
                    <a:pt x="1143" y="1763"/>
                    <a:pt x="1429" y="1584"/>
                    <a:pt x="1643" y="1287"/>
                  </a:cubicBezTo>
                  <a:cubicBezTo>
                    <a:pt x="1786" y="1156"/>
                    <a:pt x="1881" y="989"/>
                    <a:pt x="1953" y="798"/>
                  </a:cubicBezTo>
                  <a:cubicBezTo>
                    <a:pt x="2143" y="536"/>
                    <a:pt x="2131" y="274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2231825" y="2084325"/>
              <a:ext cx="45250" cy="44525"/>
            </a:xfrm>
            <a:custGeom>
              <a:avLst/>
              <a:gdLst/>
              <a:ahLst/>
              <a:cxnLst/>
              <a:rect l="l" t="t" r="r" b="b"/>
              <a:pathLst>
                <a:path w="1810" h="1781" extrusionOk="0">
                  <a:moveTo>
                    <a:pt x="863" y="0"/>
                  </a:moveTo>
                  <a:cubicBezTo>
                    <a:pt x="834" y="0"/>
                    <a:pt x="804" y="12"/>
                    <a:pt x="774" y="36"/>
                  </a:cubicBezTo>
                  <a:cubicBezTo>
                    <a:pt x="643" y="72"/>
                    <a:pt x="512" y="95"/>
                    <a:pt x="381" y="131"/>
                  </a:cubicBezTo>
                  <a:cubicBezTo>
                    <a:pt x="274" y="155"/>
                    <a:pt x="191" y="238"/>
                    <a:pt x="131" y="322"/>
                  </a:cubicBezTo>
                  <a:cubicBezTo>
                    <a:pt x="0" y="548"/>
                    <a:pt x="48" y="655"/>
                    <a:pt x="298" y="714"/>
                  </a:cubicBezTo>
                  <a:cubicBezTo>
                    <a:pt x="310" y="726"/>
                    <a:pt x="322" y="726"/>
                    <a:pt x="333" y="726"/>
                  </a:cubicBezTo>
                  <a:cubicBezTo>
                    <a:pt x="365" y="758"/>
                    <a:pt x="402" y="763"/>
                    <a:pt x="441" y="763"/>
                  </a:cubicBezTo>
                  <a:cubicBezTo>
                    <a:pt x="460" y="763"/>
                    <a:pt x="480" y="762"/>
                    <a:pt x="500" y="762"/>
                  </a:cubicBezTo>
                  <a:cubicBezTo>
                    <a:pt x="619" y="798"/>
                    <a:pt x="738" y="845"/>
                    <a:pt x="857" y="881"/>
                  </a:cubicBezTo>
                  <a:cubicBezTo>
                    <a:pt x="941" y="953"/>
                    <a:pt x="1024" y="1012"/>
                    <a:pt x="1107" y="1084"/>
                  </a:cubicBezTo>
                  <a:cubicBezTo>
                    <a:pt x="1179" y="1191"/>
                    <a:pt x="1274" y="1286"/>
                    <a:pt x="1334" y="1405"/>
                  </a:cubicBezTo>
                  <a:cubicBezTo>
                    <a:pt x="1334" y="1417"/>
                    <a:pt x="1357" y="1429"/>
                    <a:pt x="1381" y="1441"/>
                  </a:cubicBezTo>
                  <a:cubicBezTo>
                    <a:pt x="1417" y="1548"/>
                    <a:pt x="1465" y="1655"/>
                    <a:pt x="1524" y="1750"/>
                  </a:cubicBezTo>
                  <a:cubicBezTo>
                    <a:pt x="1545" y="1771"/>
                    <a:pt x="1566" y="1781"/>
                    <a:pt x="1586" y="1781"/>
                  </a:cubicBezTo>
                  <a:cubicBezTo>
                    <a:pt x="1611" y="1781"/>
                    <a:pt x="1635" y="1765"/>
                    <a:pt x="1655" y="1738"/>
                  </a:cubicBezTo>
                  <a:cubicBezTo>
                    <a:pt x="1715" y="1667"/>
                    <a:pt x="1691" y="1560"/>
                    <a:pt x="1726" y="1488"/>
                  </a:cubicBezTo>
                  <a:cubicBezTo>
                    <a:pt x="1786" y="1381"/>
                    <a:pt x="1798" y="1274"/>
                    <a:pt x="1786" y="1167"/>
                  </a:cubicBezTo>
                  <a:cubicBezTo>
                    <a:pt x="1786" y="1119"/>
                    <a:pt x="1786" y="1084"/>
                    <a:pt x="1786" y="1036"/>
                  </a:cubicBezTo>
                  <a:cubicBezTo>
                    <a:pt x="1786" y="953"/>
                    <a:pt x="1810" y="869"/>
                    <a:pt x="1750" y="798"/>
                  </a:cubicBezTo>
                  <a:cubicBezTo>
                    <a:pt x="1750" y="750"/>
                    <a:pt x="1726" y="714"/>
                    <a:pt x="1703" y="679"/>
                  </a:cubicBezTo>
                  <a:cubicBezTo>
                    <a:pt x="1703" y="643"/>
                    <a:pt x="1703" y="619"/>
                    <a:pt x="1667" y="595"/>
                  </a:cubicBezTo>
                  <a:cubicBezTo>
                    <a:pt x="1655" y="512"/>
                    <a:pt x="1607" y="476"/>
                    <a:pt x="1548" y="441"/>
                  </a:cubicBezTo>
                  <a:cubicBezTo>
                    <a:pt x="1405" y="238"/>
                    <a:pt x="1226" y="83"/>
                    <a:pt x="988" y="36"/>
                  </a:cubicBezTo>
                  <a:lnTo>
                    <a:pt x="953" y="36"/>
                  </a:lnTo>
                  <a:cubicBezTo>
                    <a:pt x="923" y="12"/>
                    <a:pt x="893" y="0"/>
                    <a:pt x="8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1" name="Google Shape;281;p15"/>
          <p:cNvSpPr/>
          <p:nvPr/>
        </p:nvSpPr>
        <p:spPr>
          <a:xfrm rot="2871884">
            <a:off x="620897" y="35685"/>
            <a:ext cx="93177" cy="130951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5"/>
          <p:cNvSpPr/>
          <p:nvPr/>
        </p:nvSpPr>
        <p:spPr>
          <a:xfrm rot="2871884">
            <a:off x="210236" y="1481290"/>
            <a:ext cx="95106" cy="74102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5"/>
          <p:cNvSpPr/>
          <p:nvPr/>
        </p:nvSpPr>
        <p:spPr>
          <a:xfrm rot="2871790">
            <a:off x="641181" y="1999137"/>
            <a:ext cx="157634" cy="112895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5"/>
          <p:cNvSpPr/>
          <p:nvPr/>
        </p:nvSpPr>
        <p:spPr>
          <a:xfrm rot="2871884">
            <a:off x="895321" y="440518"/>
            <a:ext cx="104054" cy="78710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p15"/>
          <p:cNvSpPr/>
          <p:nvPr/>
        </p:nvSpPr>
        <p:spPr>
          <a:xfrm rot="2871884">
            <a:off x="1563442" y="231174"/>
            <a:ext cx="85515" cy="171619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15"/>
          <p:cNvSpPr/>
          <p:nvPr/>
        </p:nvSpPr>
        <p:spPr>
          <a:xfrm rot="-4499962">
            <a:off x="5009189" y="4379031"/>
            <a:ext cx="122303" cy="96308"/>
          </a:xfrm>
          <a:custGeom>
            <a:avLst/>
            <a:gdLst/>
            <a:ahLst/>
            <a:cxnLst/>
            <a:rect l="l" t="t" r="r" b="b"/>
            <a:pathLst>
              <a:path w="2216" h="1745" extrusionOk="0">
                <a:moveTo>
                  <a:pt x="477" y="0"/>
                </a:moveTo>
                <a:cubicBezTo>
                  <a:pt x="358" y="0"/>
                  <a:pt x="251" y="24"/>
                  <a:pt x="132" y="60"/>
                </a:cubicBezTo>
                <a:cubicBezTo>
                  <a:pt x="96" y="72"/>
                  <a:pt x="96" y="107"/>
                  <a:pt x="84" y="131"/>
                </a:cubicBezTo>
                <a:cubicBezTo>
                  <a:pt x="1" y="369"/>
                  <a:pt x="37" y="596"/>
                  <a:pt x="168" y="798"/>
                </a:cubicBezTo>
                <a:cubicBezTo>
                  <a:pt x="168" y="834"/>
                  <a:pt x="180" y="858"/>
                  <a:pt x="203" y="881"/>
                </a:cubicBezTo>
                <a:cubicBezTo>
                  <a:pt x="251" y="1024"/>
                  <a:pt x="322" y="1155"/>
                  <a:pt x="418" y="1274"/>
                </a:cubicBezTo>
                <a:cubicBezTo>
                  <a:pt x="501" y="1381"/>
                  <a:pt x="596" y="1500"/>
                  <a:pt x="739" y="1536"/>
                </a:cubicBezTo>
                <a:cubicBezTo>
                  <a:pt x="763" y="1584"/>
                  <a:pt x="811" y="1620"/>
                  <a:pt x="858" y="1631"/>
                </a:cubicBezTo>
                <a:cubicBezTo>
                  <a:pt x="882" y="1655"/>
                  <a:pt x="906" y="1667"/>
                  <a:pt x="942" y="1667"/>
                </a:cubicBezTo>
                <a:cubicBezTo>
                  <a:pt x="1002" y="1728"/>
                  <a:pt x="1075" y="1744"/>
                  <a:pt x="1151" y="1744"/>
                </a:cubicBezTo>
                <a:cubicBezTo>
                  <a:pt x="1180" y="1744"/>
                  <a:pt x="1210" y="1742"/>
                  <a:pt x="1239" y="1739"/>
                </a:cubicBezTo>
                <a:cubicBezTo>
                  <a:pt x="1250" y="1741"/>
                  <a:pt x="1261" y="1742"/>
                  <a:pt x="1271" y="1742"/>
                </a:cubicBezTo>
                <a:cubicBezTo>
                  <a:pt x="1316" y="1742"/>
                  <a:pt x="1355" y="1722"/>
                  <a:pt x="1394" y="1703"/>
                </a:cubicBezTo>
                <a:cubicBezTo>
                  <a:pt x="1406" y="1703"/>
                  <a:pt x="1418" y="1704"/>
                  <a:pt x="1430" y="1704"/>
                </a:cubicBezTo>
                <a:cubicBezTo>
                  <a:pt x="1744" y="1704"/>
                  <a:pt x="1973" y="1552"/>
                  <a:pt x="2180" y="1334"/>
                </a:cubicBezTo>
                <a:cubicBezTo>
                  <a:pt x="2215" y="1286"/>
                  <a:pt x="2204" y="1239"/>
                  <a:pt x="2144" y="1215"/>
                </a:cubicBezTo>
                <a:cubicBezTo>
                  <a:pt x="2061" y="1167"/>
                  <a:pt x="1965" y="1131"/>
                  <a:pt x="1858" y="1119"/>
                </a:cubicBezTo>
                <a:cubicBezTo>
                  <a:pt x="1823" y="1084"/>
                  <a:pt x="1775" y="1084"/>
                  <a:pt x="1727" y="1084"/>
                </a:cubicBezTo>
                <a:lnTo>
                  <a:pt x="1239" y="786"/>
                </a:lnTo>
                <a:cubicBezTo>
                  <a:pt x="1108" y="667"/>
                  <a:pt x="1025" y="512"/>
                  <a:pt x="870" y="417"/>
                </a:cubicBezTo>
                <a:cubicBezTo>
                  <a:pt x="787" y="322"/>
                  <a:pt x="703" y="227"/>
                  <a:pt x="632" y="107"/>
                </a:cubicBezTo>
                <a:cubicBezTo>
                  <a:pt x="596" y="48"/>
                  <a:pt x="549" y="12"/>
                  <a:pt x="47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15"/>
          <p:cNvSpPr/>
          <p:nvPr/>
        </p:nvSpPr>
        <p:spPr>
          <a:xfrm rot="-4499962">
            <a:off x="5489452" y="3754663"/>
            <a:ext cx="85435" cy="80910"/>
          </a:xfrm>
          <a:custGeom>
            <a:avLst/>
            <a:gdLst/>
            <a:ahLst/>
            <a:cxnLst/>
            <a:rect l="l" t="t" r="r" b="b"/>
            <a:pathLst>
              <a:path w="1548" h="1466" extrusionOk="0">
                <a:moveTo>
                  <a:pt x="107" y="362"/>
                </a:moveTo>
                <a:cubicBezTo>
                  <a:pt x="107" y="362"/>
                  <a:pt x="107" y="374"/>
                  <a:pt x="95" y="374"/>
                </a:cubicBezTo>
                <a:cubicBezTo>
                  <a:pt x="95" y="362"/>
                  <a:pt x="95" y="362"/>
                  <a:pt x="95" y="362"/>
                </a:cubicBezTo>
                <a:close/>
                <a:moveTo>
                  <a:pt x="941" y="398"/>
                </a:moveTo>
                <a:cubicBezTo>
                  <a:pt x="941" y="398"/>
                  <a:pt x="953" y="410"/>
                  <a:pt x="953" y="410"/>
                </a:cubicBezTo>
                <a:cubicBezTo>
                  <a:pt x="953" y="410"/>
                  <a:pt x="941" y="422"/>
                  <a:pt x="941" y="433"/>
                </a:cubicBezTo>
                <a:cubicBezTo>
                  <a:pt x="941" y="422"/>
                  <a:pt x="941" y="410"/>
                  <a:pt x="941" y="398"/>
                </a:cubicBezTo>
                <a:close/>
                <a:moveTo>
                  <a:pt x="108" y="1"/>
                </a:moveTo>
                <a:cubicBezTo>
                  <a:pt x="85" y="1"/>
                  <a:pt x="69" y="16"/>
                  <a:pt x="60" y="52"/>
                </a:cubicBezTo>
                <a:cubicBezTo>
                  <a:pt x="60" y="112"/>
                  <a:pt x="60" y="183"/>
                  <a:pt x="60" y="243"/>
                </a:cubicBezTo>
                <a:cubicBezTo>
                  <a:pt x="12" y="326"/>
                  <a:pt x="0" y="410"/>
                  <a:pt x="60" y="493"/>
                </a:cubicBezTo>
                <a:lnTo>
                  <a:pt x="48" y="493"/>
                </a:lnTo>
                <a:cubicBezTo>
                  <a:pt x="72" y="600"/>
                  <a:pt x="119" y="672"/>
                  <a:pt x="226" y="707"/>
                </a:cubicBezTo>
                <a:cubicBezTo>
                  <a:pt x="238" y="755"/>
                  <a:pt x="262" y="791"/>
                  <a:pt x="298" y="814"/>
                </a:cubicBezTo>
                <a:cubicBezTo>
                  <a:pt x="441" y="993"/>
                  <a:pt x="607" y="1136"/>
                  <a:pt x="822" y="1231"/>
                </a:cubicBezTo>
                <a:cubicBezTo>
                  <a:pt x="941" y="1303"/>
                  <a:pt x="1060" y="1374"/>
                  <a:pt x="1179" y="1445"/>
                </a:cubicBezTo>
                <a:cubicBezTo>
                  <a:pt x="1201" y="1459"/>
                  <a:pt x="1222" y="1466"/>
                  <a:pt x="1241" y="1466"/>
                </a:cubicBezTo>
                <a:cubicBezTo>
                  <a:pt x="1272" y="1466"/>
                  <a:pt x="1299" y="1447"/>
                  <a:pt x="1322" y="1410"/>
                </a:cubicBezTo>
                <a:cubicBezTo>
                  <a:pt x="1334" y="1398"/>
                  <a:pt x="1346" y="1386"/>
                  <a:pt x="1357" y="1374"/>
                </a:cubicBezTo>
                <a:cubicBezTo>
                  <a:pt x="1381" y="1362"/>
                  <a:pt x="1393" y="1326"/>
                  <a:pt x="1393" y="1303"/>
                </a:cubicBezTo>
                <a:cubicBezTo>
                  <a:pt x="1393" y="1291"/>
                  <a:pt x="1393" y="1279"/>
                  <a:pt x="1393" y="1267"/>
                </a:cubicBezTo>
                <a:cubicBezTo>
                  <a:pt x="1453" y="1160"/>
                  <a:pt x="1512" y="1041"/>
                  <a:pt x="1500" y="910"/>
                </a:cubicBezTo>
                <a:cubicBezTo>
                  <a:pt x="1524" y="898"/>
                  <a:pt x="1524" y="874"/>
                  <a:pt x="1524" y="838"/>
                </a:cubicBezTo>
                <a:cubicBezTo>
                  <a:pt x="1548" y="672"/>
                  <a:pt x="1500" y="505"/>
                  <a:pt x="1429" y="350"/>
                </a:cubicBezTo>
                <a:cubicBezTo>
                  <a:pt x="1399" y="300"/>
                  <a:pt x="1369" y="250"/>
                  <a:pt x="1310" y="250"/>
                </a:cubicBezTo>
                <a:cubicBezTo>
                  <a:pt x="1299" y="250"/>
                  <a:pt x="1287" y="251"/>
                  <a:pt x="1274" y="255"/>
                </a:cubicBezTo>
                <a:cubicBezTo>
                  <a:pt x="1226" y="273"/>
                  <a:pt x="1176" y="276"/>
                  <a:pt x="1124" y="276"/>
                </a:cubicBezTo>
                <a:cubicBezTo>
                  <a:pt x="1098" y="276"/>
                  <a:pt x="1071" y="275"/>
                  <a:pt x="1045" y="275"/>
                </a:cubicBezTo>
                <a:cubicBezTo>
                  <a:pt x="1018" y="275"/>
                  <a:pt x="991" y="276"/>
                  <a:pt x="965" y="279"/>
                </a:cubicBezTo>
                <a:cubicBezTo>
                  <a:pt x="774" y="231"/>
                  <a:pt x="595" y="183"/>
                  <a:pt x="417" y="100"/>
                </a:cubicBezTo>
                <a:cubicBezTo>
                  <a:pt x="334" y="52"/>
                  <a:pt x="226" y="29"/>
                  <a:pt x="131" y="5"/>
                </a:cubicBezTo>
                <a:cubicBezTo>
                  <a:pt x="123" y="2"/>
                  <a:pt x="115" y="1"/>
                  <a:pt x="10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5"/>
          <p:cNvSpPr/>
          <p:nvPr/>
        </p:nvSpPr>
        <p:spPr>
          <a:xfrm rot="-4499962">
            <a:off x="3693956" y="3876312"/>
            <a:ext cx="139357" cy="102103"/>
          </a:xfrm>
          <a:custGeom>
            <a:avLst/>
            <a:gdLst/>
            <a:ahLst/>
            <a:cxnLst/>
            <a:rect l="l" t="t" r="r" b="b"/>
            <a:pathLst>
              <a:path w="2525" h="1850" extrusionOk="0">
                <a:moveTo>
                  <a:pt x="1032" y="0"/>
                </a:moveTo>
                <a:cubicBezTo>
                  <a:pt x="983" y="0"/>
                  <a:pt x="936" y="9"/>
                  <a:pt x="893" y="52"/>
                </a:cubicBezTo>
                <a:cubicBezTo>
                  <a:pt x="877" y="51"/>
                  <a:pt x="861" y="50"/>
                  <a:pt x="844" y="50"/>
                </a:cubicBezTo>
                <a:cubicBezTo>
                  <a:pt x="708" y="50"/>
                  <a:pt x="581" y="91"/>
                  <a:pt x="453" y="123"/>
                </a:cubicBezTo>
                <a:cubicBezTo>
                  <a:pt x="274" y="159"/>
                  <a:pt x="131" y="254"/>
                  <a:pt x="72" y="433"/>
                </a:cubicBezTo>
                <a:cubicBezTo>
                  <a:pt x="36" y="540"/>
                  <a:pt x="24" y="659"/>
                  <a:pt x="12" y="778"/>
                </a:cubicBezTo>
                <a:cubicBezTo>
                  <a:pt x="1" y="873"/>
                  <a:pt x="36" y="909"/>
                  <a:pt x="131" y="909"/>
                </a:cubicBezTo>
                <a:cubicBezTo>
                  <a:pt x="199" y="901"/>
                  <a:pt x="265" y="897"/>
                  <a:pt x="331" y="897"/>
                </a:cubicBezTo>
                <a:cubicBezTo>
                  <a:pt x="462" y="897"/>
                  <a:pt x="592" y="913"/>
                  <a:pt x="727" y="945"/>
                </a:cubicBezTo>
                <a:cubicBezTo>
                  <a:pt x="751" y="951"/>
                  <a:pt x="777" y="951"/>
                  <a:pt x="806" y="951"/>
                </a:cubicBezTo>
                <a:cubicBezTo>
                  <a:pt x="834" y="951"/>
                  <a:pt x="864" y="951"/>
                  <a:pt x="893" y="957"/>
                </a:cubicBezTo>
                <a:cubicBezTo>
                  <a:pt x="1024" y="1004"/>
                  <a:pt x="1155" y="1052"/>
                  <a:pt x="1286" y="1100"/>
                </a:cubicBezTo>
                <a:cubicBezTo>
                  <a:pt x="1346" y="1159"/>
                  <a:pt x="1417" y="1183"/>
                  <a:pt x="1489" y="1207"/>
                </a:cubicBezTo>
                <a:cubicBezTo>
                  <a:pt x="1727" y="1385"/>
                  <a:pt x="1917" y="1600"/>
                  <a:pt x="2132" y="1802"/>
                </a:cubicBezTo>
                <a:cubicBezTo>
                  <a:pt x="2192" y="1832"/>
                  <a:pt x="2227" y="1850"/>
                  <a:pt x="2256" y="1850"/>
                </a:cubicBezTo>
                <a:cubicBezTo>
                  <a:pt x="2294" y="1850"/>
                  <a:pt x="2320" y="1818"/>
                  <a:pt x="2382" y="1743"/>
                </a:cubicBezTo>
                <a:cubicBezTo>
                  <a:pt x="2394" y="1731"/>
                  <a:pt x="2406" y="1731"/>
                  <a:pt x="2406" y="1731"/>
                </a:cubicBezTo>
                <a:cubicBezTo>
                  <a:pt x="2525" y="1409"/>
                  <a:pt x="2513" y="1088"/>
                  <a:pt x="2477" y="766"/>
                </a:cubicBezTo>
                <a:cubicBezTo>
                  <a:pt x="2477" y="707"/>
                  <a:pt x="2453" y="635"/>
                  <a:pt x="2394" y="600"/>
                </a:cubicBezTo>
                <a:cubicBezTo>
                  <a:pt x="2394" y="588"/>
                  <a:pt x="2394" y="564"/>
                  <a:pt x="2382" y="552"/>
                </a:cubicBezTo>
                <a:cubicBezTo>
                  <a:pt x="2394" y="504"/>
                  <a:pt x="2382" y="469"/>
                  <a:pt x="2346" y="445"/>
                </a:cubicBezTo>
                <a:cubicBezTo>
                  <a:pt x="2215" y="302"/>
                  <a:pt x="2060" y="230"/>
                  <a:pt x="1894" y="159"/>
                </a:cubicBezTo>
                <a:cubicBezTo>
                  <a:pt x="1644" y="40"/>
                  <a:pt x="1394" y="16"/>
                  <a:pt x="1132" y="4"/>
                </a:cubicBezTo>
                <a:cubicBezTo>
                  <a:pt x="1098" y="4"/>
                  <a:pt x="1065" y="0"/>
                  <a:pt x="10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5"/>
          <p:cNvSpPr/>
          <p:nvPr/>
        </p:nvSpPr>
        <p:spPr>
          <a:xfrm rot="-4499962">
            <a:off x="5446754" y="4206161"/>
            <a:ext cx="100558" cy="128484"/>
          </a:xfrm>
          <a:custGeom>
            <a:avLst/>
            <a:gdLst/>
            <a:ahLst/>
            <a:cxnLst/>
            <a:rect l="l" t="t" r="r" b="b"/>
            <a:pathLst>
              <a:path w="1822" h="2328" extrusionOk="0">
                <a:moveTo>
                  <a:pt x="1357" y="1775"/>
                </a:moveTo>
                <a:cubicBezTo>
                  <a:pt x="1345" y="1787"/>
                  <a:pt x="1334" y="1810"/>
                  <a:pt x="1334" y="1834"/>
                </a:cubicBezTo>
                <a:cubicBezTo>
                  <a:pt x="1322" y="1822"/>
                  <a:pt x="1322" y="1798"/>
                  <a:pt x="1310" y="1786"/>
                </a:cubicBezTo>
                <a:cubicBezTo>
                  <a:pt x="1333" y="1786"/>
                  <a:pt x="1345" y="1786"/>
                  <a:pt x="1357" y="1775"/>
                </a:cubicBezTo>
                <a:close/>
                <a:moveTo>
                  <a:pt x="202" y="1"/>
                </a:moveTo>
                <a:cubicBezTo>
                  <a:pt x="143" y="1"/>
                  <a:pt x="107" y="36"/>
                  <a:pt x="83" y="84"/>
                </a:cubicBezTo>
                <a:cubicBezTo>
                  <a:pt x="12" y="239"/>
                  <a:pt x="0" y="405"/>
                  <a:pt x="0" y="560"/>
                </a:cubicBezTo>
                <a:cubicBezTo>
                  <a:pt x="0" y="691"/>
                  <a:pt x="167" y="703"/>
                  <a:pt x="238" y="786"/>
                </a:cubicBezTo>
                <a:cubicBezTo>
                  <a:pt x="250" y="798"/>
                  <a:pt x="250" y="798"/>
                  <a:pt x="262" y="798"/>
                </a:cubicBezTo>
                <a:cubicBezTo>
                  <a:pt x="464" y="953"/>
                  <a:pt x="667" y="1096"/>
                  <a:pt x="833" y="1286"/>
                </a:cubicBezTo>
                <a:cubicBezTo>
                  <a:pt x="845" y="1310"/>
                  <a:pt x="881" y="1334"/>
                  <a:pt x="905" y="1346"/>
                </a:cubicBezTo>
                <a:cubicBezTo>
                  <a:pt x="988" y="1501"/>
                  <a:pt x="1083" y="1644"/>
                  <a:pt x="1167" y="1786"/>
                </a:cubicBezTo>
                <a:cubicBezTo>
                  <a:pt x="1214" y="1894"/>
                  <a:pt x="1238" y="2001"/>
                  <a:pt x="1310" y="2096"/>
                </a:cubicBezTo>
                <a:cubicBezTo>
                  <a:pt x="1310" y="2144"/>
                  <a:pt x="1298" y="2203"/>
                  <a:pt x="1357" y="2239"/>
                </a:cubicBezTo>
                <a:cubicBezTo>
                  <a:pt x="1406" y="2298"/>
                  <a:pt x="1444" y="2328"/>
                  <a:pt x="1480" y="2328"/>
                </a:cubicBezTo>
                <a:cubicBezTo>
                  <a:pt x="1523" y="2328"/>
                  <a:pt x="1562" y="2283"/>
                  <a:pt x="1607" y="2191"/>
                </a:cubicBezTo>
                <a:cubicBezTo>
                  <a:pt x="1643" y="2167"/>
                  <a:pt x="1655" y="2132"/>
                  <a:pt x="1655" y="2096"/>
                </a:cubicBezTo>
                <a:cubicBezTo>
                  <a:pt x="1655" y="2025"/>
                  <a:pt x="1679" y="1953"/>
                  <a:pt x="1703" y="1894"/>
                </a:cubicBezTo>
                <a:cubicBezTo>
                  <a:pt x="1762" y="1822"/>
                  <a:pt x="1762" y="1739"/>
                  <a:pt x="1762" y="1656"/>
                </a:cubicBezTo>
                <a:cubicBezTo>
                  <a:pt x="1822" y="1477"/>
                  <a:pt x="1822" y="1263"/>
                  <a:pt x="1750" y="1096"/>
                </a:cubicBezTo>
                <a:cubicBezTo>
                  <a:pt x="1762" y="1084"/>
                  <a:pt x="1750" y="1060"/>
                  <a:pt x="1750" y="1048"/>
                </a:cubicBezTo>
                <a:cubicBezTo>
                  <a:pt x="1726" y="917"/>
                  <a:pt x="1703" y="798"/>
                  <a:pt x="1607" y="691"/>
                </a:cubicBezTo>
                <a:cubicBezTo>
                  <a:pt x="1584" y="560"/>
                  <a:pt x="1488" y="453"/>
                  <a:pt x="1405" y="346"/>
                </a:cubicBezTo>
                <a:cubicBezTo>
                  <a:pt x="1357" y="262"/>
                  <a:pt x="1298" y="203"/>
                  <a:pt x="1214" y="155"/>
                </a:cubicBezTo>
                <a:cubicBezTo>
                  <a:pt x="1155" y="60"/>
                  <a:pt x="1060" y="12"/>
                  <a:pt x="964" y="12"/>
                </a:cubicBezTo>
                <a:cubicBezTo>
                  <a:pt x="702" y="1"/>
                  <a:pt x="452" y="1"/>
                  <a:pt x="20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5"/>
          <p:cNvSpPr/>
          <p:nvPr/>
        </p:nvSpPr>
        <p:spPr>
          <a:xfrm rot="-4499962">
            <a:off x="3955835" y="4272362"/>
            <a:ext cx="99895" cy="98295"/>
          </a:xfrm>
          <a:custGeom>
            <a:avLst/>
            <a:gdLst/>
            <a:ahLst/>
            <a:cxnLst/>
            <a:rect l="l" t="t" r="r" b="b"/>
            <a:pathLst>
              <a:path w="1810" h="1781" extrusionOk="0">
                <a:moveTo>
                  <a:pt x="863" y="0"/>
                </a:moveTo>
                <a:cubicBezTo>
                  <a:pt x="834" y="0"/>
                  <a:pt x="804" y="12"/>
                  <a:pt x="774" y="36"/>
                </a:cubicBezTo>
                <a:cubicBezTo>
                  <a:pt x="643" y="72"/>
                  <a:pt x="512" y="95"/>
                  <a:pt x="381" y="131"/>
                </a:cubicBezTo>
                <a:cubicBezTo>
                  <a:pt x="274" y="155"/>
                  <a:pt x="191" y="238"/>
                  <a:pt x="131" y="322"/>
                </a:cubicBezTo>
                <a:cubicBezTo>
                  <a:pt x="0" y="548"/>
                  <a:pt x="48" y="655"/>
                  <a:pt x="298" y="714"/>
                </a:cubicBezTo>
                <a:cubicBezTo>
                  <a:pt x="310" y="726"/>
                  <a:pt x="322" y="726"/>
                  <a:pt x="333" y="726"/>
                </a:cubicBezTo>
                <a:cubicBezTo>
                  <a:pt x="365" y="758"/>
                  <a:pt x="402" y="763"/>
                  <a:pt x="441" y="763"/>
                </a:cubicBezTo>
                <a:cubicBezTo>
                  <a:pt x="460" y="763"/>
                  <a:pt x="480" y="762"/>
                  <a:pt x="500" y="762"/>
                </a:cubicBezTo>
                <a:cubicBezTo>
                  <a:pt x="619" y="798"/>
                  <a:pt x="738" y="845"/>
                  <a:pt x="857" y="881"/>
                </a:cubicBezTo>
                <a:cubicBezTo>
                  <a:pt x="941" y="953"/>
                  <a:pt x="1024" y="1012"/>
                  <a:pt x="1107" y="1084"/>
                </a:cubicBezTo>
                <a:cubicBezTo>
                  <a:pt x="1179" y="1191"/>
                  <a:pt x="1274" y="1286"/>
                  <a:pt x="1334" y="1405"/>
                </a:cubicBezTo>
                <a:cubicBezTo>
                  <a:pt x="1334" y="1417"/>
                  <a:pt x="1357" y="1429"/>
                  <a:pt x="1381" y="1441"/>
                </a:cubicBezTo>
                <a:cubicBezTo>
                  <a:pt x="1417" y="1548"/>
                  <a:pt x="1465" y="1655"/>
                  <a:pt x="1524" y="1750"/>
                </a:cubicBezTo>
                <a:cubicBezTo>
                  <a:pt x="1545" y="1771"/>
                  <a:pt x="1566" y="1781"/>
                  <a:pt x="1586" y="1781"/>
                </a:cubicBezTo>
                <a:cubicBezTo>
                  <a:pt x="1611" y="1781"/>
                  <a:pt x="1635" y="1765"/>
                  <a:pt x="1655" y="1738"/>
                </a:cubicBezTo>
                <a:cubicBezTo>
                  <a:pt x="1715" y="1667"/>
                  <a:pt x="1691" y="1560"/>
                  <a:pt x="1726" y="1488"/>
                </a:cubicBezTo>
                <a:cubicBezTo>
                  <a:pt x="1786" y="1381"/>
                  <a:pt x="1798" y="1274"/>
                  <a:pt x="1786" y="1167"/>
                </a:cubicBezTo>
                <a:cubicBezTo>
                  <a:pt x="1786" y="1119"/>
                  <a:pt x="1786" y="1084"/>
                  <a:pt x="1786" y="1036"/>
                </a:cubicBezTo>
                <a:cubicBezTo>
                  <a:pt x="1786" y="953"/>
                  <a:pt x="1810" y="869"/>
                  <a:pt x="1750" y="798"/>
                </a:cubicBezTo>
                <a:cubicBezTo>
                  <a:pt x="1750" y="750"/>
                  <a:pt x="1726" y="714"/>
                  <a:pt x="1703" y="679"/>
                </a:cubicBezTo>
                <a:cubicBezTo>
                  <a:pt x="1703" y="643"/>
                  <a:pt x="1703" y="619"/>
                  <a:pt x="1667" y="595"/>
                </a:cubicBezTo>
                <a:cubicBezTo>
                  <a:pt x="1655" y="512"/>
                  <a:pt x="1607" y="476"/>
                  <a:pt x="1548" y="441"/>
                </a:cubicBezTo>
                <a:cubicBezTo>
                  <a:pt x="1405" y="238"/>
                  <a:pt x="1226" y="83"/>
                  <a:pt x="988" y="36"/>
                </a:cubicBezTo>
                <a:lnTo>
                  <a:pt x="953" y="36"/>
                </a:lnTo>
                <a:cubicBezTo>
                  <a:pt x="923" y="12"/>
                  <a:pt x="893" y="0"/>
                  <a:pt x="86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15"/>
          <p:cNvGrpSpPr/>
          <p:nvPr/>
        </p:nvGrpSpPr>
        <p:grpSpPr>
          <a:xfrm rot="2871884">
            <a:off x="8149378" y="2016240"/>
            <a:ext cx="326683" cy="704967"/>
            <a:chOff x="3564996" y="4162080"/>
            <a:chExt cx="250161" cy="539836"/>
          </a:xfrm>
        </p:grpSpPr>
        <p:sp>
          <p:nvSpPr>
            <p:cNvPr id="292" name="Google Shape;292;p15"/>
            <p:cNvSpPr/>
            <p:nvPr/>
          </p:nvSpPr>
          <p:spPr>
            <a:xfrm>
              <a:off x="3564996" y="416208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5"/>
            <p:cNvSpPr/>
            <p:nvPr/>
          </p:nvSpPr>
          <p:spPr>
            <a:xfrm>
              <a:off x="3694447" y="461546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" name="Google Shape;294;p15"/>
          <p:cNvSpPr/>
          <p:nvPr/>
        </p:nvSpPr>
        <p:spPr>
          <a:xfrm rot="2871790">
            <a:off x="814436" y="2536947"/>
            <a:ext cx="155706" cy="69601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95" name="Google Shape;295;p1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44726" y="3654601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3550" y="602125"/>
            <a:ext cx="2302150" cy="11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7025" y="3874700"/>
            <a:ext cx="3334950" cy="22685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30344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0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0"/>
          <p:cNvSpPr txBox="1">
            <a:spLocks noGrp="1"/>
          </p:cNvSpPr>
          <p:nvPr>
            <p:ph type="title" idx="2"/>
          </p:nvPr>
        </p:nvSpPr>
        <p:spPr>
          <a:xfrm>
            <a:off x="7200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4" name="Google Shape;364;p20"/>
          <p:cNvSpPr txBox="1">
            <a:spLocks noGrp="1"/>
          </p:cNvSpPr>
          <p:nvPr>
            <p:ph type="subTitle" idx="1"/>
          </p:nvPr>
        </p:nvSpPr>
        <p:spPr>
          <a:xfrm>
            <a:off x="7200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" name="Google Shape;365;p20"/>
          <p:cNvSpPr txBox="1">
            <a:spLocks noGrp="1"/>
          </p:cNvSpPr>
          <p:nvPr>
            <p:ph type="title" idx="3"/>
          </p:nvPr>
        </p:nvSpPr>
        <p:spPr>
          <a:xfrm>
            <a:off x="3403800" y="255930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6" name="Google Shape;366;p20"/>
          <p:cNvSpPr txBox="1">
            <a:spLocks noGrp="1"/>
          </p:cNvSpPr>
          <p:nvPr>
            <p:ph type="subTitle" idx="4"/>
          </p:nvPr>
        </p:nvSpPr>
        <p:spPr>
          <a:xfrm>
            <a:off x="3403800" y="3145828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20"/>
          <p:cNvSpPr txBox="1">
            <a:spLocks noGrp="1"/>
          </p:cNvSpPr>
          <p:nvPr>
            <p:ph type="title" idx="5"/>
          </p:nvPr>
        </p:nvSpPr>
        <p:spPr>
          <a:xfrm>
            <a:off x="6087600" y="3213651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368" name="Google Shape;368;p20"/>
          <p:cNvSpPr txBox="1">
            <a:spLocks noGrp="1"/>
          </p:cNvSpPr>
          <p:nvPr>
            <p:ph type="subTitle" idx="6"/>
          </p:nvPr>
        </p:nvSpPr>
        <p:spPr>
          <a:xfrm>
            <a:off x="6087600" y="3800176"/>
            <a:ext cx="23364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69" name="Google Shape;369;p20"/>
          <p:cNvGrpSpPr/>
          <p:nvPr/>
        </p:nvGrpSpPr>
        <p:grpSpPr>
          <a:xfrm rot="-5400000" flipH="1">
            <a:off x="2467129" y="-1978497"/>
            <a:ext cx="4190616" cy="8517319"/>
            <a:chOff x="770370" y="-1137220"/>
            <a:chExt cx="3209233" cy="6522682"/>
          </a:xfrm>
        </p:grpSpPr>
        <p:sp>
          <p:nvSpPr>
            <p:cNvPr id="370" name="Google Shape;370;p20"/>
            <p:cNvSpPr/>
            <p:nvPr/>
          </p:nvSpPr>
          <p:spPr>
            <a:xfrm rot="-5201321">
              <a:off x="3774292" y="1853982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0"/>
            <p:cNvSpPr/>
            <p:nvPr/>
          </p:nvSpPr>
          <p:spPr>
            <a:xfrm rot="-9432399">
              <a:off x="1129230" y="-871147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0"/>
            <p:cNvSpPr/>
            <p:nvPr/>
          </p:nvSpPr>
          <p:spPr>
            <a:xfrm>
              <a:off x="1408100" y="5178392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0"/>
            <p:cNvSpPr/>
            <p:nvPr/>
          </p:nvSpPr>
          <p:spPr>
            <a:xfrm>
              <a:off x="3089856" y="5299012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rgbClr val="FF97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0"/>
            <p:cNvSpPr/>
            <p:nvPr/>
          </p:nvSpPr>
          <p:spPr>
            <a:xfrm rot="-4715776">
              <a:off x="3875974" y="-1157842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0"/>
            <p:cNvSpPr/>
            <p:nvPr/>
          </p:nvSpPr>
          <p:spPr>
            <a:xfrm rot="-3652980">
              <a:off x="798323" y="4604721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77" name="Google Shape;377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4261100" y="-42950"/>
            <a:ext cx="621800" cy="9884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92651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" name="Google Shape;655;p30"/>
          <p:cNvGrpSpPr/>
          <p:nvPr/>
        </p:nvGrpSpPr>
        <p:grpSpPr>
          <a:xfrm rot="5400000">
            <a:off x="2381394" y="-1400388"/>
            <a:ext cx="4250548" cy="8335771"/>
            <a:chOff x="872085" y="-1565025"/>
            <a:chExt cx="3255130" cy="6383651"/>
          </a:xfrm>
        </p:grpSpPr>
        <p:sp>
          <p:nvSpPr>
            <p:cNvPr id="656" name="Google Shape;656;p30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30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30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30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30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30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30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4" name="Google Shape;664;p30"/>
          <p:cNvSpPr/>
          <p:nvPr/>
        </p:nvSpPr>
        <p:spPr>
          <a:xfrm>
            <a:off x="8557399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30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6" name="Google Shape;666;p30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7" name="Google Shape;667;p30"/>
          <p:cNvSpPr/>
          <p:nvPr/>
        </p:nvSpPr>
        <p:spPr>
          <a:xfrm>
            <a:off x="1228383" y="22743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8" name="Google Shape;668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103575" y="228737"/>
            <a:ext cx="1612850" cy="10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93675" y="4481126"/>
            <a:ext cx="1963225" cy="1031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-1620741" y="455694"/>
            <a:ext cx="2990326" cy="1596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269215">
            <a:off x="5916362" y="3913554"/>
            <a:ext cx="4589281" cy="216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403325" y="-156375"/>
            <a:ext cx="899750" cy="612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64229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4" name="Google Shape;674;p3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2" y="2722382"/>
            <a:ext cx="2423823" cy="241841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5" name="Google Shape;675;p31"/>
          <p:cNvGrpSpPr/>
          <p:nvPr/>
        </p:nvGrpSpPr>
        <p:grpSpPr>
          <a:xfrm rot="-5400000" flipH="1">
            <a:off x="2449767" y="-1400388"/>
            <a:ext cx="4250548" cy="8335771"/>
            <a:chOff x="872085" y="-1565025"/>
            <a:chExt cx="3255130" cy="6383651"/>
          </a:xfrm>
        </p:grpSpPr>
        <p:sp>
          <p:nvSpPr>
            <p:cNvPr id="676" name="Google Shape;676;p31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1"/>
            <p:cNvSpPr/>
            <p:nvPr/>
          </p:nvSpPr>
          <p:spPr>
            <a:xfrm rot="-9432399">
              <a:off x="4002316" y="-1544011"/>
              <a:ext cx="119230" cy="53297"/>
            </a:xfrm>
            <a:custGeom>
              <a:avLst/>
              <a:gdLst/>
              <a:ahLst/>
              <a:cxnLst/>
              <a:rect l="l" t="t" r="r" b="b"/>
              <a:pathLst>
                <a:path w="2906" h="1299" extrusionOk="0">
                  <a:moveTo>
                    <a:pt x="715" y="524"/>
                  </a:moveTo>
                  <a:lnTo>
                    <a:pt x="715" y="524"/>
                  </a:lnTo>
                  <a:cubicBezTo>
                    <a:pt x="727" y="536"/>
                    <a:pt x="727" y="560"/>
                    <a:pt x="727" y="572"/>
                  </a:cubicBezTo>
                  <a:cubicBezTo>
                    <a:pt x="715" y="560"/>
                    <a:pt x="715" y="536"/>
                    <a:pt x="715" y="524"/>
                  </a:cubicBezTo>
                  <a:close/>
                  <a:moveTo>
                    <a:pt x="548" y="1"/>
                  </a:moveTo>
                  <a:cubicBezTo>
                    <a:pt x="396" y="1"/>
                    <a:pt x="270" y="102"/>
                    <a:pt x="144" y="203"/>
                  </a:cubicBezTo>
                  <a:cubicBezTo>
                    <a:pt x="25" y="286"/>
                    <a:pt x="1" y="405"/>
                    <a:pt x="96" y="524"/>
                  </a:cubicBezTo>
                  <a:cubicBezTo>
                    <a:pt x="263" y="703"/>
                    <a:pt x="441" y="882"/>
                    <a:pt x="691" y="953"/>
                  </a:cubicBezTo>
                  <a:cubicBezTo>
                    <a:pt x="739" y="1013"/>
                    <a:pt x="810" y="1036"/>
                    <a:pt x="894" y="1048"/>
                  </a:cubicBezTo>
                  <a:cubicBezTo>
                    <a:pt x="930" y="1108"/>
                    <a:pt x="989" y="1096"/>
                    <a:pt x="1037" y="1108"/>
                  </a:cubicBezTo>
                  <a:cubicBezTo>
                    <a:pt x="1055" y="1135"/>
                    <a:pt x="1079" y="1148"/>
                    <a:pt x="1110" y="1148"/>
                  </a:cubicBezTo>
                  <a:cubicBezTo>
                    <a:pt x="1121" y="1148"/>
                    <a:pt x="1132" y="1146"/>
                    <a:pt x="1144" y="1144"/>
                  </a:cubicBezTo>
                  <a:cubicBezTo>
                    <a:pt x="1263" y="1239"/>
                    <a:pt x="1394" y="1251"/>
                    <a:pt x="1537" y="1251"/>
                  </a:cubicBezTo>
                  <a:cubicBezTo>
                    <a:pt x="1586" y="1289"/>
                    <a:pt x="1640" y="1297"/>
                    <a:pt x="1694" y="1297"/>
                  </a:cubicBezTo>
                  <a:cubicBezTo>
                    <a:pt x="1736" y="1297"/>
                    <a:pt x="1777" y="1292"/>
                    <a:pt x="1817" y="1292"/>
                  </a:cubicBezTo>
                  <a:cubicBezTo>
                    <a:pt x="1840" y="1292"/>
                    <a:pt x="1861" y="1294"/>
                    <a:pt x="1882" y="1298"/>
                  </a:cubicBezTo>
                  <a:cubicBezTo>
                    <a:pt x="2073" y="1274"/>
                    <a:pt x="2406" y="1108"/>
                    <a:pt x="2525" y="941"/>
                  </a:cubicBezTo>
                  <a:cubicBezTo>
                    <a:pt x="2596" y="846"/>
                    <a:pt x="2739" y="798"/>
                    <a:pt x="2727" y="655"/>
                  </a:cubicBezTo>
                  <a:cubicBezTo>
                    <a:pt x="2751" y="632"/>
                    <a:pt x="2763" y="620"/>
                    <a:pt x="2787" y="608"/>
                  </a:cubicBezTo>
                  <a:cubicBezTo>
                    <a:pt x="2835" y="584"/>
                    <a:pt x="2835" y="548"/>
                    <a:pt x="2823" y="501"/>
                  </a:cubicBezTo>
                  <a:cubicBezTo>
                    <a:pt x="2870" y="441"/>
                    <a:pt x="2906" y="382"/>
                    <a:pt x="2882" y="298"/>
                  </a:cubicBezTo>
                  <a:cubicBezTo>
                    <a:pt x="2857" y="256"/>
                    <a:pt x="2819" y="250"/>
                    <a:pt x="2778" y="250"/>
                  </a:cubicBezTo>
                  <a:cubicBezTo>
                    <a:pt x="2761" y="250"/>
                    <a:pt x="2744" y="251"/>
                    <a:pt x="2727" y="251"/>
                  </a:cubicBezTo>
                  <a:cubicBezTo>
                    <a:pt x="2711" y="249"/>
                    <a:pt x="2695" y="249"/>
                    <a:pt x="2679" y="249"/>
                  </a:cubicBezTo>
                  <a:cubicBezTo>
                    <a:pt x="2516" y="249"/>
                    <a:pt x="2354" y="298"/>
                    <a:pt x="2192" y="298"/>
                  </a:cubicBezTo>
                  <a:cubicBezTo>
                    <a:pt x="2132" y="258"/>
                    <a:pt x="2064" y="252"/>
                    <a:pt x="1996" y="252"/>
                  </a:cubicBezTo>
                  <a:cubicBezTo>
                    <a:pt x="1963" y="252"/>
                    <a:pt x="1930" y="253"/>
                    <a:pt x="1898" y="253"/>
                  </a:cubicBezTo>
                  <a:cubicBezTo>
                    <a:pt x="1876" y="253"/>
                    <a:pt x="1855" y="253"/>
                    <a:pt x="1834" y="251"/>
                  </a:cubicBezTo>
                  <a:lnTo>
                    <a:pt x="1787" y="251"/>
                  </a:lnTo>
                  <a:cubicBezTo>
                    <a:pt x="1769" y="224"/>
                    <a:pt x="1744" y="210"/>
                    <a:pt x="1718" y="210"/>
                  </a:cubicBezTo>
                  <a:cubicBezTo>
                    <a:pt x="1709" y="210"/>
                    <a:pt x="1700" y="212"/>
                    <a:pt x="1692" y="215"/>
                  </a:cubicBezTo>
                  <a:cubicBezTo>
                    <a:pt x="1546" y="215"/>
                    <a:pt x="1400" y="151"/>
                    <a:pt x="1254" y="151"/>
                  </a:cubicBezTo>
                  <a:cubicBezTo>
                    <a:pt x="1233" y="151"/>
                    <a:pt x="1212" y="152"/>
                    <a:pt x="1191" y="155"/>
                  </a:cubicBezTo>
                  <a:cubicBezTo>
                    <a:pt x="1096" y="143"/>
                    <a:pt x="989" y="120"/>
                    <a:pt x="894" y="108"/>
                  </a:cubicBezTo>
                  <a:cubicBezTo>
                    <a:pt x="868" y="65"/>
                    <a:pt x="831" y="59"/>
                    <a:pt x="794" y="59"/>
                  </a:cubicBezTo>
                  <a:cubicBezTo>
                    <a:pt x="779" y="59"/>
                    <a:pt x="765" y="60"/>
                    <a:pt x="751" y="60"/>
                  </a:cubicBezTo>
                  <a:cubicBezTo>
                    <a:pt x="678" y="18"/>
                    <a:pt x="611" y="1"/>
                    <a:pt x="548" y="1"/>
                  </a:cubicBezTo>
                  <a:close/>
                </a:path>
              </a:pathLst>
            </a:custGeom>
            <a:solidFill>
              <a:srgbClr val="95CF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1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1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1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1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1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4" name="Google Shape;684;p31"/>
          <p:cNvSpPr/>
          <p:nvPr/>
        </p:nvSpPr>
        <p:spPr>
          <a:xfrm flipH="1">
            <a:off x="338782" y="286391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" name="Google Shape;685;p31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p31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31"/>
          <p:cNvSpPr/>
          <p:nvPr/>
        </p:nvSpPr>
        <p:spPr>
          <a:xfrm>
            <a:off x="776208" y="594781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88" name="Google Shape;68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5352" y="-1062234"/>
            <a:ext cx="996200" cy="218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97368" y="537093"/>
            <a:ext cx="1253250" cy="8525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03499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1" name="Google Shape;691;p32"/>
          <p:cNvGrpSpPr/>
          <p:nvPr/>
        </p:nvGrpSpPr>
        <p:grpSpPr>
          <a:xfrm rot="5400000">
            <a:off x="1777433" y="-728054"/>
            <a:ext cx="3964900" cy="6705455"/>
            <a:chOff x="872085" y="-316506"/>
            <a:chExt cx="3036376" cy="5135132"/>
          </a:xfrm>
        </p:grpSpPr>
        <p:sp>
          <p:nvSpPr>
            <p:cNvPr id="692" name="Google Shape;692;p32"/>
            <p:cNvSpPr/>
            <p:nvPr/>
          </p:nvSpPr>
          <p:spPr>
            <a:xfrm rot="-5201321">
              <a:off x="3146516" y="3471381"/>
              <a:ext cx="71353" cy="100280"/>
            </a:xfrm>
            <a:custGeom>
              <a:avLst/>
              <a:gdLst/>
              <a:ahLst/>
              <a:cxnLst/>
              <a:rect l="l" t="t" r="r" b="b"/>
              <a:pathLst>
                <a:path w="1739" h="2444" extrusionOk="0">
                  <a:moveTo>
                    <a:pt x="239" y="2110"/>
                  </a:moveTo>
                  <a:cubicBezTo>
                    <a:pt x="239" y="2122"/>
                    <a:pt x="239" y="2122"/>
                    <a:pt x="239" y="2134"/>
                  </a:cubicBezTo>
                  <a:cubicBezTo>
                    <a:pt x="239" y="2134"/>
                    <a:pt x="239" y="2122"/>
                    <a:pt x="227" y="2122"/>
                  </a:cubicBezTo>
                  <a:cubicBezTo>
                    <a:pt x="239" y="2122"/>
                    <a:pt x="239" y="2110"/>
                    <a:pt x="239" y="2110"/>
                  </a:cubicBezTo>
                  <a:close/>
                  <a:moveTo>
                    <a:pt x="951" y="0"/>
                  </a:moveTo>
                  <a:cubicBezTo>
                    <a:pt x="790" y="0"/>
                    <a:pt x="644" y="33"/>
                    <a:pt x="489" y="74"/>
                  </a:cubicBezTo>
                  <a:cubicBezTo>
                    <a:pt x="370" y="98"/>
                    <a:pt x="251" y="146"/>
                    <a:pt x="191" y="277"/>
                  </a:cubicBezTo>
                  <a:cubicBezTo>
                    <a:pt x="48" y="622"/>
                    <a:pt x="1" y="979"/>
                    <a:pt x="96" y="1348"/>
                  </a:cubicBezTo>
                  <a:cubicBezTo>
                    <a:pt x="108" y="1420"/>
                    <a:pt x="108" y="1479"/>
                    <a:pt x="108" y="1551"/>
                  </a:cubicBezTo>
                  <a:cubicBezTo>
                    <a:pt x="120" y="1682"/>
                    <a:pt x="72" y="1824"/>
                    <a:pt x="155" y="1955"/>
                  </a:cubicBezTo>
                  <a:cubicBezTo>
                    <a:pt x="155" y="2015"/>
                    <a:pt x="155" y="2086"/>
                    <a:pt x="155" y="2146"/>
                  </a:cubicBezTo>
                  <a:cubicBezTo>
                    <a:pt x="166" y="2299"/>
                    <a:pt x="248" y="2423"/>
                    <a:pt x="382" y="2423"/>
                  </a:cubicBezTo>
                  <a:cubicBezTo>
                    <a:pt x="393" y="2423"/>
                    <a:pt x="405" y="2422"/>
                    <a:pt x="417" y="2420"/>
                  </a:cubicBezTo>
                  <a:cubicBezTo>
                    <a:pt x="430" y="2419"/>
                    <a:pt x="442" y="2418"/>
                    <a:pt x="454" y="2418"/>
                  </a:cubicBezTo>
                  <a:cubicBezTo>
                    <a:pt x="540" y="2418"/>
                    <a:pt x="622" y="2443"/>
                    <a:pt x="707" y="2443"/>
                  </a:cubicBezTo>
                  <a:cubicBezTo>
                    <a:pt x="737" y="2443"/>
                    <a:pt x="767" y="2440"/>
                    <a:pt x="798" y="2432"/>
                  </a:cubicBezTo>
                  <a:cubicBezTo>
                    <a:pt x="825" y="2435"/>
                    <a:pt x="852" y="2436"/>
                    <a:pt x="878" y="2436"/>
                  </a:cubicBezTo>
                  <a:cubicBezTo>
                    <a:pt x="1048" y="2436"/>
                    <a:pt x="1203" y="2373"/>
                    <a:pt x="1358" y="2301"/>
                  </a:cubicBezTo>
                  <a:cubicBezTo>
                    <a:pt x="1465" y="2289"/>
                    <a:pt x="1513" y="2193"/>
                    <a:pt x="1596" y="2146"/>
                  </a:cubicBezTo>
                  <a:cubicBezTo>
                    <a:pt x="1739" y="2027"/>
                    <a:pt x="1739" y="2027"/>
                    <a:pt x="1632" y="1896"/>
                  </a:cubicBezTo>
                  <a:cubicBezTo>
                    <a:pt x="1620" y="1884"/>
                    <a:pt x="1608" y="1860"/>
                    <a:pt x="1596" y="1848"/>
                  </a:cubicBezTo>
                  <a:cubicBezTo>
                    <a:pt x="1513" y="1646"/>
                    <a:pt x="1465" y="1431"/>
                    <a:pt x="1346" y="1253"/>
                  </a:cubicBezTo>
                  <a:cubicBezTo>
                    <a:pt x="1358" y="1146"/>
                    <a:pt x="1275" y="1074"/>
                    <a:pt x="1251" y="979"/>
                  </a:cubicBezTo>
                  <a:cubicBezTo>
                    <a:pt x="1203" y="729"/>
                    <a:pt x="1144" y="491"/>
                    <a:pt x="1144" y="229"/>
                  </a:cubicBezTo>
                  <a:cubicBezTo>
                    <a:pt x="1144" y="169"/>
                    <a:pt x="1156" y="98"/>
                    <a:pt x="1108" y="50"/>
                  </a:cubicBezTo>
                  <a:cubicBezTo>
                    <a:pt x="1084" y="15"/>
                    <a:pt x="1060" y="3"/>
                    <a:pt x="1025" y="3"/>
                  </a:cubicBezTo>
                  <a:cubicBezTo>
                    <a:pt x="1000" y="1"/>
                    <a:pt x="975" y="0"/>
                    <a:pt x="9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2748025" y="4745630"/>
              <a:ext cx="72828" cy="56744"/>
            </a:xfrm>
            <a:custGeom>
              <a:avLst/>
              <a:gdLst/>
              <a:ahLst/>
              <a:cxnLst/>
              <a:rect l="l" t="t" r="r" b="b"/>
              <a:pathLst>
                <a:path w="1775" h="1383" extrusionOk="0">
                  <a:moveTo>
                    <a:pt x="1469" y="1"/>
                  </a:moveTo>
                  <a:cubicBezTo>
                    <a:pt x="1398" y="1"/>
                    <a:pt x="1324" y="17"/>
                    <a:pt x="1251" y="37"/>
                  </a:cubicBezTo>
                  <a:cubicBezTo>
                    <a:pt x="1245" y="34"/>
                    <a:pt x="1238" y="32"/>
                    <a:pt x="1232" y="32"/>
                  </a:cubicBezTo>
                  <a:cubicBezTo>
                    <a:pt x="1214" y="32"/>
                    <a:pt x="1197" y="43"/>
                    <a:pt x="1179" y="61"/>
                  </a:cubicBezTo>
                  <a:cubicBezTo>
                    <a:pt x="1168" y="61"/>
                    <a:pt x="1132" y="61"/>
                    <a:pt x="1120" y="73"/>
                  </a:cubicBezTo>
                  <a:cubicBezTo>
                    <a:pt x="822" y="168"/>
                    <a:pt x="572" y="346"/>
                    <a:pt x="346" y="573"/>
                  </a:cubicBezTo>
                  <a:cubicBezTo>
                    <a:pt x="191" y="704"/>
                    <a:pt x="48" y="847"/>
                    <a:pt x="48" y="1073"/>
                  </a:cubicBezTo>
                  <a:cubicBezTo>
                    <a:pt x="36" y="1132"/>
                    <a:pt x="1" y="1180"/>
                    <a:pt x="1" y="1251"/>
                  </a:cubicBezTo>
                  <a:cubicBezTo>
                    <a:pt x="1" y="1347"/>
                    <a:pt x="36" y="1370"/>
                    <a:pt x="120" y="1382"/>
                  </a:cubicBezTo>
                  <a:cubicBezTo>
                    <a:pt x="215" y="1382"/>
                    <a:pt x="298" y="1347"/>
                    <a:pt x="382" y="1311"/>
                  </a:cubicBezTo>
                  <a:cubicBezTo>
                    <a:pt x="417" y="1311"/>
                    <a:pt x="441" y="1311"/>
                    <a:pt x="453" y="1275"/>
                  </a:cubicBezTo>
                  <a:lnTo>
                    <a:pt x="489" y="1275"/>
                  </a:lnTo>
                  <a:cubicBezTo>
                    <a:pt x="537" y="1251"/>
                    <a:pt x="584" y="1239"/>
                    <a:pt x="632" y="1216"/>
                  </a:cubicBezTo>
                  <a:cubicBezTo>
                    <a:pt x="855" y="1138"/>
                    <a:pt x="1079" y="1060"/>
                    <a:pt x="1316" y="1060"/>
                  </a:cubicBezTo>
                  <a:cubicBezTo>
                    <a:pt x="1369" y="1060"/>
                    <a:pt x="1423" y="1064"/>
                    <a:pt x="1477" y="1073"/>
                  </a:cubicBezTo>
                  <a:cubicBezTo>
                    <a:pt x="1537" y="1073"/>
                    <a:pt x="1572" y="1061"/>
                    <a:pt x="1596" y="1001"/>
                  </a:cubicBezTo>
                  <a:cubicBezTo>
                    <a:pt x="1656" y="966"/>
                    <a:pt x="1620" y="906"/>
                    <a:pt x="1656" y="858"/>
                  </a:cubicBezTo>
                  <a:cubicBezTo>
                    <a:pt x="1775" y="704"/>
                    <a:pt x="1775" y="525"/>
                    <a:pt x="1775" y="346"/>
                  </a:cubicBezTo>
                  <a:cubicBezTo>
                    <a:pt x="1775" y="311"/>
                    <a:pt x="1763" y="287"/>
                    <a:pt x="1739" y="275"/>
                  </a:cubicBezTo>
                  <a:cubicBezTo>
                    <a:pt x="1739" y="251"/>
                    <a:pt x="1739" y="227"/>
                    <a:pt x="1739" y="204"/>
                  </a:cubicBezTo>
                  <a:cubicBezTo>
                    <a:pt x="1739" y="168"/>
                    <a:pt x="1739" y="144"/>
                    <a:pt x="1703" y="132"/>
                  </a:cubicBezTo>
                  <a:cubicBezTo>
                    <a:pt x="1703" y="85"/>
                    <a:pt x="1668" y="61"/>
                    <a:pt x="1632" y="37"/>
                  </a:cubicBezTo>
                  <a:cubicBezTo>
                    <a:pt x="1580" y="11"/>
                    <a:pt x="1525" y="1"/>
                    <a:pt x="1469" y="1"/>
                  </a:cubicBezTo>
                  <a:close/>
                </a:path>
              </a:pathLst>
            </a:custGeom>
            <a:solidFill>
              <a:srgbClr val="A0D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3461026" y="4732176"/>
              <a:ext cx="120710" cy="86450"/>
            </a:xfrm>
            <a:custGeom>
              <a:avLst/>
              <a:gdLst/>
              <a:ahLst/>
              <a:cxnLst/>
              <a:rect l="l" t="t" r="r" b="b"/>
              <a:pathLst>
                <a:path w="2942" h="2107" extrusionOk="0">
                  <a:moveTo>
                    <a:pt x="1287" y="0"/>
                  </a:moveTo>
                  <a:cubicBezTo>
                    <a:pt x="1251" y="0"/>
                    <a:pt x="1227" y="24"/>
                    <a:pt x="1192" y="36"/>
                  </a:cubicBezTo>
                  <a:cubicBezTo>
                    <a:pt x="1166" y="34"/>
                    <a:pt x="1141" y="33"/>
                    <a:pt x="1116" y="33"/>
                  </a:cubicBezTo>
                  <a:cubicBezTo>
                    <a:pt x="861" y="33"/>
                    <a:pt x="632" y="137"/>
                    <a:pt x="382" y="203"/>
                  </a:cubicBezTo>
                  <a:cubicBezTo>
                    <a:pt x="334" y="214"/>
                    <a:pt x="287" y="238"/>
                    <a:pt x="263" y="286"/>
                  </a:cubicBezTo>
                  <a:cubicBezTo>
                    <a:pt x="168" y="441"/>
                    <a:pt x="84" y="595"/>
                    <a:pt x="25" y="774"/>
                  </a:cubicBezTo>
                  <a:cubicBezTo>
                    <a:pt x="1" y="845"/>
                    <a:pt x="25" y="917"/>
                    <a:pt x="96" y="929"/>
                  </a:cubicBezTo>
                  <a:cubicBezTo>
                    <a:pt x="276" y="951"/>
                    <a:pt x="434" y="1037"/>
                    <a:pt x="621" y="1037"/>
                  </a:cubicBezTo>
                  <a:cubicBezTo>
                    <a:pt x="632" y="1037"/>
                    <a:pt x="644" y="1037"/>
                    <a:pt x="656" y="1036"/>
                  </a:cubicBezTo>
                  <a:cubicBezTo>
                    <a:pt x="716" y="1083"/>
                    <a:pt x="780" y="1088"/>
                    <a:pt x="846" y="1088"/>
                  </a:cubicBezTo>
                  <a:cubicBezTo>
                    <a:pt x="866" y="1088"/>
                    <a:pt x="885" y="1088"/>
                    <a:pt x="905" y="1088"/>
                  </a:cubicBezTo>
                  <a:cubicBezTo>
                    <a:pt x="937" y="1088"/>
                    <a:pt x="969" y="1089"/>
                    <a:pt x="1001" y="1096"/>
                  </a:cubicBezTo>
                  <a:cubicBezTo>
                    <a:pt x="1025" y="1127"/>
                    <a:pt x="1059" y="1138"/>
                    <a:pt x="1097" y="1138"/>
                  </a:cubicBezTo>
                  <a:cubicBezTo>
                    <a:pt x="1116" y="1138"/>
                    <a:pt x="1136" y="1135"/>
                    <a:pt x="1156" y="1131"/>
                  </a:cubicBezTo>
                  <a:lnTo>
                    <a:pt x="1180" y="1143"/>
                  </a:lnTo>
                  <a:lnTo>
                    <a:pt x="1192" y="1143"/>
                  </a:lnTo>
                  <a:cubicBezTo>
                    <a:pt x="1218" y="1170"/>
                    <a:pt x="1245" y="1183"/>
                    <a:pt x="1272" y="1183"/>
                  </a:cubicBezTo>
                  <a:cubicBezTo>
                    <a:pt x="1281" y="1183"/>
                    <a:pt x="1290" y="1182"/>
                    <a:pt x="1299" y="1179"/>
                  </a:cubicBezTo>
                  <a:cubicBezTo>
                    <a:pt x="1323" y="1191"/>
                    <a:pt x="1334" y="1191"/>
                    <a:pt x="1346" y="1191"/>
                  </a:cubicBezTo>
                  <a:cubicBezTo>
                    <a:pt x="1418" y="1250"/>
                    <a:pt x="1513" y="1262"/>
                    <a:pt x="1596" y="1286"/>
                  </a:cubicBezTo>
                  <a:cubicBezTo>
                    <a:pt x="1751" y="1369"/>
                    <a:pt x="1870" y="1488"/>
                    <a:pt x="1965" y="1643"/>
                  </a:cubicBezTo>
                  <a:cubicBezTo>
                    <a:pt x="2025" y="1750"/>
                    <a:pt x="2120" y="1858"/>
                    <a:pt x="2192" y="1965"/>
                  </a:cubicBezTo>
                  <a:cubicBezTo>
                    <a:pt x="2227" y="2012"/>
                    <a:pt x="2275" y="2036"/>
                    <a:pt x="2311" y="2084"/>
                  </a:cubicBezTo>
                  <a:cubicBezTo>
                    <a:pt x="2332" y="2100"/>
                    <a:pt x="2354" y="2106"/>
                    <a:pt x="2375" y="2106"/>
                  </a:cubicBezTo>
                  <a:cubicBezTo>
                    <a:pt x="2401" y="2106"/>
                    <a:pt x="2427" y="2097"/>
                    <a:pt x="2454" y="2084"/>
                  </a:cubicBezTo>
                  <a:cubicBezTo>
                    <a:pt x="2549" y="2024"/>
                    <a:pt x="2573" y="1929"/>
                    <a:pt x="2596" y="1834"/>
                  </a:cubicBezTo>
                  <a:cubicBezTo>
                    <a:pt x="2704" y="1786"/>
                    <a:pt x="2751" y="1703"/>
                    <a:pt x="2739" y="1584"/>
                  </a:cubicBezTo>
                  <a:cubicBezTo>
                    <a:pt x="2763" y="1560"/>
                    <a:pt x="2787" y="1548"/>
                    <a:pt x="2787" y="1524"/>
                  </a:cubicBezTo>
                  <a:cubicBezTo>
                    <a:pt x="2847" y="1334"/>
                    <a:pt x="2942" y="1143"/>
                    <a:pt x="2858" y="941"/>
                  </a:cubicBezTo>
                  <a:cubicBezTo>
                    <a:pt x="2918" y="786"/>
                    <a:pt x="2823" y="691"/>
                    <a:pt x="2727" y="607"/>
                  </a:cubicBezTo>
                  <a:cubicBezTo>
                    <a:pt x="2656" y="524"/>
                    <a:pt x="2585" y="453"/>
                    <a:pt x="2501" y="381"/>
                  </a:cubicBezTo>
                  <a:cubicBezTo>
                    <a:pt x="2418" y="238"/>
                    <a:pt x="2287" y="131"/>
                    <a:pt x="2132" y="95"/>
                  </a:cubicBezTo>
                  <a:cubicBezTo>
                    <a:pt x="1846" y="24"/>
                    <a:pt x="1573" y="0"/>
                    <a:pt x="1287" y="0"/>
                  </a:cubicBezTo>
                  <a:close/>
                </a:path>
              </a:pathLst>
            </a:custGeom>
            <a:solidFill>
              <a:srgbClr val="8FCD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872085" y="-316506"/>
              <a:ext cx="79680" cy="60273"/>
            </a:xfrm>
            <a:custGeom>
              <a:avLst/>
              <a:gdLst/>
              <a:ahLst/>
              <a:cxnLst/>
              <a:rect l="l" t="t" r="r" b="b"/>
              <a:pathLst>
                <a:path w="1942" h="1469" extrusionOk="0">
                  <a:moveTo>
                    <a:pt x="862" y="1"/>
                  </a:moveTo>
                  <a:cubicBezTo>
                    <a:pt x="741" y="1"/>
                    <a:pt x="618" y="31"/>
                    <a:pt x="501" y="75"/>
                  </a:cubicBezTo>
                  <a:cubicBezTo>
                    <a:pt x="310" y="87"/>
                    <a:pt x="191" y="206"/>
                    <a:pt x="72" y="337"/>
                  </a:cubicBezTo>
                  <a:cubicBezTo>
                    <a:pt x="48" y="361"/>
                    <a:pt x="1" y="397"/>
                    <a:pt x="24" y="456"/>
                  </a:cubicBezTo>
                  <a:cubicBezTo>
                    <a:pt x="191" y="516"/>
                    <a:pt x="370" y="552"/>
                    <a:pt x="536" y="587"/>
                  </a:cubicBezTo>
                  <a:cubicBezTo>
                    <a:pt x="644" y="647"/>
                    <a:pt x="751" y="683"/>
                    <a:pt x="846" y="754"/>
                  </a:cubicBezTo>
                  <a:cubicBezTo>
                    <a:pt x="905" y="802"/>
                    <a:pt x="977" y="849"/>
                    <a:pt x="1048" y="897"/>
                  </a:cubicBezTo>
                  <a:lnTo>
                    <a:pt x="1322" y="1195"/>
                  </a:lnTo>
                  <a:cubicBezTo>
                    <a:pt x="1370" y="1242"/>
                    <a:pt x="1417" y="1302"/>
                    <a:pt x="1441" y="1373"/>
                  </a:cubicBezTo>
                  <a:cubicBezTo>
                    <a:pt x="1453" y="1421"/>
                    <a:pt x="1489" y="1469"/>
                    <a:pt x="1548" y="1469"/>
                  </a:cubicBezTo>
                  <a:cubicBezTo>
                    <a:pt x="1608" y="1469"/>
                    <a:pt x="1644" y="1421"/>
                    <a:pt x="1667" y="1373"/>
                  </a:cubicBezTo>
                  <a:cubicBezTo>
                    <a:pt x="1667" y="1349"/>
                    <a:pt x="1667" y="1326"/>
                    <a:pt x="1667" y="1302"/>
                  </a:cubicBezTo>
                  <a:cubicBezTo>
                    <a:pt x="1691" y="1302"/>
                    <a:pt x="1715" y="1302"/>
                    <a:pt x="1739" y="1290"/>
                  </a:cubicBezTo>
                  <a:cubicBezTo>
                    <a:pt x="1787" y="1266"/>
                    <a:pt x="1798" y="1218"/>
                    <a:pt x="1810" y="1171"/>
                  </a:cubicBezTo>
                  <a:cubicBezTo>
                    <a:pt x="1858" y="1111"/>
                    <a:pt x="1894" y="1040"/>
                    <a:pt x="1906" y="957"/>
                  </a:cubicBezTo>
                  <a:cubicBezTo>
                    <a:pt x="1918" y="885"/>
                    <a:pt x="1929" y="802"/>
                    <a:pt x="1941" y="730"/>
                  </a:cubicBezTo>
                  <a:cubicBezTo>
                    <a:pt x="1941" y="707"/>
                    <a:pt x="1929" y="671"/>
                    <a:pt x="1918" y="671"/>
                  </a:cubicBezTo>
                  <a:cubicBezTo>
                    <a:pt x="1846" y="635"/>
                    <a:pt x="1834" y="540"/>
                    <a:pt x="1775" y="504"/>
                  </a:cubicBezTo>
                  <a:lnTo>
                    <a:pt x="1679" y="409"/>
                  </a:lnTo>
                  <a:cubicBezTo>
                    <a:pt x="1656" y="385"/>
                    <a:pt x="1632" y="349"/>
                    <a:pt x="1608" y="349"/>
                  </a:cubicBezTo>
                  <a:cubicBezTo>
                    <a:pt x="1465" y="183"/>
                    <a:pt x="1286" y="87"/>
                    <a:pt x="1084" y="40"/>
                  </a:cubicBezTo>
                  <a:cubicBezTo>
                    <a:pt x="1011" y="12"/>
                    <a:pt x="937" y="1"/>
                    <a:pt x="8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 rot="-4715776">
              <a:off x="3590833" y="773541"/>
              <a:ext cx="65484" cy="131419"/>
            </a:xfrm>
            <a:custGeom>
              <a:avLst/>
              <a:gdLst/>
              <a:ahLst/>
              <a:cxnLst/>
              <a:rect l="l" t="t" r="r" b="b"/>
              <a:pathLst>
                <a:path w="1596" h="3203" extrusionOk="0">
                  <a:moveTo>
                    <a:pt x="564" y="1"/>
                  </a:moveTo>
                  <a:cubicBezTo>
                    <a:pt x="535" y="1"/>
                    <a:pt x="510" y="20"/>
                    <a:pt x="500" y="39"/>
                  </a:cubicBezTo>
                  <a:cubicBezTo>
                    <a:pt x="464" y="182"/>
                    <a:pt x="357" y="301"/>
                    <a:pt x="333" y="444"/>
                  </a:cubicBezTo>
                  <a:cubicBezTo>
                    <a:pt x="250" y="587"/>
                    <a:pt x="214" y="730"/>
                    <a:pt x="191" y="885"/>
                  </a:cubicBezTo>
                  <a:cubicBezTo>
                    <a:pt x="107" y="956"/>
                    <a:pt x="155" y="1052"/>
                    <a:pt x="143" y="1135"/>
                  </a:cubicBezTo>
                  <a:cubicBezTo>
                    <a:pt x="12" y="1504"/>
                    <a:pt x="0" y="1873"/>
                    <a:pt x="119" y="2230"/>
                  </a:cubicBezTo>
                  <a:cubicBezTo>
                    <a:pt x="167" y="2385"/>
                    <a:pt x="155" y="2564"/>
                    <a:pt x="286" y="2683"/>
                  </a:cubicBezTo>
                  <a:cubicBezTo>
                    <a:pt x="286" y="2695"/>
                    <a:pt x="286" y="2718"/>
                    <a:pt x="298" y="2730"/>
                  </a:cubicBezTo>
                  <a:cubicBezTo>
                    <a:pt x="286" y="2778"/>
                    <a:pt x="298" y="2814"/>
                    <a:pt x="345" y="2826"/>
                  </a:cubicBezTo>
                  <a:cubicBezTo>
                    <a:pt x="357" y="2849"/>
                    <a:pt x="369" y="2861"/>
                    <a:pt x="393" y="2885"/>
                  </a:cubicBezTo>
                  <a:cubicBezTo>
                    <a:pt x="417" y="2921"/>
                    <a:pt x="429" y="2968"/>
                    <a:pt x="452" y="3004"/>
                  </a:cubicBezTo>
                  <a:cubicBezTo>
                    <a:pt x="545" y="3139"/>
                    <a:pt x="632" y="3202"/>
                    <a:pt x="755" y="3202"/>
                  </a:cubicBezTo>
                  <a:cubicBezTo>
                    <a:pt x="806" y="3202"/>
                    <a:pt x="863" y="3192"/>
                    <a:pt x="929" y="3171"/>
                  </a:cubicBezTo>
                  <a:cubicBezTo>
                    <a:pt x="988" y="3159"/>
                    <a:pt x="1048" y="3135"/>
                    <a:pt x="1084" y="3076"/>
                  </a:cubicBezTo>
                  <a:cubicBezTo>
                    <a:pt x="1191" y="3040"/>
                    <a:pt x="1286" y="2992"/>
                    <a:pt x="1310" y="2849"/>
                  </a:cubicBezTo>
                  <a:cubicBezTo>
                    <a:pt x="1310" y="2814"/>
                    <a:pt x="1357" y="2778"/>
                    <a:pt x="1381" y="2742"/>
                  </a:cubicBezTo>
                  <a:cubicBezTo>
                    <a:pt x="1476" y="2623"/>
                    <a:pt x="1524" y="2480"/>
                    <a:pt x="1536" y="2337"/>
                  </a:cubicBezTo>
                  <a:cubicBezTo>
                    <a:pt x="1572" y="2147"/>
                    <a:pt x="1595" y="1956"/>
                    <a:pt x="1488" y="1778"/>
                  </a:cubicBezTo>
                  <a:cubicBezTo>
                    <a:pt x="1465" y="1659"/>
                    <a:pt x="1393" y="1575"/>
                    <a:pt x="1310" y="1492"/>
                  </a:cubicBezTo>
                  <a:cubicBezTo>
                    <a:pt x="1203" y="1397"/>
                    <a:pt x="1107" y="1290"/>
                    <a:pt x="1000" y="1182"/>
                  </a:cubicBezTo>
                  <a:cubicBezTo>
                    <a:pt x="833" y="1040"/>
                    <a:pt x="714" y="861"/>
                    <a:pt x="643" y="647"/>
                  </a:cubicBezTo>
                  <a:cubicBezTo>
                    <a:pt x="631" y="528"/>
                    <a:pt x="631" y="409"/>
                    <a:pt x="631" y="301"/>
                  </a:cubicBezTo>
                  <a:cubicBezTo>
                    <a:pt x="631" y="218"/>
                    <a:pt x="631" y="135"/>
                    <a:pt x="631" y="63"/>
                  </a:cubicBezTo>
                  <a:cubicBezTo>
                    <a:pt x="631" y="39"/>
                    <a:pt x="595" y="16"/>
                    <a:pt x="583" y="4"/>
                  </a:cubicBezTo>
                  <a:cubicBezTo>
                    <a:pt x="577" y="2"/>
                    <a:pt x="570" y="1"/>
                    <a:pt x="5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3906984" y="2690196"/>
              <a:ext cx="1477" cy="2995"/>
            </a:xfrm>
            <a:custGeom>
              <a:avLst/>
              <a:gdLst/>
              <a:ahLst/>
              <a:cxnLst/>
              <a:rect l="l" t="t" r="r" b="b"/>
              <a:pathLst>
                <a:path w="36" h="73" extrusionOk="0">
                  <a:moveTo>
                    <a:pt x="0" y="1"/>
                  </a:moveTo>
                  <a:cubicBezTo>
                    <a:pt x="0" y="25"/>
                    <a:pt x="0" y="48"/>
                    <a:pt x="0" y="72"/>
                  </a:cubicBezTo>
                  <a:cubicBezTo>
                    <a:pt x="24" y="48"/>
                    <a:pt x="36" y="25"/>
                    <a:pt x="24" y="1"/>
                  </a:cubicBezTo>
                  <a:close/>
                </a:path>
              </a:pathLst>
            </a:custGeom>
            <a:solidFill>
              <a:srgbClr val="FFC8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2"/>
            <p:cNvSpPr/>
            <p:nvPr/>
          </p:nvSpPr>
          <p:spPr>
            <a:xfrm rot="-3652980">
              <a:off x="2002795" y="4443718"/>
              <a:ext cx="74798" cy="107950"/>
            </a:xfrm>
            <a:custGeom>
              <a:avLst/>
              <a:gdLst/>
              <a:ahLst/>
              <a:cxnLst/>
              <a:rect l="l" t="t" r="r" b="b"/>
              <a:pathLst>
                <a:path w="1823" h="2631" extrusionOk="0">
                  <a:moveTo>
                    <a:pt x="252" y="0"/>
                  </a:moveTo>
                  <a:cubicBezTo>
                    <a:pt x="229" y="0"/>
                    <a:pt x="209" y="12"/>
                    <a:pt x="203" y="38"/>
                  </a:cubicBezTo>
                  <a:cubicBezTo>
                    <a:pt x="155" y="145"/>
                    <a:pt x="60" y="252"/>
                    <a:pt x="72" y="395"/>
                  </a:cubicBezTo>
                  <a:cubicBezTo>
                    <a:pt x="13" y="478"/>
                    <a:pt x="1" y="573"/>
                    <a:pt x="72" y="657"/>
                  </a:cubicBezTo>
                  <a:cubicBezTo>
                    <a:pt x="72" y="716"/>
                    <a:pt x="72" y="776"/>
                    <a:pt x="72" y="847"/>
                  </a:cubicBezTo>
                  <a:cubicBezTo>
                    <a:pt x="60" y="859"/>
                    <a:pt x="36" y="883"/>
                    <a:pt x="36" y="907"/>
                  </a:cubicBezTo>
                  <a:cubicBezTo>
                    <a:pt x="1" y="1216"/>
                    <a:pt x="72" y="1502"/>
                    <a:pt x="274" y="1740"/>
                  </a:cubicBezTo>
                  <a:cubicBezTo>
                    <a:pt x="286" y="1788"/>
                    <a:pt x="322" y="1824"/>
                    <a:pt x="370" y="1847"/>
                  </a:cubicBezTo>
                  <a:cubicBezTo>
                    <a:pt x="370" y="1835"/>
                    <a:pt x="382" y="1824"/>
                    <a:pt x="394" y="1824"/>
                  </a:cubicBezTo>
                  <a:cubicBezTo>
                    <a:pt x="382" y="1835"/>
                    <a:pt x="370" y="1835"/>
                    <a:pt x="370" y="1847"/>
                  </a:cubicBezTo>
                  <a:cubicBezTo>
                    <a:pt x="548" y="2062"/>
                    <a:pt x="751" y="2264"/>
                    <a:pt x="965" y="2443"/>
                  </a:cubicBezTo>
                  <a:cubicBezTo>
                    <a:pt x="1013" y="2490"/>
                    <a:pt x="1048" y="2538"/>
                    <a:pt x="1096" y="2586"/>
                  </a:cubicBezTo>
                  <a:cubicBezTo>
                    <a:pt x="1126" y="2615"/>
                    <a:pt x="1159" y="2630"/>
                    <a:pt x="1191" y="2630"/>
                  </a:cubicBezTo>
                  <a:cubicBezTo>
                    <a:pt x="1224" y="2630"/>
                    <a:pt x="1257" y="2615"/>
                    <a:pt x="1287" y="2586"/>
                  </a:cubicBezTo>
                  <a:cubicBezTo>
                    <a:pt x="1322" y="2562"/>
                    <a:pt x="1346" y="2526"/>
                    <a:pt x="1370" y="2490"/>
                  </a:cubicBezTo>
                  <a:cubicBezTo>
                    <a:pt x="1429" y="2431"/>
                    <a:pt x="1429" y="2312"/>
                    <a:pt x="1537" y="2264"/>
                  </a:cubicBezTo>
                  <a:cubicBezTo>
                    <a:pt x="1560" y="2252"/>
                    <a:pt x="1584" y="2216"/>
                    <a:pt x="1584" y="2181"/>
                  </a:cubicBezTo>
                  <a:cubicBezTo>
                    <a:pt x="1644" y="1919"/>
                    <a:pt x="1822" y="1669"/>
                    <a:pt x="1727" y="1371"/>
                  </a:cubicBezTo>
                  <a:cubicBezTo>
                    <a:pt x="1787" y="1240"/>
                    <a:pt x="1691" y="1193"/>
                    <a:pt x="1608" y="1145"/>
                  </a:cubicBezTo>
                  <a:cubicBezTo>
                    <a:pt x="1429" y="1050"/>
                    <a:pt x="1239" y="954"/>
                    <a:pt x="1060" y="859"/>
                  </a:cubicBezTo>
                  <a:lnTo>
                    <a:pt x="667" y="609"/>
                  </a:lnTo>
                  <a:cubicBezTo>
                    <a:pt x="596" y="597"/>
                    <a:pt x="548" y="561"/>
                    <a:pt x="513" y="502"/>
                  </a:cubicBezTo>
                  <a:cubicBezTo>
                    <a:pt x="477" y="395"/>
                    <a:pt x="417" y="288"/>
                    <a:pt x="382" y="180"/>
                  </a:cubicBezTo>
                  <a:cubicBezTo>
                    <a:pt x="358" y="133"/>
                    <a:pt x="334" y="73"/>
                    <a:pt x="310" y="26"/>
                  </a:cubicBezTo>
                  <a:cubicBezTo>
                    <a:pt x="294" y="9"/>
                    <a:pt x="272" y="0"/>
                    <a:pt x="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9" name="Google Shape;699;p32"/>
          <p:cNvSpPr/>
          <p:nvPr/>
        </p:nvSpPr>
        <p:spPr>
          <a:xfrm flipH="1">
            <a:off x="1573307" y="1375567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0" name="Google Shape;700;p32"/>
          <p:cNvSpPr/>
          <p:nvPr/>
        </p:nvSpPr>
        <p:spPr>
          <a:xfrm>
            <a:off x="7477501" y="1182165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4060833" y="54000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32"/>
          <p:cNvSpPr/>
          <p:nvPr/>
        </p:nvSpPr>
        <p:spPr>
          <a:xfrm>
            <a:off x="8219183" y="3142756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03" name="Google Shape;703;p3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7204250">
            <a:off x="-53162" y="-566074"/>
            <a:ext cx="652100" cy="201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788" y="290838"/>
            <a:ext cx="1233875" cy="83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5" name="Google Shape;70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7854575" y="3704926"/>
            <a:ext cx="1963225" cy="1031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648191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 rot="5400000" flipH="1">
            <a:off x="2239512" y="-485040"/>
            <a:ext cx="4492839" cy="6113586"/>
            <a:chOff x="1282762" y="26746"/>
            <a:chExt cx="6692744" cy="5156534"/>
          </a:xfrm>
        </p:grpSpPr>
        <p:sp>
          <p:nvSpPr>
            <p:cNvPr id="40" name="Google Shape;40;p3"/>
            <p:cNvSpPr/>
            <p:nvPr/>
          </p:nvSpPr>
          <p:spPr>
            <a:xfrm rot="-10449788">
              <a:off x="1495613" y="333274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 rot="350212">
              <a:off x="1504688" y="371599"/>
              <a:ext cx="6257967" cy="4505152"/>
            </a:xfrm>
            <a:custGeom>
              <a:avLst/>
              <a:gdLst/>
              <a:ahLst/>
              <a:cxnLst/>
              <a:rect l="l" t="t" r="r" b="b"/>
              <a:pathLst>
                <a:path w="48378" h="25361" extrusionOk="0">
                  <a:moveTo>
                    <a:pt x="48266" y="19558"/>
                  </a:moveTo>
                  <a:lnTo>
                    <a:pt x="48182" y="19614"/>
                  </a:lnTo>
                  <a:lnTo>
                    <a:pt x="48043" y="19725"/>
                  </a:lnTo>
                  <a:lnTo>
                    <a:pt x="47429" y="19586"/>
                  </a:lnTo>
                  <a:cubicBezTo>
                    <a:pt x="47317" y="19502"/>
                    <a:pt x="47178" y="19418"/>
                    <a:pt x="47038" y="19363"/>
                  </a:cubicBezTo>
                  <a:cubicBezTo>
                    <a:pt x="46787" y="19363"/>
                    <a:pt x="46676" y="19279"/>
                    <a:pt x="46453" y="19251"/>
                  </a:cubicBezTo>
                  <a:cubicBezTo>
                    <a:pt x="45950" y="18972"/>
                    <a:pt x="45197" y="18833"/>
                    <a:pt x="45002" y="18442"/>
                  </a:cubicBezTo>
                  <a:cubicBezTo>
                    <a:pt x="44862" y="18414"/>
                    <a:pt x="44751" y="18358"/>
                    <a:pt x="44639" y="18275"/>
                  </a:cubicBezTo>
                  <a:lnTo>
                    <a:pt x="44360" y="17856"/>
                  </a:lnTo>
                  <a:cubicBezTo>
                    <a:pt x="43328" y="17772"/>
                    <a:pt x="42240" y="17745"/>
                    <a:pt x="41180" y="17717"/>
                  </a:cubicBezTo>
                  <a:cubicBezTo>
                    <a:pt x="40956" y="17856"/>
                    <a:pt x="40789" y="18051"/>
                    <a:pt x="40650" y="18275"/>
                  </a:cubicBezTo>
                  <a:cubicBezTo>
                    <a:pt x="40203" y="18554"/>
                    <a:pt x="39729" y="18805"/>
                    <a:pt x="39255" y="19028"/>
                  </a:cubicBezTo>
                  <a:cubicBezTo>
                    <a:pt x="38976" y="19056"/>
                    <a:pt x="38697" y="19084"/>
                    <a:pt x="38418" y="19139"/>
                  </a:cubicBezTo>
                  <a:cubicBezTo>
                    <a:pt x="38083" y="19139"/>
                    <a:pt x="37274" y="19139"/>
                    <a:pt x="36967" y="19084"/>
                  </a:cubicBezTo>
                  <a:cubicBezTo>
                    <a:pt x="36465" y="19028"/>
                    <a:pt x="36297" y="18749"/>
                    <a:pt x="35851" y="18721"/>
                  </a:cubicBezTo>
                  <a:cubicBezTo>
                    <a:pt x="35572" y="19084"/>
                    <a:pt x="35349" y="19502"/>
                    <a:pt x="35153" y="19921"/>
                  </a:cubicBezTo>
                  <a:cubicBezTo>
                    <a:pt x="34651" y="20200"/>
                    <a:pt x="34121" y="20395"/>
                    <a:pt x="33591" y="20534"/>
                  </a:cubicBezTo>
                  <a:cubicBezTo>
                    <a:pt x="33201" y="20451"/>
                    <a:pt x="32754" y="20590"/>
                    <a:pt x="32391" y="20507"/>
                  </a:cubicBezTo>
                  <a:cubicBezTo>
                    <a:pt x="31889" y="20869"/>
                    <a:pt x="31303" y="21092"/>
                    <a:pt x="30690" y="21148"/>
                  </a:cubicBezTo>
                  <a:cubicBezTo>
                    <a:pt x="30383" y="21734"/>
                    <a:pt x="29825" y="22097"/>
                    <a:pt x="29211" y="22180"/>
                  </a:cubicBezTo>
                  <a:cubicBezTo>
                    <a:pt x="28709" y="22153"/>
                    <a:pt x="28234" y="22180"/>
                    <a:pt x="27732" y="22264"/>
                  </a:cubicBezTo>
                  <a:cubicBezTo>
                    <a:pt x="27342" y="22180"/>
                    <a:pt x="26951" y="22069"/>
                    <a:pt x="26588" y="21929"/>
                  </a:cubicBezTo>
                  <a:cubicBezTo>
                    <a:pt x="26058" y="22404"/>
                    <a:pt x="24747" y="22627"/>
                    <a:pt x="23603" y="22627"/>
                  </a:cubicBezTo>
                  <a:cubicBezTo>
                    <a:pt x="23464" y="22627"/>
                    <a:pt x="23520" y="22459"/>
                    <a:pt x="23380" y="22487"/>
                  </a:cubicBezTo>
                  <a:cubicBezTo>
                    <a:pt x="22934" y="22515"/>
                    <a:pt x="23157" y="22738"/>
                    <a:pt x="22738" y="22794"/>
                  </a:cubicBezTo>
                  <a:cubicBezTo>
                    <a:pt x="22515" y="23408"/>
                    <a:pt x="21064" y="23520"/>
                    <a:pt x="19948" y="23548"/>
                  </a:cubicBezTo>
                  <a:cubicBezTo>
                    <a:pt x="19809" y="23603"/>
                    <a:pt x="19725" y="23743"/>
                    <a:pt x="19781" y="23882"/>
                  </a:cubicBezTo>
                  <a:cubicBezTo>
                    <a:pt x="19418" y="24078"/>
                    <a:pt x="19028" y="24273"/>
                    <a:pt x="18637" y="24384"/>
                  </a:cubicBezTo>
                  <a:cubicBezTo>
                    <a:pt x="17884" y="24524"/>
                    <a:pt x="17298" y="24384"/>
                    <a:pt x="16601" y="24440"/>
                  </a:cubicBezTo>
                  <a:cubicBezTo>
                    <a:pt x="16405" y="24273"/>
                    <a:pt x="16043" y="24189"/>
                    <a:pt x="15875" y="23994"/>
                  </a:cubicBezTo>
                  <a:cubicBezTo>
                    <a:pt x="15178" y="24440"/>
                    <a:pt x="13587" y="24468"/>
                    <a:pt x="12862" y="24384"/>
                  </a:cubicBezTo>
                  <a:cubicBezTo>
                    <a:pt x="12388" y="24663"/>
                    <a:pt x="12137" y="24412"/>
                    <a:pt x="11635" y="24440"/>
                  </a:cubicBezTo>
                  <a:cubicBezTo>
                    <a:pt x="11523" y="24440"/>
                    <a:pt x="11411" y="24496"/>
                    <a:pt x="11328" y="24496"/>
                  </a:cubicBezTo>
                  <a:cubicBezTo>
                    <a:pt x="10853" y="24468"/>
                    <a:pt x="10658" y="24301"/>
                    <a:pt x="10630" y="24106"/>
                  </a:cubicBezTo>
                  <a:cubicBezTo>
                    <a:pt x="9793" y="24357"/>
                    <a:pt x="8315" y="24524"/>
                    <a:pt x="8008" y="24161"/>
                  </a:cubicBezTo>
                  <a:cubicBezTo>
                    <a:pt x="7924" y="24189"/>
                    <a:pt x="7812" y="24217"/>
                    <a:pt x="7757" y="24245"/>
                  </a:cubicBezTo>
                  <a:lnTo>
                    <a:pt x="7422" y="24329"/>
                  </a:lnTo>
                  <a:cubicBezTo>
                    <a:pt x="7226" y="24412"/>
                    <a:pt x="7031" y="24468"/>
                    <a:pt x="6864" y="24552"/>
                  </a:cubicBezTo>
                  <a:cubicBezTo>
                    <a:pt x="6445" y="24747"/>
                    <a:pt x="5999" y="24887"/>
                    <a:pt x="5553" y="24998"/>
                  </a:cubicBezTo>
                  <a:cubicBezTo>
                    <a:pt x="4409" y="25082"/>
                    <a:pt x="2958" y="25361"/>
                    <a:pt x="2595" y="25110"/>
                  </a:cubicBezTo>
                  <a:cubicBezTo>
                    <a:pt x="2456" y="25138"/>
                    <a:pt x="2456" y="25194"/>
                    <a:pt x="2260" y="25221"/>
                  </a:cubicBezTo>
                  <a:cubicBezTo>
                    <a:pt x="2177" y="24998"/>
                    <a:pt x="1675" y="24998"/>
                    <a:pt x="1647" y="24775"/>
                  </a:cubicBezTo>
                  <a:lnTo>
                    <a:pt x="1312" y="24803"/>
                  </a:lnTo>
                  <a:lnTo>
                    <a:pt x="1172" y="24803"/>
                  </a:lnTo>
                  <a:lnTo>
                    <a:pt x="1144" y="24803"/>
                  </a:lnTo>
                  <a:cubicBezTo>
                    <a:pt x="1117" y="24775"/>
                    <a:pt x="1089" y="24747"/>
                    <a:pt x="1089" y="24719"/>
                  </a:cubicBezTo>
                  <a:cubicBezTo>
                    <a:pt x="1172" y="23771"/>
                    <a:pt x="1368" y="23073"/>
                    <a:pt x="1730" y="22683"/>
                  </a:cubicBezTo>
                  <a:cubicBezTo>
                    <a:pt x="1730" y="22069"/>
                    <a:pt x="1675" y="21343"/>
                    <a:pt x="1730" y="20702"/>
                  </a:cubicBezTo>
                  <a:cubicBezTo>
                    <a:pt x="1758" y="20088"/>
                    <a:pt x="1842" y="19586"/>
                    <a:pt x="2149" y="19418"/>
                  </a:cubicBezTo>
                  <a:cubicBezTo>
                    <a:pt x="1954" y="19167"/>
                    <a:pt x="1758" y="18916"/>
                    <a:pt x="1535" y="18665"/>
                  </a:cubicBezTo>
                  <a:cubicBezTo>
                    <a:pt x="1256" y="18358"/>
                    <a:pt x="1089" y="17968"/>
                    <a:pt x="1061" y="17549"/>
                  </a:cubicBezTo>
                  <a:cubicBezTo>
                    <a:pt x="1005" y="17326"/>
                    <a:pt x="1089" y="17326"/>
                    <a:pt x="1061" y="17131"/>
                  </a:cubicBezTo>
                  <a:cubicBezTo>
                    <a:pt x="949" y="16740"/>
                    <a:pt x="698" y="16461"/>
                    <a:pt x="670" y="15987"/>
                  </a:cubicBezTo>
                  <a:cubicBezTo>
                    <a:pt x="810" y="15485"/>
                    <a:pt x="642" y="14815"/>
                    <a:pt x="838" y="14452"/>
                  </a:cubicBezTo>
                  <a:lnTo>
                    <a:pt x="977" y="14425"/>
                  </a:lnTo>
                  <a:cubicBezTo>
                    <a:pt x="1144" y="14006"/>
                    <a:pt x="726" y="13420"/>
                    <a:pt x="670" y="12918"/>
                  </a:cubicBezTo>
                  <a:cubicBezTo>
                    <a:pt x="531" y="12834"/>
                    <a:pt x="419" y="12499"/>
                    <a:pt x="335" y="12220"/>
                  </a:cubicBezTo>
                  <a:cubicBezTo>
                    <a:pt x="391" y="11718"/>
                    <a:pt x="252" y="11132"/>
                    <a:pt x="335" y="10686"/>
                  </a:cubicBezTo>
                  <a:cubicBezTo>
                    <a:pt x="84" y="9375"/>
                    <a:pt x="140" y="7310"/>
                    <a:pt x="56" y="5804"/>
                  </a:cubicBezTo>
                  <a:cubicBezTo>
                    <a:pt x="1" y="5441"/>
                    <a:pt x="1" y="5106"/>
                    <a:pt x="29" y="4744"/>
                  </a:cubicBezTo>
                  <a:cubicBezTo>
                    <a:pt x="29" y="4576"/>
                    <a:pt x="84" y="4381"/>
                    <a:pt x="112" y="4213"/>
                  </a:cubicBezTo>
                  <a:cubicBezTo>
                    <a:pt x="168" y="4018"/>
                    <a:pt x="252" y="3823"/>
                    <a:pt x="307" y="3628"/>
                  </a:cubicBezTo>
                  <a:cubicBezTo>
                    <a:pt x="475" y="3293"/>
                    <a:pt x="642" y="3014"/>
                    <a:pt x="754" y="3042"/>
                  </a:cubicBezTo>
                  <a:cubicBezTo>
                    <a:pt x="893" y="3042"/>
                    <a:pt x="810" y="3572"/>
                    <a:pt x="1033" y="3432"/>
                  </a:cubicBezTo>
                  <a:cubicBezTo>
                    <a:pt x="1061" y="4799"/>
                    <a:pt x="1117" y="6138"/>
                    <a:pt x="1172" y="7840"/>
                  </a:cubicBezTo>
                  <a:cubicBezTo>
                    <a:pt x="1200" y="8594"/>
                    <a:pt x="1172" y="9458"/>
                    <a:pt x="1228" y="10268"/>
                  </a:cubicBezTo>
                  <a:cubicBezTo>
                    <a:pt x="1256" y="10519"/>
                    <a:pt x="1284" y="10770"/>
                    <a:pt x="1340" y="11021"/>
                  </a:cubicBezTo>
                  <a:cubicBezTo>
                    <a:pt x="1396" y="11160"/>
                    <a:pt x="1451" y="11272"/>
                    <a:pt x="1563" y="11384"/>
                  </a:cubicBezTo>
                  <a:cubicBezTo>
                    <a:pt x="1172" y="8677"/>
                    <a:pt x="1033" y="5943"/>
                    <a:pt x="1702" y="3237"/>
                  </a:cubicBezTo>
                  <a:lnTo>
                    <a:pt x="1730" y="3237"/>
                  </a:lnTo>
                  <a:cubicBezTo>
                    <a:pt x="1786" y="3181"/>
                    <a:pt x="1898" y="3153"/>
                    <a:pt x="1981" y="3070"/>
                  </a:cubicBezTo>
                  <a:cubicBezTo>
                    <a:pt x="2512" y="3181"/>
                    <a:pt x="2623" y="2930"/>
                    <a:pt x="2874" y="2986"/>
                  </a:cubicBezTo>
                  <a:cubicBezTo>
                    <a:pt x="3125" y="3014"/>
                    <a:pt x="2902" y="3097"/>
                    <a:pt x="2874" y="3125"/>
                  </a:cubicBezTo>
                  <a:cubicBezTo>
                    <a:pt x="2986" y="3181"/>
                    <a:pt x="3125" y="3209"/>
                    <a:pt x="3237" y="3237"/>
                  </a:cubicBezTo>
                  <a:cubicBezTo>
                    <a:pt x="3432" y="3097"/>
                    <a:pt x="2930" y="3153"/>
                    <a:pt x="3042" y="2986"/>
                  </a:cubicBezTo>
                  <a:cubicBezTo>
                    <a:pt x="3934" y="2791"/>
                    <a:pt x="5050" y="2623"/>
                    <a:pt x="6055" y="2484"/>
                  </a:cubicBezTo>
                  <a:lnTo>
                    <a:pt x="6055" y="2707"/>
                  </a:lnTo>
                  <a:cubicBezTo>
                    <a:pt x="6222" y="2651"/>
                    <a:pt x="6083" y="2512"/>
                    <a:pt x="6138" y="2428"/>
                  </a:cubicBezTo>
                  <a:cubicBezTo>
                    <a:pt x="6752" y="2372"/>
                    <a:pt x="7422" y="1982"/>
                    <a:pt x="8063" y="2009"/>
                  </a:cubicBezTo>
                  <a:cubicBezTo>
                    <a:pt x="9124" y="1647"/>
                    <a:pt x="10240" y="1396"/>
                    <a:pt x="11356" y="1172"/>
                  </a:cubicBezTo>
                  <a:cubicBezTo>
                    <a:pt x="12360" y="838"/>
                    <a:pt x="13811" y="782"/>
                    <a:pt x="15122" y="698"/>
                  </a:cubicBezTo>
                  <a:cubicBezTo>
                    <a:pt x="15652" y="642"/>
                    <a:pt x="16154" y="559"/>
                    <a:pt x="16628" y="503"/>
                  </a:cubicBezTo>
                  <a:cubicBezTo>
                    <a:pt x="17298" y="447"/>
                    <a:pt x="18051" y="419"/>
                    <a:pt x="18749" y="391"/>
                  </a:cubicBezTo>
                  <a:cubicBezTo>
                    <a:pt x="19335" y="363"/>
                    <a:pt x="19921" y="363"/>
                    <a:pt x="20479" y="419"/>
                  </a:cubicBezTo>
                  <a:cubicBezTo>
                    <a:pt x="22097" y="252"/>
                    <a:pt x="23659" y="363"/>
                    <a:pt x="25333" y="224"/>
                  </a:cubicBezTo>
                  <a:cubicBezTo>
                    <a:pt x="26812" y="112"/>
                    <a:pt x="28290" y="112"/>
                    <a:pt x="29769" y="224"/>
                  </a:cubicBezTo>
                  <a:cubicBezTo>
                    <a:pt x="30355" y="475"/>
                    <a:pt x="31052" y="670"/>
                    <a:pt x="31387" y="1061"/>
                  </a:cubicBezTo>
                  <a:cubicBezTo>
                    <a:pt x="32057" y="949"/>
                    <a:pt x="32670" y="838"/>
                    <a:pt x="33256" y="698"/>
                  </a:cubicBezTo>
                  <a:cubicBezTo>
                    <a:pt x="33507" y="698"/>
                    <a:pt x="33507" y="782"/>
                    <a:pt x="33731" y="782"/>
                  </a:cubicBezTo>
                  <a:cubicBezTo>
                    <a:pt x="35265" y="614"/>
                    <a:pt x="37469" y="698"/>
                    <a:pt x="38725" y="363"/>
                  </a:cubicBezTo>
                  <a:cubicBezTo>
                    <a:pt x="39199" y="391"/>
                    <a:pt x="39645" y="391"/>
                    <a:pt x="40119" y="335"/>
                  </a:cubicBezTo>
                  <a:lnTo>
                    <a:pt x="40817" y="252"/>
                  </a:lnTo>
                  <a:lnTo>
                    <a:pt x="41208" y="224"/>
                  </a:lnTo>
                  <a:lnTo>
                    <a:pt x="41682" y="196"/>
                  </a:lnTo>
                  <a:cubicBezTo>
                    <a:pt x="41961" y="196"/>
                    <a:pt x="42156" y="84"/>
                    <a:pt x="42435" y="84"/>
                  </a:cubicBezTo>
                  <a:cubicBezTo>
                    <a:pt x="42575" y="84"/>
                    <a:pt x="42603" y="112"/>
                    <a:pt x="42686" y="112"/>
                  </a:cubicBezTo>
                  <a:cubicBezTo>
                    <a:pt x="43272" y="29"/>
                    <a:pt x="43886" y="1"/>
                    <a:pt x="44472" y="1"/>
                  </a:cubicBezTo>
                  <a:cubicBezTo>
                    <a:pt x="44946" y="29"/>
                    <a:pt x="45476" y="112"/>
                    <a:pt x="46006" y="140"/>
                  </a:cubicBezTo>
                  <a:cubicBezTo>
                    <a:pt x="46285" y="168"/>
                    <a:pt x="46564" y="168"/>
                    <a:pt x="46843" y="168"/>
                  </a:cubicBezTo>
                  <a:lnTo>
                    <a:pt x="46955" y="168"/>
                  </a:lnTo>
                  <a:lnTo>
                    <a:pt x="46983" y="224"/>
                  </a:lnTo>
                  <a:cubicBezTo>
                    <a:pt x="46983" y="252"/>
                    <a:pt x="47011" y="280"/>
                    <a:pt x="47038" y="308"/>
                  </a:cubicBezTo>
                  <a:cubicBezTo>
                    <a:pt x="47066" y="363"/>
                    <a:pt x="47122" y="419"/>
                    <a:pt x="47178" y="447"/>
                  </a:cubicBezTo>
                  <a:cubicBezTo>
                    <a:pt x="47178" y="503"/>
                    <a:pt x="47178" y="587"/>
                    <a:pt x="47178" y="642"/>
                  </a:cubicBezTo>
                  <a:cubicBezTo>
                    <a:pt x="47122" y="782"/>
                    <a:pt x="47094" y="1089"/>
                    <a:pt x="47011" y="1117"/>
                  </a:cubicBezTo>
                  <a:cubicBezTo>
                    <a:pt x="46899" y="1368"/>
                    <a:pt x="47094" y="1145"/>
                    <a:pt x="47011" y="1340"/>
                  </a:cubicBezTo>
                  <a:cubicBezTo>
                    <a:pt x="46899" y="1786"/>
                    <a:pt x="46787" y="2233"/>
                    <a:pt x="46704" y="2679"/>
                  </a:cubicBezTo>
                  <a:cubicBezTo>
                    <a:pt x="46676" y="2902"/>
                    <a:pt x="46620" y="3097"/>
                    <a:pt x="46564" y="3321"/>
                  </a:cubicBezTo>
                  <a:cubicBezTo>
                    <a:pt x="46536" y="3516"/>
                    <a:pt x="46480" y="3683"/>
                    <a:pt x="46425" y="3879"/>
                  </a:cubicBezTo>
                  <a:cubicBezTo>
                    <a:pt x="46369" y="4269"/>
                    <a:pt x="46313" y="4688"/>
                    <a:pt x="46285" y="5050"/>
                  </a:cubicBezTo>
                  <a:cubicBezTo>
                    <a:pt x="46257" y="5329"/>
                    <a:pt x="46229" y="5581"/>
                    <a:pt x="46201" y="5860"/>
                  </a:cubicBezTo>
                  <a:cubicBezTo>
                    <a:pt x="46146" y="6362"/>
                    <a:pt x="46062" y="6892"/>
                    <a:pt x="45978" y="7366"/>
                  </a:cubicBezTo>
                  <a:cubicBezTo>
                    <a:pt x="45811" y="7506"/>
                    <a:pt x="45839" y="7868"/>
                    <a:pt x="45783" y="8147"/>
                  </a:cubicBezTo>
                  <a:cubicBezTo>
                    <a:pt x="45727" y="8315"/>
                    <a:pt x="45671" y="8454"/>
                    <a:pt x="45588" y="8649"/>
                  </a:cubicBezTo>
                  <a:cubicBezTo>
                    <a:pt x="45644" y="8928"/>
                    <a:pt x="45699" y="9207"/>
                    <a:pt x="45755" y="9486"/>
                  </a:cubicBezTo>
                  <a:cubicBezTo>
                    <a:pt x="45922" y="10547"/>
                    <a:pt x="46118" y="11579"/>
                    <a:pt x="46313" y="12611"/>
                  </a:cubicBezTo>
                  <a:lnTo>
                    <a:pt x="46313" y="12611"/>
                  </a:lnTo>
                  <a:lnTo>
                    <a:pt x="46341" y="12862"/>
                  </a:lnTo>
                  <a:cubicBezTo>
                    <a:pt x="47038" y="13560"/>
                    <a:pt x="47569" y="14369"/>
                    <a:pt x="47959" y="15261"/>
                  </a:cubicBezTo>
                  <a:cubicBezTo>
                    <a:pt x="47959" y="15457"/>
                    <a:pt x="48015" y="15485"/>
                    <a:pt x="47987" y="15596"/>
                  </a:cubicBezTo>
                  <a:cubicBezTo>
                    <a:pt x="48266" y="16266"/>
                    <a:pt x="48378" y="16963"/>
                    <a:pt x="48378" y="17689"/>
                  </a:cubicBezTo>
                  <a:cubicBezTo>
                    <a:pt x="48378" y="18079"/>
                    <a:pt x="48378" y="18470"/>
                    <a:pt x="48350" y="18860"/>
                  </a:cubicBezTo>
                  <a:lnTo>
                    <a:pt x="48294" y="19418"/>
                  </a:lnTo>
                  <a:cubicBezTo>
                    <a:pt x="48294" y="19474"/>
                    <a:pt x="48294" y="19530"/>
                    <a:pt x="48266" y="19558"/>
                  </a:cubicBezTo>
                  <a:close/>
                  <a:moveTo>
                    <a:pt x="47429" y="15066"/>
                  </a:moveTo>
                  <a:cubicBezTo>
                    <a:pt x="47485" y="14899"/>
                    <a:pt x="47485" y="14731"/>
                    <a:pt x="47429" y="14592"/>
                  </a:cubicBezTo>
                  <a:cubicBezTo>
                    <a:pt x="47290" y="14480"/>
                    <a:pt x="47317" y="14983"/>
                    <a:pt x="47429" y="15066"/>
                  </a:cubicBezTo>
                  <a:close/>
                  <a:moveTo>
                    <a:pt x="47066" y="14452"/>
                  </a:moveTo>
                  <a:cubicBezTo>
                    <a:pt x="47150" y="14480"/>
                    <a:pt x="47234" y="14508"/>
                    <a:pt x="47206" y="14313"/>
                  </a:cubicBezTo>
                  <a:cubicBezTo>
                    <a:pt x="47122" y="14285"/>
                    <a:pt x="47066" y="14341"/>
                    <a:pt x="47066" y="14452"/>
                  </a:cubicBezTo>
                  <a:close/>
                  <a:moveTo>
                    <a:pt x="46257" y="1675"/>
                  </a:moveTo>
                  <a:cubicBezTo>
                    <a:pt x="46341" y="1647"/>
                    <a:pt x="46397" y="1479"/>
                    <a:pt x="46453" y="1284"/>
                  </a:cubicBezTo>
                  <a:cubicBezTo>
                    <a:pt x="46341" y="1396"/>
                    <a:pt x="46257" y="1535"/>
                    <a:pt x="46257" y="1675"/>
                  </a:cubicBezTo>
                  <a:close/>
                  <a:moveTo>
                    <a:pt x="45950" y="2344"/>
                  </a:moveTo>
                  <a:cubicBezTo>
                    <a:pt x="46006" y="2261"/>
                    <a:pt x="46006" y="2149"/>
                    <a:pt x="46006" y="2065"/>
                  </a:cubicBezTo>
                  <a:cubicBezTo>
                    <a:pt x="45839" y="2093"/>
                    <a:pt x="45811" y="2456"/>
                    <a:pt x="45950" y="2344"/>
                  </a:cubicBezTo>
                  <a:close/>
                  <a:moveTo>
                    <a:pt x="45560" y="1730"/>
                  </a:moveTo>
                  <a:cubicBezTo>
                    <a:pt x="45281" y="2763"/>
                    <a:pt x="45141" y="3851"/>
                    <a:pt x="45197" y="4939"/>
                  </a:cubicBezTo>
                  <a:lnTo>
                    <a:pt x="45337" y="4353"/>
                  </a:lnTo>
                  <a:cubicBezTo>
                    <a:pt x="45365" y="4102"/>
                    <a:pt x="45420" y="3851"/>
                    <a:pt x="45504" y="3600"/>
                  </a:cubicBezTo>
                  <a:cubicBezTo>
                    <a:pt x="45588" y="2707"/>
                    <a:pt x="45811" y="1786"/>
                    <a:pt x="45560" y="1730"/>
                  </a:cubicBezTo>
                  <a:close/>
                  <a:moveTo>
                    <a:pt x="43049" y="1089"/>
                  </a:moveTo>
                  <a:lnTo>
                    <a:pt x="42770" y="1117"/>
                  </a:lnTo>
                  <a:lnTo>
                    <a:pt x="43077" y="1117"/>
                  </a:lnTo>
                  <a:close/>
                  <a:moveTo>
                    <a:pt x="24803" y="838"/>
                  </a:moveTo>
                  <a:cubicBezTo>
                    <a:pt x="24301" y="754"/>
                    <a:pt x="24691" y="1089"/>
                    <a:pt x="24803" y="838"/>
                  </a:cubicBezTo>
                  <a:close/>
                  <a:moveTo>
                    <a:pt x="10072" y="1982"/>
                  </a:moveTo>
                  <a:cubicBezTo>
                    <a:pt x="10072" y="2065"/>
                    <a:pt x="10156" y="2093"/>
                    <a:pt x="10295" y="2065"/>
                  </a:cubicBezTo>
                  <a:cubicBezTo>
                    <a:pt x="10351" y="2037"/>
                    <a:pt x="10351" y="1982"/>
                    <a:pt x="10295" y="1954"/>
                  </a:cubicBezTo>
                  <a:cubicBezTo>
                    <a:pt x="10240" y="1926"/>
                    <a:pt x="10184" y="1982"/>
                    <a:pt x="10072" y="1982"/>
                  </a:cubicBezTo>
                  <a:close/>
                  <a:moveTo>
                    <a:pt x="7673" y="2763"/>
                  </a:moveTo>
                  <a:cubicBezTo>
                    <a:pt x="7561" y="2679"/>
                    <a:pt x="7896" y="2567"/>
                    <a:pt x="7673" y="2567"/>
                  </a:cubicBezTo>
                  <a:cubicBezTo>
                    <a:pt x="7617" y="2623"/>
                    <a:pt x="7450" y="2791"/>
                    <a:pt x="7673" y="2763"/>
                  </a:cubicBezTo>
                  <a:close/>
                  <a:moveTo>
                    <a:pt x="5720" y="3265"/>
                  </a:moveTo>
                  <a:cubicBezTo>
                    <a:pt x="8817" y="3125"/>
                    <a:pt x="11914" y="2707"/>
                    <a:pt x="15010" y="2344"/>
                  </a:cubicBezTo>
                  <a:cubicBezTo>
                    <a:pt x="19390" y="1842"/>
                    <a:pt x="23799" y="1507"/>
                    <a:pt x="28207" y="1284"/>
                  </a:cubicBezTo>
                  <a:cubicBezTo>
                    <a:pt x="28179" y="1256"/>
                    <a:pt x="28123" y="1228"/>
                    <a:pt x="28067" y="1200"/>
                  </a:cubicBezTo>
                  <a:cubicBezTo>
                    <a:pt x="26979" y="1033"/>
                    <a:pt x="25166" y="1200"/>
                    <a:pt x="23659" y="1284"/>
                  </a:cubicBezTo>
                  <a:cubicBezTo>
                    <a:pt x="22543" y="1340"/>
                    <a:pt x="21120" y="1312"/>
                    <a:pt x="19893" y="1340"/>
                  </a:cubicBezTo>
                  <a:cubicBezTo>
                    <a:pt x="17968" y="1396"/>
                    <a:pt x="15959" y="1563"/>
                    <a:pt x="13922" y="1758"/>
                  </a:cubicBezTo>
                  <a:cubicBezTo>
                    <a:pt x="11662" y="1982"/>
                    <a:pt x="9849" y="2540"/>
                    <a:pt x="7840" y="2930"/>
                  </a:cubicBezTo>
                  <a:cubicBezTo>
                    <a:pt x="7840" y="2874"/>
                    <a:pt x="7924" y="2846"/>
                    <a:pt x="7840" y="2846"/>
                  </a:cubicBezTo>
                  <a:cubicBezTo>
                    <a:pt x="7589" y="2846"/>
                    <a:pt x="7896" y="2902"/>
                    <a:pt x="7729" y="2930"/>
                  </a:cubicBezTo>
                  <a:cubicBezTo>
                    <a:pt x="7059" y="3097"/>
                    <a:pt x="6389" y="3181"/>
                    <a:pt x="5720" y="3265"/>
                  </a:cubicBezTo>
                  <a:close/>
                  <a:moveTo>
                    <a:pt x="47206" y="17549"/>
                  </a:moveTo>
                  <a:cubicBezTo>
                    <a:pt x="47150" y="17047"/>
                    <a:pt x="46983" y="16573"/>
                    <a:pt x="46759" y="16126"/>
                  </a:cubicBezTo>
                  <a:cubicBezTo>
                    <a:pt x="46787" y="16545"/>
                    <a:pt x="46787" y="16963"/>
                    <a:pt x="46787" y="17382"/>
                  </a:cubicBezTo>
                  <a:cubicBezTo>
                    <a:pt x="46871" y="17466"/>
                    <a:pt x="46927" y="17521"/>
                    <a:pt x="47011" y="17605"/>
                  </a:cubicBezTo>
                  <a:cubicBezTo>
                    <a:pt x="47066" y="17605"/>
                    <a:pt x="47094" y="17438"/>
                    <a:pt x="47206" y="17549"/>
                  </a:cubicBezTo>
                  <a:close/>
                  <a:moveTo>
                    <a:pt x="47792" y="15540"/>
                  </a:moveTo>
                  <a:cubicBezTo>
                    <a:pt x="47792" y="15429"/>
                    <a:pt x="47792" y="15345"/>
                    <a:pt x="47792" y="15234"/>
                  </a:cubicBezTo>
                  <a:cubicBezTo>
                    <a:pt x="47708" y="15178"/>
                    <a:pt x="47652" y="15261"/>
                    <a:pt x="47680" y="15457"/>
                  </a:cubicBezTo>
                  <a:cubicBezTo>
                    <a:pt x="47736" y="15457"/>
                    <a:pt x="47764" y="15485"/>
                    <a:pt x="47792" y="1554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Google Shape;42;p3"/>
          <p:cNvSpPr txBox="1">
            <a:spLocks noGrp="1"/>
          </p:cNvSpPr>
          <p:nvPr>
            <p:ph type="title" hasCustomPrompt="1"/>
          </p:nvPr>
        </p:nvSpPr>
        <p:spPr>
          <a:xfrm>
            <a:off x="2653275" y="1104928"/>
            <a:ext cx="3362100" cy="13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9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3"/>
          <p:cNvSpPr txBox="1">
            <a:spLocks noGrp="1"/>
          </p:cNvSpPr>
          <p:nvPr>
            <p:ph type="subTitle" idx="1"/>
          </p:nvPr>
        </p:nvSpPr>
        <p:spPr>
          <a:xfrm>
            <a:off x="2680655" y="3132383"/>
            <a:ext cx="24498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"/>
          <p:cNvSpPr/>
          <p:nvPr/>
        </p:nvSpPr>
        <p:spPr>
          <a:xfrm>
            <a:off x="796571" y="1116171"/>
            <a:ext cx="14765" cy="13134"/>
          </a:xfrm>
          <a:custGeom>
            <a:avLst/>
            <a:gdLst/>
            <a:ahLst/>
            <a:cxnLst/>
            <a:rect l="l" t="t" r="r" b="b"/>
            <a:pathLst>
              <a:path w="670" h="596" extrusionOk="0">
                <a:moveTo>
                  <a:pt x="49" y="0"/>
                </a:moveTo>
                <a:cubicBezTo>
                  <a:pt x="39" y="0"/>
                  <a:pt x="31" y="3"/>
                  <a:pt x="28" y="9"/>
                </a:cubicBezTo>
                <a:cubicBezTo>
                  <a:pt x="0" y="37"/>
                  <a:pt x="335" y="344"/>
                  <a:pt x="670" y="595"/>
                </a:cubicBezTo>
                <a:cubicBezTo>
                  <a:pt x="586" y="428"/>
                  <a:pt x="502" y="260"/>
                  <a:pt x="419" y="121"/>
                </a:cubicBezTo>
                <a:lnTo>
                  <a:pt x="307" y="65"/>
                </a:lnTo>
                <a:lnTo>
                  <a:pt x="307" y="65"/>
                </a:lnTo>
                <a:cubicBezTo>
                  <a:pt x="324" y="88"/>
                  <a:pt x="324" y="97"/>
                  <a:pt x="312" y="97"/>
                </a:cubicBezTo>
                <a:cubicBezTo>
                  <a:pt x="273" y="97"/>
                  <a:pt x="109" y="0"/>
                  <a:pt x="49" y="0"/>
                </a:cubicBezTo>
                <a:close/>
              </a:path>
            </a:pathLst>
          </a:custGeom>
          <a:solidFill>
            <a:srgbClr val="FFD18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rot="-4564996">
            <a:off x="7348908" y="404909"/>
            <a:ext cx="611671" cy="658419"/>
          </a:xfrm>
          <a:custGeom>
            <a:avLst/>
            <a:gdLst/>
            <a:ahLst/>
            <a:cxnLst/>
            <a:rect l="l" t="t" r="r" b="b"/>
            <a:pathLst>
              <a:path w="24468" h="26338" extrusionOk="0">
                <a:moveTo>
                  <a:pt x="9681" y="26282"/>
                </a:moveTo>
                <a:cubicBezTo>
                  <a:pt x="9430" y="26310"/>
                  <a:pt x="9235" y="26282"/>
                  <a:pt x="8984" y="26338"/>
                </a:cubicBezTo>
                <a:lnTo>
                  <a:pt x="8509" y="26254"/>
                </a:lnTo>
                <a:cubicBezTo>
                  <a:pt x="8537" y="26170"/>
                  <a:pt x="8258" y="26114"/>
                  <a:pt x="8621" y="26059"/>
                </a:cubicBezTo>
                <a:cubicBezTo>
                  <a:pt x="8537" y="26059"/>
                  <a:pt x="8398" y="26086"/>
                  <a:pt x="8314" y="26059"/>
                </a:cubicBezTo>
                <a:cubicBezTo>
                  <a:pt x="8286" y="25835"/>
                  <a:pt x="8231" y="25584"/>
                  <a:pt x="8231" y="25333"/>
                </a:cubicBezTo>
                <a:cubicBezTo>
                  <a:pt x="8231" y="25249"/>
                  <a:pt x="8119" y="25166"/>
                  <a:pt x="8119" y="25054"/>
                </a:cubicBezTo>
                <a:cubicBezTo>
                  <a:pt x="7868" y="25054"/>
                  <a:pt x="7617" y="25026"/>
                  <a:pt x="7366" y="24970"/>
                </a:cubicBezTo>
                <a:lnTo>
                  <a:pt x="7310" y="24970"/>
                </a:lnTo>
                <a:cubicBezTo>
                  <a:pt x="7059" y="25026"/>
                  <a:pt x="6836" y="25026"/>
                  <a:pt x="6612" y="24970"/>
                </a:cubicBezTo>
                <a:cubicBezTo>
                  <a:pt x="6417" y="24998"/>
                  <a:pt x="6250" y="24970"/>
                  <a:pt x="6082" y="24943"/>
                </a:cubicBezTo>
                <a:cubicBezTo>
                  <a:pt x="5859" y="24915"/>
                  <a:pt x="5636" y="24859"/>
                  <a:pt x="5441" y="24775"/>
                </a:cubicBezTo>
                <a:cubicBezTo>
                  <a:pt x="5385" y="24775"/>
                  <a:pt x="5273" y="24719"/>
                  <a:pt x="5217" y="24719"/>
                </a:cubicBezTo>
                <a:cubicBezTo>
                  <a:pt x="4911" y="24552"/>
                  <a:pt x="4743" y="24496"/>
                  <a:pt x="4520" y="24329"/>
                </a:cubicBezTo>
                <a:cubicBezTo>
                  <a:pt x="4185" y="24078"/>
                  <a:pt x="3878" y="23771"/>
                  <a:pt x="3599" y="23436"/>
                </a:cubicBezTo>
                <a:cubicBezTo>
                  <a:pt x="3571" y="23352"/>
                  <a:pt x="3432" y="23129"/>
                  <a:pt x="3348" y="22962"/>
                </a:cubicBezTo>
                <a:cubicBezTo>
                  <a:pt x="3292" y="22794"/>
                  <a:pt x="3237" y="22627"/>
                  <a:pt x="3181" y="22460"/>
                </a:cubicBezTo>
                <a:cubicBezTo>
                  <a:pt x="3181" y="22404"/>
                  <a:pt x="3125" y="22320"/>
                  <a:pt x="3097" y="22292"/>
                </a:cubicBezTo>
                <a:cubicBezTo>
                  <a:pt x="3097" y="22153"/>
                  <a:pt x="3069" y="22041"/>
                  <a:pt x="3097" y="21902"/>
                </a:cubicBezTo>
                <a:cubicBezTo>
                  <a:pt x="3097" y="21706"/>
                  <a:pt x="3041" y="21399"/>
                  <a:pt x="3097" y="21316"/>
                </a:cubicBezTo>
                <a:cubicBezTo>
                  <a:pt x="3097" y="21009"/>
                  <a:pt x="3097" y="20730"/>
                  <a:pt x="3041" y="20451"/>
                </a:cubicBezTo>
                <a:cubicBezTo>
                  <a:pt x="3041" y="20395"/>
                  <a:pt x="3013" y="20311"/>
                  <a:pt x="2985" y="20256"/>
                </a:cubicBezTo>
                <a:cubicBezTo>
                  <a:pt x="2790" y="19949"/>
                  <a:pt x="2539" y="19670"/>
                  <a:pt x="2288" y="19391"/>
                </a:cubicBezTo>
                <a:cubicBezTo>
                  <a:pt x="2149" y="19251"/>
                  <a:pt x="2009" y="19084"/>
                  <a:pt x="1897" y="18888"/>
                </a:cubicBezTo>
                <a:cubicBezTo>
                  <a:pt x="1842" y="18861"/>
                  <a:pt x="1786" y="18833"/>
                  <a:pt x="1758" y="18861"/>
                </a:cubicBezTo>
                <a:cubicBezTo>
                  <a:pt x="1367" y="18358"/>
                  <a:pt x="1033" y="17521"/>
                  <a:pt x="1060" y="17187"/>
                </a:cubicBezTo>
                <a:cubicBezTo>
                  <a:pt x="1060" y="17131"/>
                  <a:pt x="1033" y="17075"/>
                  <a:pt x="1005" y="17019"/>
                </a:cubicBezTo>
                <a:cubicBezTo>
                  <a:pt x="921" y="16796"/>
                  <a:pt x="865" y="16601"/>
                  <a:pt x="781" y="16433"/>
                </a:cubicBezTo>
                <a:cubicBezTo>
                  <a:pt x="670" y="15959"/>
                  <a:pt x="558" y="15652"/>
                  <a:pt x="447" y="15094"/>
                </a:cubicBezTo>
                <a:cubicBezTo>
                  <a:pt x="335" y="14480"/>
                  <a:pt x="279" y="13811"/>
                  <a:pt x="196" y="13113"/>
                </a:cubicBezTo>
                <a:cubicBezTo>
                  <a:pt x="112" y="12528"/>
                  <a:pt x="84" y="11942"/>
                  <a:pt x="56" y="11356"/>
                </a:cubicBezTo>
                <a:cubicBezTo>
                  <a:pt x="56" y="11021"/>
                  <a:pt x="0" y="10658"/>
                  <a:pt x="28" y="10184"/>
                </a:cubicBezTo>
                <a:cubicBezTo>
                  <a:pt x="28" y="9793"/>
                  <a:pt x="84" y="9403"/>
                  <a:pt x="168" y="9012"/>
                </a:cubicBezTo>
                <a:cubicBezTo>
                  <a:pt x="223" y="8789"/>
                  <a:pt x="335" y="8566"/>
                  <a:pt x="502" y="8371"/>
                </a:cubicBezTo>
                <a:cubicBezTo>
                  <a:pt x="781" y="6222"/>
                  <a:pt x="1479" y="4046"/>
                  <a:pt x="2985" y="2456"/>
                </a:cubicBezTo>
                <a:cubicBezTo>
                  <a:pt x="4604" y="754"/>
                  <a:pt x="6975" y="1"/>
                  <a:pt x="9346" y="1"/>
                </a:cubicBezTo>
                <a:lnTo>
                  <a:pt x="9877" y="1"/>
                </a:lnTo>
                <a:cubicBezTo>
                  <a:pt x="10490" y="29"/>
                  <a:pt x="11104" y="112"/>
                  <a:pt x="11718" y="252"/>
                </a:cubicBezTo>
                <a:cubicBezTo>
                  <a:pt x="11718" y="252"/>
                  <a:pt x="11718" y="252"/>
                  <a:pt x="11690" y="280"/>
                </a:cubicBezTo>
                <a:lnTo>
                  <a:pt x="11718" y="280"/>
                </a:lnTo>
                <a:cubicBezTo>
                  <a:pt x="13308" y="642"/>
                  <a:pt x="14843" y="1200"/>
                  <a:pt x="16293" y="1982"/>
                </a:cubicBezTo>
                <a:cubicBezTo>
                  <a:pt x="16405" y="1982"/>
                  <a:pt x="16517" y="2010"/>
                  <a:pt x="16600" y="2065"/>
                </a:cubicBezTo>
                <a:cubicBezTo>
                  <a:pt x="16712" y="1870"/>
                  <a:pt x="17939" y="2512"/>
                  <a:pt x="18581" y="3014"/>
                </a:cubicBezTo>
                <a:cubicBezTo>
                  <a:pt x="18581" y="3070"/>
                  <a:pt x="18581" y="3098"/>
                  <a:pt x="18637" y="3126"/>
                </a:cubicBezTo>
                <a:cubicBezTo>
                  <a:pt x="18860" y="3209"/>
                  <a:pt x="19000" y="3209"/>
                  <a:pt x="19195" y="3293"/>
                </a:cubicBezTo>
                <a:cubicBezTo>
                  <a:pt x="19362" y="3405"/>
                  <a:pt x="19558" y="3544"/>
                  <a:pt x="19725" y="3628"/>
                </a:cubicBezTo>
                <a:cubicBezTo>
                  <a:pt x="19864" y="3795"/>
                  <a:pt x="20032" y="3907"/>
                  <a:pt x="20199" y="4018"/>
                </a:cubicBezTo>
                <a:cubicBezTo>
                  <a:pt x="20255" y="4074"/>
                  <a:pt x="20283" y="4130"/>
                  <a:pt x="20339" y="4186"/>
                </a:cubicBezTo>
                <a:cubicBezTo>
                  <a:pt x="20450" y="4269"/>
                  <a:pt x="20590" y="4353"/>
                  <a:pt x="20729" y="4437"/>
                </a:cubicBezTo>
                <a:cubicBezTo>
                  <a:pt x="20785" y="4493"/>
                  <a:pt x="20869" y="4576"/>
                  <a:pt x="20925" y="4632"/>
                </a:cubicBezTo>
                <a:cubicBezTo>
                  <a:pt x="20952" y="4604"/>
                  <a:pt x="21120" y="4772"/>
                  <a:pt x="21231" y="4827"/>
                </a:cubicBezTo>
                <a:cubicBezTo>
                  <a:pt x="21287" y="4855"/>
                  <a:pt x="21287" y="4827"/>
                  <a:pt x="21343" y="4855"/>
                </a:cubicBezTo>
                <a:cubicBezTo>
                  <a:pt x="21399" y="4883"/>
                  <a:pt x="21371" y="4911"/>
                  <a:pt x="21399" y="4939"/>
                </a:cubicBezTo>
                <a:cubicBezTo>
                  <a:pt x="21427" y="4939"/>
                  <a:pt x="21427" y="4939"/>
                  <a:pt x="21455" y="4939"/>
                </a:cubicBezTo>
                <a:cubicBezTo>
                  <a:pt x="21455" y="4939"/>
                  <a:pt x="21510" y="4995"/>
                  <a:pt x="21566" y="5051"/>
                </a:cubicBezTo>
                <a:cubicBezTo>
                  <a:pt x="21706" y="5134"/>
                  <a:pt x="21817" y="5246"/>
                  <a:pt x="21957" y="5357"/>
                </a:cubicBezTo>
                <a:cubicBezTo>
                  <a:pt x="22041" y="5497"/>
                  <a:pt x="22124" y="5609"/>
                  <a:pt x="22208" y="5748"/>
                </a:cubicBezTo>
                <a:cubicBezTo>
                  <a:pt x="22124" y="5720"/>
                  <a:pt x="21985" y="5636"/>
                  <a:pt x="21985" y="5720"/>
                </a:cubicBezTo>
                <a:cubicBezTo>
                  <a:pt x="22124" y="5915"/>
                  <a:pt x="22264" y="6083"/>
                  <a:pt x="22375" y="6278"/>
                </a:cubicBezTo>
                <a:cubicBezTo>
                  <a:pt x="22459" y="6418"/>
                  <a:pt x="22515" y="6557"/>
                  <a:pt x="22571" y="6697"/>
                </a:cubicBezTo>
                <a:cubicBezTo>
                  <a:pt x="22710" y="6920"/>
                  <a:pt x="22794" y="7003"/>
                  <a:pt x="22850" y="7115"/>
                </a:cubicBezTo>
                <a:cubicBezTo>
                  <a:pt x="22878" y="7115"/>
                  <a:pt x="22878" y="7059"/>
                  <a:pt x="22905" y="7115"/>
                </a:cubicBezTo>
                <a:cubicBezTo>
                  <a:pt x="22933" y="7115"/>
                  <a:pt x="22850" y="6976"/>
                  <a:pt x="22905" y="7003"/>
                </a:cubicBezTo>
                <a:cubicBezTo>
                  <a:pt x="23045" y="7031"/>
                  <a:pt x="23129" y="6892"/>
                  <a:pt x="23212" y="6780"/>
                </a:cubicBezTo>
                <a:cubicBezTo>
                  <a:pt x="23296" y="6669"/>
                  <a:pt x="23408" y="6585"/>
                  <a:pt x="23603" y="6780"/>
                </a:cubicBezTo>
                <a:cubicBezTo>
                  <a:pt x="23882" y="7031"/>
                  <a:pt x="24189" y="7980"/>
                  <a:pt x="24217" y="8510"/>
                </a:cubicBezTo>
                <a:cubicBezTo>
                  <a:pt x="24217" y="8650"/>
                  <a:pt x="24189" y="8761"/>
                  <a:pt x="24133" y="8789"/>
                </a:cubicBezTo>
                <a:cubicBezTo>
                  <a:pt x="24217" y="9654"/>
                  <a:pt x="24049" y="10156"/>
                  <a:pt x="23910" y="10212"/>
                </a:cubicBezTo>
                <a:cubicBezTo>
                  <a:pt x="23993" y="10296"/>
                  <a:pt x="24161" y="10240"/>
                  <a:pt x="24272" y="10296"/>
                </a:cubicBezTo>
                <a:cubicBezTo>
                  <a:pt x="24384" y="10435"/>
                  <a:pt x="24468" y="10602"/>
                  <a:pt x="24468" y="10798"/>
                </a:cubicBezTo>
                <a:cubicBezTo>
                  <a:pt x="24440" y="11133"/>
                  <a:pt x="24384" y="11495"/>
                  <a:pt x="24300" y="11830"/>
                </a:cubicBezTo>
                <a:cubicBezTo>
                  <a:pt x="24245" y="12081"/>
                  <a:pt x="24133" y="12304"/>
                  <a:pt x="23966" y="12472"/>
                </a:cubicBezTo>
                <a:cubicBezTo>
                  <a:pt x="23882" y="12528"/>
                  <a:pt x="23854" y="12332"/>
                  <a:pt x="23714" y="12472"/>
                </a:cubicBezTo>
                <a:cubicBezTo>
                  <a:pt x="23631" y="12723"/>
                  <a:pt x="23547" y="12946"/>
                  <a:pt x="23436" y="13169"/>
                </a:cubicBezTo>
                <a:cubicBezTo>
                  <a:pt x="23380" y="13281"/>
                  <a:pt x="23268" y="13364"/>
                  <a:pt x="23212" y="13532"/>
                </a:cubicBezTo>
                <a:cubicBezTo>
                  <a:pt x="23101" y="13727"/>
                  <a:pt x="22989" y="14006"/>
                  <a:pt x="22878" y="14201"/>
                </a:cubicBezTo>
                <a:cubicBezTo>
                  <a:pt x="22626" y="14648"/>
                  <a:pt x="22459" y="14732"/>
                  <a:pt x="22320" y="14759"/>
                </a:cubicBezTo>
                <a:cubicBezTo>
                  <a:pt x="22096" y="15262"/>
                  <a:pt x="21789" y="15736"/>
                  <a:pt x="21427" y="16154"/>
                </a:cubicBezTo>
                <a:cubicBezTo>
                  <a:pt x="21343" y="16238"/>
                  <a:pt x="21287" y="16266"/>
                  <a:pt x="21176" y="16378"/>
                </a:cubicBezTo>
                <a:cubicBezTo>
                  <a:pt x="20925" y="16768"/>
                  <a:pt x="20590" y="17131"/>
                  <a:pt x="20227" y="17410"/>
                </a:cubicBezTo>
                <a:cubicBezTo>
                  <a:pt x="20088" y="17577"/>
                  <a:pt x="19976" y="17717"/>
                  <a:pt x="19864" y="17884"/>
                </a:cubicBezTo>
                <a:cubicBezTo>
                  <a:pt x="19725" y="17996"/>
                  <a:pt x="19502" y="18219"/>
                  <a:pt x="19334" y="18358"/>
                </a:cubicBezTo>
                <a:cubicBezTo>
                  <a:pt x="19334" y="18275"/>
                  <a:pt x="19167" y="18386"/>
                  <a:pt x="19083" y="18386"/>
                </a:cubicBezTo>
                <a:cubicBezTo>
                  <a:pt x="19000" y="18498"/>
                  <a:pt x="19055" y="18526"/>
                  <a:pt x="19055" y="18610"/>
                </a:cubicBezTo>
                <a:cubicBezTo>
                  <a:pt x="18972" y="18693"/>
                  <a:pt x="19000" y="18610"/>
                  <a:pt x="18944" y="18665"/>
                </a:cubicBezTo>
                <a:cubicBezTo>
                  <a:pt x="18888" y="18693"/>
                  <a:pt x="19055" y="18637"/>
                  <a:pt x="19055" y="18693"/>
                </a:cubicBezTo>
                <a:cubicBezTo>
                  <a:pt x="18916" y="19084"/>
                  <a:pt x="19111" y="19195"/>
                  <a:pt x="18665" y="19753"/>
                </a:cubicBezTo>
                <a:cubicBezTo>
                  <a:pt x="18386" y="19977"/>
                  <a:pt x="17884" y="20590"/>
                  <a:pt x="17688" y="20590"/>
                </a:cubicBezTo>
                <a:cubicBezTo>
                  <a:pt x="17632" y="20674"/>
                  <a:pt x="17549" y="20814"/>
                  <a:pt x="17549" y="20869"/>
                </a:cubicBezTo>
                <a:cubicBezTo>
                  <a:pt x="17381" y="21065"/>
                  <a:pt x="17214" y="21260"/>
                  <a:pt x="17019" y="21427"/>
                </a:cubicBezTo>
                <a:cubicBezTo>
                  <a:pt x="16907" y="21539"/>
                  <a:pt x="16823" y="21651"/>
                  <a:pt x="16712" y="21790"/>
                </a:cubicBezTo>
                <a:cubicBezTo>
                  <a:pt x="16489" y="21985"/>
                  <a:pt x="16293" y="22125"/>
                  <a:pt x="16098" y="22320"/>
                </a:cubicBezTo>
                <a:cubicBezTo>
                  <a:pt x="15903" y="22487"/>
                  <a:pt x="15680" y="22599"/>
                  <a:pt x="15456" y="22711"/>
                </a:cubicBezTo>
                <a:cubicBezTo>
                  <a:pt x="15401" y="22683"/>
                  <a:pt x="15401" y="22599"/>
                  <a:pt x="15317" y="22655"/>
                </a:cubicBezTo>
                <a:cubicBezTo>
                  <a:pt x="15233" y="22739"/>
                  <a:pt x="15177" y="22878"/>
                  <a:pt x="15122" y="22990"/>
                </a:cubicBezTo>
                <a:cubicBezTo>
                  <a:pt x="15066" y="23101"/>
                  <a:pt x="14926" y="23213"/>
                  <a:pt x="14843" y="23352"/>
                </a:cubicBezTo>
                <a:cubicBezTo>
                  <a:pt x="14619" y="23492"/>
                  <a:pt x="14424" y="23659"/>
                  <a:pt x="14201" y="23827"/>
                </a:cubicBezTo>
                <a:cubicBezTo>
                  <a:pt x="13950" y="23966"/>
                  <a:pt x="13699" y="24106"/>
                  <a:pt x="13420" y="24189"/>
                </a:cubicBezTo>
                <a:cubicBezTo>
                  <a:pt x="13280" y="24050"/>
                  <a:pt x="13308" y="23799"/>
                  <a:pt x="13141" y="23659"/>
                </a:cubicBezTo>
                <a:cubicBezTo>
                  <a:pt x="12750" y="24022"/>
                  <a:pt x="12862" y="24245"/>
                  <a:pt x="12443" y="24580"/>
                </a:cubicBezTo>
                <a:cubicBezTo>
                  <a:pt x="12443" y="24692"/>
                  <a:pt x="12276" y="24803"/>
                  <a:pt x="12192" y="24915"/>
                </a:cubicBezTo>
                <a:cubicBezTo>
                  <a:pt x="12081" y="25054"/>
                  <a:pt x="11802" y="25249"/>
                  <a:pt x="11662" y="25389"/>
                </a:cubicBezTo>
                <a:cubicBezTo>
                  <a:pt x="11606" y="25417"/>
                  <a:pt x="11578" y="25445"/>
                  <a:pt x="11523" y="25445"/>
                </a:cubicBezTo>
                <a:cubicBezTo>
                  <a:pt x="11244" y="25724"/>
                  <a:pt x="10881" y="25947"/>
                  <a:pt x="10490" y="26059"/>
                </a:cubicBezTo>
                <a:cubicBezTo>
                  <a:pt x="10183" y="26142"/>
                  <a:pt x="9932" y="26226"/>
                  <a:pt x="9681" y="26282"/>
                </a:cubicBezTo>
                <a:close/>
                <a:moveTo>
                  <a:pt x="13476" y="23938"/>
                </a:moveTo>
                <a:cubicBezTo>
                  <a:pt x="13476" y="23966"/>
                  <a:pt x="13531" y="23938"/>
                  <a:pt x="13615" y="23855"/>
                </a:cubicBezTo>
                <a:cubicBezTo>
                  <a:pt x="13559" y="23855"/>
                  <a:pt x="13503" y="23882"/>
                  <a:pt x="13476" y="23938"/>
                </a:cubicBezTo>
                <a:close/>
                <a:moveTo>
                  <a:pt x="12164" y="24719"/>
                </a:moveTo>
                <a:cubicBezTo>
                  <a:pt x="12164" y="24719"/>
                  <a:pt x="12220" y="24719"/>
                  <a:pt x="12276" y="24692"/>
                </a:cubicBezTo>
                <a:cubicBezTo>
                  <a:pt x="12276" y="24664"/>
                  <a:pt x="12248" y="24664"/>
                  <a:pt x="12164" y="24719"/>
                </a:cubicBezTo>
                <a:close/>
                <a:moveTo>
                  <a:pt x="11774" y="24301"/>
                </a:moveTo>
                <a:cubicBezTo>
                  <a:pt x="11690" y="24357"/>
                  <a:pt x="11634" y="24357"/>
                  <a:pt x="11662" y="24385"/>
                </a:cubicBezTo>
                <a:cubicBezTo>
                  <a:pt x="11690" y="24385"/>
                  <a:pt x="11718" y="24357"/>
                  <a:pt x="11746" y="24357"/>
                </a:cubicBezTo>
                <a:cubicBezTo>
                  <a:pt x="11746" y="24357"/>
                  <a:pt x="11802" y="24329"/>
                  <a:pt x="11774" y="24301"/>
                </a:cubicBezTo>
                <a:close/>
                <a:moveTo>
                  <a:pt x="20952" y="4772"/>
                </a:moveTo>
                <a:cubicBezTo>
                  <a:pt x="20952" y="4772"/>
                  <a:pt x="20952" y="4827"/>
                  <a:pt x="21008" y="4883"/>
                </a:cubicBezTo>
                <a:cubicBezTo>
                  <a:pt x="21036" y="4883"/>
                  <a:pt x="21064" y="4911"/>
                  <a:pt x="21064" y="4883"/>
                </a:cubicBezTo>
                <a:cubicBezTo>
                  <a:pt x="21036" y="4855"/>
                  <a:pt x="20980" y="4799"/>
                  <a:pt x="20952" y="4772"/>
                </a:cubicBezTo>
                <a:close/>
                <a:moveTo>
                  <a:pt x="3209" y="22320"/>
                </a:moveTo>
                <a:cubicBezTo>
                  <a:pt x="3264" y="22320"/>
                  <a:pt x="3181" y="22208"/>
                  <a:pt x="3181" y="22153"/>
                </a:cubicBezTo>
                <a:cubicBezTo>
                  <a:pt x="3153" y="22069"/>
                  <a:pt x="3181" y="22264"/>
                  <a:pt x="3209" y="22320"/>
                </a:cubicBezTo>
                <a:close/>
                <a:moveTo>
                  <a:pt x="5385" y="24273"/>
                </a:moveTo>
                <a:cubicBezTo>
                  <a:pt x="4687" y="23855"/>
                  <a:pt x="4101" y="23269"/>
                  <a:pt x="3683" y="22571"/>
                </a:cubicBezTo>
                <a:cubicBezTo>
                  <a:pt x="3711" y="22655"/>
                  <a:pt x="3739" y="22739"/>
                  <a:pt x="3767" y="22822"/>
                </a:cubicBezTo>
                <a:cubicBezTo>
                  <a:pt x="3822" y="23018"/>
                  <a:pt x="3906" y="23213"/>
                  <a:pt x="4018" y="23380"/>
                </a:cubicBezTo>
                <a:cubicBezTo>
                  <a:pt x="3990" y="23436"/>
                  <a:pt x="4046" y="23492"/>
                  <a:pt x="4101" y="23576"/>
                </a:cubicBezTo>
                <a:cubicBezTo>
                  <a:pt x="4325" y="23771"/>
                  <a:pt x="4576" y="23966"/>
                  <a:pt x="4827" y="24106"/>
                </a:cubicBezTo>
                <a:cubicBezTo>
                  <a:pt x="4938" y="24106"/>
                  <a:pt x="5245" y="24273"/>
                  <a:pt x="5385" y="24273"/>
                </a:cubicBezTo>
                <a:close/>
                <a:moveTo>
                  <a:pt x="6947" y="24970"/>
                </a:moveTo>
                <a:cubicBezTo>
                  <a:pt x="6947" y="24943"/>
                  <a:pt x="6891" y="24915"/>
                  <a:pt x="6836" y="24887"/>
                </a:cubicBezTo>
                <a:cubicBezTo>
                  <a:pt x="6780" y="24859"/>
                  <a:pt x="6891" y="24915"/>
                  <a:pt x="6947" y="24943"/>
                </a:cubicBezTo>
                <a:close/>
                <a:moveTo>
                  <a:pt x="8621" y="25361"/>
                </a:moveTo>
                <a:lnTo>
                  <a:pt x="8621" y="25333"/>
                </a:lnTo>
                <a:cubicBezTo>
                  <a:pt x="8537" y="25333"/>
                  <a:pt x="8509" y="25361"/>
                  <a:pt x="8509" y="25389"/>
                </a:cubicBezTo>
                <a:close/>
                <a:moveTo>
                  <a:pt x="10351" y="25612"/>
                </a:moveTo>
                <a:cubicBezTo>
                  <a:pt x="10602" y="25501"/>
                  <a:pt x="10574" y="25389"/>
                  <a:pt x="10853" y="25249"/>
                </a:cubicBezTo>
                <a:cubicBezTo>
                  <a:pt x="10965" y="25082"/>
                  <a:pt x="11132" y="24915"/>
                  <a:pt x="11299" y="24831"/>
                </a:cubicBezTo>
                <a:cubicBezTo>
                  <a:pt x="11244" y="24747"/>
                  <a:pt x="11523" y="24552"/>
                  <a:pt x="11550" y="24413"/>
                </a:cubicBezTo>
                <a:cubicBezTo>
                  <a:pt x="11634" y="24385"/>
                  <a:pt x="11690" y="24329"/>
                  <a:pt x="11746" y="24273"/>
                </a:cubicBezTo>
                <a:cubicBezTo>
                  <a:pt x="11746" y="24273"/>
                  <a:pt x="11690" y="24273"/>
                  <a:pt x="11690" y="24245"/>
                </a:cubicBezTo>
                <a:lnTo>
                  <a:pt x="11718" y="24217"/>
                </a:lnTo>
                <a:cubicBezTo>
                  <a:pt x="11160" y="24496"/>
                  <a:pt x="10574" y="24719"/>
                  <a:pt x="9960" y="24859"/>
                </a:cubicBezTo>
                <a:cubicBezTo>
                  <a:pt x="10072" y="25110"/>
                  <a:pt x="10183" y="25333"/>
                  <a:pt x="10323" y="25584"/>
                </a:cubicBezTo>
                <a:close/>
                <a:moveTo>
                  <a:pt x="11383" y="25445"/>
                </a:moveTo>
                <a:lnTo>
                  <a:pt x="11383" y="25417"/>
                </a:lnTo>
                <a:lnTo>
                  <a:pt x="11272" y="25445"/>
                </a:lnTo>
                <a:cubicBezTo>
                  <a:pt x="11244" y="25501"/>
                  <a:pt x="11272" y="25501"/>
                  <a:pt x="11383" y="25445"/>
                </a:cubicBezTo>
                <a:close/>
                <a:moveTo>
                  <a:pt x="11132" y="25640"/>
                </a:moveTo>
                <a:cubicBezTo>
                  <a:pt x="11188" y="25612"/>
                  <a:pt x="11244" y="25612"/>
                  <a:pt x="11299" y="25584"/>
                </a:cubicBezTo>
                <a:cubicBezTo>
                  <a:pt x="11299" y="25556"/>
                  <a:pt x="11299" y="25528"/>
                  <a:pt x="11216" y="25584"/>
                </a:cubicBezTo>
                <a:cubicBezTo>
                  <a:pt x="11216" y="25612"/>
                  <a:pt x="11104" y="25640"/>
                  <a:pt x="11132" y="256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1931075" y="3188925"/>
            <a:ext cx="435250" cy="397600"/>
          </a:xfrm>
          <a:custGeom>
            <a:avLst/>
            <a:gdLst/>
            <a:ahLst/>
            <a:cxnLst/>
            <a:rect l="l" t="t" r="r" b="b"/>
            <a:pathLst>
              <a:path w="17410" h="15904" extrusionOk="0">
                <a:moveTo>
                  <a:pt x="809" y="12862"/>
                </a:moveTo>
                <a:cubicBezTo>
                  <a:pt x="698" y="12750"/>
                  <a:pt x="670" y="12611"/>
                  <a:pt x="530" y="12499"/>
                </a:cubicBezTo>
                <a:cubicBezTo>
                  <a:pt x="475" y="12388"/>
                  <a:pt x="447" y="12276"/>
                  <a:pt x="391" y="12192"/>
                </a:cubicBezTo>
                <a:cubicBezTo>
                  <a:pt x="447" y="12192"/>
                  <a:pt x="363" y="11997"/>
                  <a:pt x="530" y="12192"/>
                </a:cubicBezTo>
                <a:cubicBezTo>
                  <a:pt x="530" y="12137"/>
                  <a:pt x="447" y="12081"/>
                  <a:pt x="447" y="12025"/>
                </a:cubicBezTo>
                <a:cubicBezTo>
                  <a:pt x="558" y="11886"/>
                  <a:pt x="698" y="11802"/>
                  <a:pt x="809" y="11690"/>
                </a:cubicBezTo>
                <a:cubicBezTo>
                  <a:pt x="865" y="11662"/>
                  <a:pt x="865" y="11579"/>
                  <a:pt x="921" y="11523"/>
                </a:cubicBezTo>
                <a:cubicBezTo>
                  <a:pt x="837" y="11383"/>
                  <a:pt x="754" y="11244"/>
                  <a:pt x="698" y="11076"/>
                </a:cubicBezTo>
                <a:lnTo>
                  <a:pt x="670" y="11049"/>
                </a:lnTo>
                <a:cubicBezTo>
                  <a:pt x="558" y="10937"/>
                  <a:pt x="447" y="10798"/>
                  <a:pt x="391" y="10658"/>
                </a:cubicBezTo>
                <a:cubicBezTo>
                  <a:pt x="335" y="10574"/>
                  <a:pt x="279" y="10463"/>
                  <a:pt x="224" y="10351"/>
                </a:cubicBezTo>
                <a:cubicBezTo>
                  <a:pt x="168" y="10212"/>
                  <a:pt x="112" y="10072"/>
                  <a:pt x="84" y="9905"/>
                </a:cubicBezTo>
                <a:cubicBezTo>
                  <a:pt x="56" y="9905"/>
                  <a:pt x="56" y="9821"/>
                  <a:pt x="28" y="9793"/>
                </a:cubicBezTo>
                <a:cubicBezTo>
                  <a:pt x="28" y="9542"/>
                  <a:pt x="0" y="9430"/>
                  <a:pt x="0" y="9235"/>
                </a:cubicBezTo>
                <a:cubicBezTo>
                  <a:pt x="0" y="8956"/>
                  <a:pt x="56" y="8677"/>
                  <a:pt x="168" y="8398"/>
                </a:cubicBezTo>
                <a:cubicBezTo>
                  <a:pt x="196" y="8342"/>
                  <a:pt x="251" y="8175"/>
                  <a:pt x="335" y="8063"/>
                </a:cubicBezTo>
                <a:cubicBezTo>
                  <a:pt x="391" y="7952"/>
                  <a:pt x="475" y="7868"/>
                  <a:pt x="558" y="7784"/>
                </a:cubicBezTo>
                <a:cubicBezTo>
                  <a:pt x="586" y="7757"/>
                  <a:pt x="614" y="7701"/>
                  <a:pt x="614" y="7673"/>
                </a:cubicBezTo>
                <a:cubicBezTo>
                  <a:pt x="698" y="7617"/>
                  <a:pt x="754" y="7561"/>
                  <a:pt x="837" y="7505"/>
                </a:cubicBezTo>
                <a:cubicBezTo>
                  <a:pt x="949" y="7450"/>
                  <a:pt x="1088" y="7310"/>
                  <a:pt x="1200" y="7310"/>
                </a:cubicBezTo>
                <a:cubicBezTo>
                  <a:pt x="1367" y="7199"/>
                  <a:pt x="1507" y="7087"/>
                  <a:pt x="1674" y="6975"/>
                </a:cubicBezTo>
                <a:cubicBezTo>
                  <a:pt x="1702" y="6920"/>
                  <a:pt x="1730" y="6892"/>
                  <a:pt x="1730" y="6864"/>
                </a:cubicBezTo>
                <a:cubicBezTo>
                  <a:pt x="1842" y="6641"/>
                  <a:pt x="1925" y="6389"/>
                  <a:pt x="1981" y="6138"/>
                </a:cubicBezTo>
                <a:cubicBezTo>
                  <a:pt x="2009" y="5999"/>
                  <a:pt x="2065" y="5859"/>
                  <a:pt x="2121" y="5720"/>
                </a:cubicBezTo>
                <a:cubicBezTo>
                  <a:pt x="2121" y="5692"/>
                  <a:pt x="2121" y="5664"/>
                  <a:pt x="2093" y="5636"/>
                </a:cubicBezTo>
                <a:cubicBezTo>
                  <a:pt x="2204" y="5246"/>
                  <a:pt x="2455" y="4883"/>
                  <a:pt x="2790" y="4632"/>
                </a:cubicBezTo>
                <a:cubicBezTo>
                  <a:pt x="2790" y="4604"/>
                  <a:pt x="2818" y="4576"/>
                  <a:pt x="2846" y="4548"/>
                </a:cubicBezTo>
                <a:cubicBezTo>
                  <a:pt x="2930" y="4409"/>
                  <a:pt x="3041" y="4297"/>
                  <a:pt x="3097" y="4185"/>
                </a:cubicBezTo>
                <a:cubicBezTo>
                  <a:pt x="3320" y="3934"/>
                  <a:pt x="3432" y="3767"/>
                  <a:pt x="3711" y="3516"/>
                </a:cubicBezTo>
                <a:cubicBezTo>
                  <a:pt x="4018" y="3237"/>
                  <a:pt x="4408" y="2930"/>
                  <a:pt x="4771" y="2623"/>
                </a:cubicBezTo>
                <a:cubicBezTo>
                  <a:pt x="5134" y="2316"/>
                  <a:pt x="5301" y="2177"/>
                  <a:pt x="5692" y="1898"/>
                </a:cubicBezTo>
                <a:cubicBezTo>
                  <a:pt x="5887" y="1758"/>
                  <a:pt x="6082" y="1591"/>
                  <a:pt x="6361" y="1423"/>
                </a:cubicBezTo>
                <a:cubicBezTo>
                  <a:pt x="6585" y="1312"/>
                  <a:pt x="6836" y="1172"/>
                  <a:pt x="7087" y="1089"/>
                </a:cubicBezTo>
                <a:cubicBezTo>
                  <a:pt x="7226" y="1033"/>
                  <a:pt x="7394" y="1033"/>
                  <a:pt x="7561" y="1033"/>
                </a:cubicBezTo>
                <a:cubicBezTo>
                  <a:pt x="8900" y="391"/>
                  <a:pt x="10379" y="1"/>
                  <a:pt x="11830" y="252"/>
                </a:cubicBezTo>
                <a:cubicBezTo>
                  <a:pt x="13392" y="614"/>
                  <a:pt x="14759" y="1563"/>
                  <a:pt x="15596" y="2930"/>
                </a:cubicBezTo>
                <a:cubicBezTo>
                  <a:pt x="15652" y="3042"/>
                  <a:pt x="15735" y="3153"/>
                  <a:pt x="15791" y="3237"/>
                </a:cubicBezTo>
                <a:cubicBezTo>
                  <a:pt x="16014" y="3600"/>
                  <a:pt x="16210" y="3990"/>
                  <a:pt x="16349" y="4381"/>
                </a:cubicBezTo>
                <a:cubicBezTo>
                  <a:pt x="16349" y="4381"/>
                  <a:pt x="16321" y="4381"/>
                  <a:pt x="16321" y="4381"/>
                </a:cubicBezTo>
                <a:lnTo>
                  <a:pt x="16321" y="4381"/>
                </a:lnTo>
                <a:cubicBezTo>
                  <a:pt x="16712" y="5413"/>
                  <a:pt x="16935" y="6501"/>
                  <a:pt x="17047" y="7589"/>
                </a:cubicBezTo>
                <a:cubicBezTo>
                  <a:pt x="17103" y="7645"/>
                  <a:pt x="17103" y="7729"/>
                  <a:pt x="17130" y="7812"/>
                </a:cubicBezTo>
                <a:cubicBezTo>
                  <a:pt x="17270" y="7812"/>
                  <a:pt x="17382" y="8733"/>
                  <a:pt x="17298" y="9263"/>
                </a:cubicBezTo>
                <a:cubicBezTo>
                  <a:pt x="17270" y="9291"/>
                  <a:pt x="17270" y="9319"/>
                  <a:pt x="17270" y="9375"/>
                </a:cubicBezTo>
                <a:cubicBezTo>
                  <a:pt x="17298" y="9514"/>
                  <a:pt x="17354" y="9598"/>
                  <a:pt x="17409" y="9737"/>
                </a:cubicBezTo>
                <a:cubicBezTo>
                  <a:pt x="17382" y="9877"/>
                  <a:pt x="17382" y="10016"/>
                  <a:pt x="17409" y="10156"/>
                </a:cubicBezTo>
                <a:cubicBezTo>
                  <a:pt x="17382" y="10295"/>
                  <a:pt x="17354" y="10435"/>
                  <a:pt x="17354" y="10574"/>
                </a:cubicBezTo>
                <a:cubicBezTo>
                  <a:pt x="17354" y="10602"/>
                  <a:pt x="17326" y="10658"/>
                  <a:pt x="17326" y="10686"/>
                </a:cubicBezTo>
                <a:cubicBezTo>
                  <a:pt x="17298" y="10798"/>
                  <a:pt x="17298" y="10909"/>
                  <a:pt x="17326" y="10993"/>
                </a:cubicBezTo>
                <a:cubicBezTo>
                  <a:pt x="17298" y="11076"/>
                  <a:pt x="17298" y="11132"/>
                  <a:pt x="17270" y="11188"/>
                </a:cubicBezTo>
                <a:cubicBezTo>
                  <a:pt x="17298" y="11188"/>
                  <a:pt x="17270" y="11355"/>
                  <a:pt x="17270" y="11439"/>
                </a:cubicBezTo>
                <a:cubicBezTo>
                  <a:pt x="17270" y="11523"/>
                  <a:pt x="17298" y="11495"/>
                  <a:pt x="17298" y="11523"/>
                </a:cubicBezTo>
                <a:cubicBezTo>
                  <a:pt x="17298" y="11551"/>
                  <a:pt x="17298" y="11551"/>
                  <a:pt x="17270" y="11579"/>
                </a:cubicBezTo>
                <a:cubicBezTo>
                  <a:pt x="17270" y="11607"/>
                  <a:pt x="17270" y="11579"/>
                  <a:pt x="17270" y="11607"/>
                </a:cubicBezTo>
                <a:cubicBezTo>
                  <a:pt x="17270" y="11634"/>
                  <a:pt x="17270" y="11662"/>
                  <a:pt x="17242" y="11718"/>
                </a:cubicBezTo>
                <a:cubicBezTo>
                  <a:pt x="17242" y="11830"/>
                  <a:pt x="17242" y="11941"/>
                  <a:pt x="17214" y="12081"/>
                </a:cubicBezTo>
                <a:cubicBezTo>
                  <a:pt x="17186" y="12165"/>
                  <a:pt x="17130" y="12276"/>
                  <a:pt x="17103" y="12360"/>
                </a:cubicBezTo>
                <a:cubicBezTo>
                  <a:pt x="17103" y="12304"/>
                  <a:pt x="17075" y="12192"/>
                  <a:pt x="17019" y="12220"/>
                </a:cubicBezTo>
                <a:cubicBezTo>
                  <a:pt x="16963" y="12360"/>
                  <a:pt x="16935" y="12499"/>
                  <a:pt x="16851" y="12667"/>
                </a:cubicBezTo>
                <a:cubicBezTo>
                  <a:pt x="16824" y="12750"/>
                  <a:pt x="16768" y="12834"/>
                  <a:pt x="16684" y="12918"/>
                </a:cubicBezTo>
                <a:cubicBezTo>
                  <a:pt x="16628" y="13057"/>
                  <a:pt x="16600" y="13141"/>
                  <a:pt x="16572" y="13225"/>
                </a:cubicBezTo>
                <a:cubicBezTo>
                  <a:pt x="16572" y="13225"/>
                  <a:pt x="16600" y="13225"/>
                  <a:pt x="16572" y="13281"/>
                </a:cubicBezTo>
                <a:cubicBezTo>
                  <a:pt x="16517" y="13308"/>
                  <a:pt x="16600" y="13197"/>
                  <a:pt x="16628" y="13225"/>
                </a:cubicBezTo>
                <a:cubicBezTo>
                  <a:pt x="16628" y="13253"/>
                  <a:pt x="16768" y="13308"/>
                  <a:pt x="16851" y="13308"/>
                </a:cubicBezTo>
                <a:cubicBezTo>
                  <a:pt x="16963" y="13308"/>
                  <a:pt x="17047" y="13364"/>
                  <a:pt x="16991" y="13532"/>
                </a:cubicBezTo>
                <a:cubicBezTo>
                  <a:pt x="16851" y="13922"/>
                  <a:pt x="16572" y="14285"/>
                  <a:pt x="16238" y="14536"/>
                </a:cubicBezTo>
                <a:cubicBezTo>
                  <a:pt x="16154" y="14564"/>
                  <a:pt x="16070" y="14620"/>
                  <a:pt x="16042" y="14592"/>
                </a:cubicBezTo>
                <a:cubicBezTo>
                  <a:pt x="15596" y="14954"/>
                  <a:pt x="15261" y="15038"/>
                  <a:pt x="15150" y="15010"/>
                </a:cubicBezTo>
                <a:cubicBezTo>
                  <a:pt x="15150" y="15066"/>
                  <a:pt x="15233" y="15150"/>
                  <a:pt x="15233" y="15206"/>
                </a:cubicBezTo>
                <a:cubicBezTo>
                  <a:pt x="15205" y="15345"/>
                  <a:pt x="15150" y="15429"/>
                  <a:pt x="15038" y="15512"/>
                </a:cubicBezTo>
                <a:cubicBezTo>
                  <a:pt x="14843" y="15624"/>
                  <a:pt x="14619" y="15736"/>
                  <a:pt x="14368" y="15791"/>
                </a:cubicBezTo>
                <a:cubicBezTo>
                  <a:pt x="14229" y="15847"/>
                  <a:pt x="14062" y="15875"/>
                  <a:pt x="13894" y="15847"/>
                </a:cubicBezTo>
                <a:cubicBezTo>
                  <a:pt x="13838" y="15819"/>
                  <a:pt x="13950" y="15736"/>
                  <a:pt x="13810" y="15708"/>
                </a:cubicBezTo>
                <a:cubicBezTo>
                  <a:pt x="13643" y="15764"/>
                  <a:pt x="13476" y="15791"/>
                  <a:pt x="13308" y="15819"/>
                </a:cubicBezTo>
                <a:cubicBezTo>
                  <a:pt x="13225" y="15819"/>
                  <a:pt x="13113" y="15819"/>
                  <a:pt x="13029" y="15819"/>
                </a:cubicBezTo>
                <a:cubicBezTo>
                  <a:pt x="12862" y="15819"/>
                  <a:pt x="12667" y="15875"/>
                  <a:pt x="12527" y="15875"/>
                </a:cubicBezTo>
                <a:cubicBezTo>
                  <a:pt x="12164" y="15903"/>
                  <a:pt x="12081" y="15847"/>
                  <a:pt x="11997" y="15764"/>
                </a:cubicBezTo>
                <a:cubicBezTo>
                  <a:pt x="11634" y="15847"/>
                  <a:pt x="11244" y="15847"/>
                  <a:pt x="10881" y="15791"/>
                </a:cubicBezTo>
                <a:cubicBezTo>
                  <a:pt x="10797" y="15791"/>
                  <a:pt x="10742" y="15764"/>
                  <a:pt x="10658" y="15736"/>
                </a:cubicBezTo>
                <a:cubicBezTo>
                  <a:pt x="10323" y="15736"/>
                  <a:pt x="10016" y="15680"/>
                  <a:pt x="9709" y="15568"/>
                </a:cubicBezTo>
                <a:cubicBezTo>
                  <a:pt x="9570" y="15568"/>
                  <a:pt x="9458" y="15540"/>
                  <a:pt x="9319" y="15540"/>
                </a:cubicBezTo>
                <a:cubicBezTo>
                  <a:pt x="9179" y="15512"/>
                  <a:pt x="8956" y="15485"/>
                  <a:pt x="8844" y="15429"/>
                </a:cubicBezTo>
                <a:cubicBezTo>
                  <a:pt x="8872" y="15401"/>
                  <a:pt x="8761" y="15345"/>
                  <a:pt x="8733" y="15289"/>
                </a:cubicBezTo>
                <a:cubicBezTo>
                  <a:pt x="8621" y="15289"/>
                  <a:pt x="8649" y="15345"/>
                  <a:pt x="8593" y="15345"/>
                </a:cubicBezTo>
                <a:cubicBezTo>
                  <a:pt x="8537" y="15373"/>
                  <a:pt x="8593" y="15317"/>
                  <a:pt x="8537" y="15317"/>
                </a:cubicBezTo>
                <a:cubicBezTo>
                  <a:pt x="8482" y="15317"/>
                  <a:pt x="8593" y="15373"/>
                  <a:pt x="8537" y="15401"/>
                </a:cubicBezTo>
                <a:cubicBezTo>
                  <a:pt x="8259" y="15457"/>
                  <a:pt x="8259" y="15596"/>
                  <a:pt x="7784" y="15568"/>
                </a:cubicBezTo>
                <a:cubicBezTo>
                  <a:pt x="7561" y="15485"/>
                  <a:pt x="7031" y="15429"/>
                  <a:pt x="6947" y="15317"/>
                </a:cubicBezTo>
                <a:cubicBezTo>
                  <a:pt x="6891" y="15317"/>
                  <a:pt x="6780" y="15317"/>
                  <a:pt x="6752" y="15345"/>
                </a:cubicBezTo>
                <a:cubicBezTo>
                  <a:pt x="6557" y="15345"/>
                  <a:pt x="6389" y="15289"/>
                  <a:pt x="6222" y="15233"/>
                </a:cubicBezTo>
                <a:cubicBezTo>
                  <a:pt x="6110" y="15233"/>
                  <a:pt x="6027" y="15233"/>
                  <a:pt x="5915" y="15206"/>
                </a:cubicBezTo>
                <a:cubicBezTo>
                  <a:pt x="5748" y="15150"/>
                  <a:pt x="5580" y="15094"/>
                  <a:pt x="5385" y="15066"/>
                </a:cubicBezTo>
                <a:cubicBezTo>
                  <a:pt x="5218" y="15010"/>
                  <a:pt x="5078" y="14927"/>
                  <a:pt x="4911" y="14843"/>
                </a:cubicBezTo>
                <a:cubicBezTo>
                  <a:pt x="4911" y="14815"/>
                  <a:pt x="4966" y="14759"/>
                  <a:pt x="4911" y="14731"/>
                </a:cubicBezTo>
                <a:cubicBezTo>
                  <a:pt x="4827" y="14731"/>
                  <a:pt x="4743" y="14731"/>
                  <a:pt x="4660" y="14759"/>
                </a:cubicBezTo>
                <a:cubicBezTo>
                  <a:pt x="4576" y="14759"/>
                  <a:pt x="4436" y="14731"/>
                  <a:pt x="4381" y="14731"/>
                </a:cubicBezTo>
                <a:cubicBezTo>
                  <a:pt x="4185" y="14648"/>
                  <a:pt x="4018" y="14620"/>
                  <a:pt x="3850" y="14536"/>
                </a:cubicBezTo>
                <a:cubicBezTo>
                  <a:pt x="3683" y="14452"/>
                  <a:pt x="3516" y="14341"/>
                  <a:pt x="3348" y="14229"/>
                </a:cubicBezTo>
                <a:cubicBezTo>
                  <a:pt x="3376" y="14090"/>
                  <a:pt x="3544" y="14006"/>
                  <a:pt x="3544" y="13866"/>
                </a:cubicBezTo>
                <a:cubicBezTo>
                  <a:pt x="3209" y="13783"/>
                  <a:pt x="3125" y="13922"/>
                  <a:pt x="2762" y="13811"/>
                </a:cubicBezTo>
                <a:cubicBezTo>
                  <a:pt x="2707" y="13839"/>
                  <a:pt x="2567" y="13783"/>
                  <a:pt x="2483" y="13811"/>
                </a:cubicBezTo>
                <a:cubicBezTo>
                  <a:pt x="2400" y="13811"/>
                  <a:pt x="2149" y="13699"/>
                  <a:pt x="2009" y="13671"/>
                </a:cubicBezTo>
                <a:cubicBezTo>
                  <a:pt x="1981" y="13643"/>
                  <a:pt x="1953" y="13643"/>
                  <a:pt x="1925" y="13615"/>
                </a:cubicBezTo>
                <a:cubicBezTo>
                  <a:pt x="1674" y="13560"/>
                  <a:pt x="1423" y="13448"/>
                  <a:pt x="1200" y="13253"/>
                </a:cubicBezTo>
                <a:cubicBezTo>
                  <a:pt x="1088" y="13113"/>
                  <a:pt x="949" y="13002"/>
                  <a:pt x="809" y="12862"/>
                </a:cubicBezTo>
                <a:close/>
                <a:moveTo>
                  <a:pt x="3544" y="14145"/>
                </a:moveTo>
                <a:cubicBezTo>
                  <a:pt x="3544" y="14145"/>
                  <a:pt x="3599" y="14173"/>
                  <a:pt x="3655" y="14201"/>
                </a:cubicBezTo>
                <a:cubicBezTo>
                  <a:pt x="3627" y="14173"/>
                  <a:pt x="3599" y="14145"/>
                  <a:pt x="3571" y="14145"/>
                </a:cubicBezTo>
                <a:close/>
                <a:moveTo>
                  <a:pt x="2623" y="13699"/>
                </a:moveTo>
                <a:cubicBezTo>
                  <a:pt x="2623" y="13699"/>
                  <a:pt x="2651" y="13727"/>
                  <a:pt x="2679" y="13755"/>
                </a:cubicBezTo>
                <a:cubicBezTo>
                  <a:pt x="2707" y="13783"/>
                  <a:pt x="2679" y="13727"/>
                  <a:pt x="2623" y="13699"/>
                </a:cubicBezTo>
                <a:close/>
                <a:moveTo>
                  <a:pt x="2707" y="13336"/>
                </a:moveTo>
                <a:cubicBezTo>
                  <a:pt x="2651" y="13308"/>
                  <a:pt x="2623" y="13308"/>
                  <a:pt x="2623" y="13308"/>
                </a:cubicBezTo>
                <a:cubicBezTo>
                  <a:pt x="2651" y="13336"/>
                  <a:pt x="2651" y="13336"/>
                  <a:pt x="2679" y="13364"/>
                </a:cubicBezTo>
                <a:cubicBezTo>
                  <a:pt x="2679" y="13364"/>
                  <a:pt x="2707" y="13336"/>
                  <a:pt x="2707" y="13336"/>
                </a:cubicBezTo>
                <a:close/>
                <a:moveTo>
                  <a:pt x="17186" y="11272"/>
                </a:moveTo>
                <a:cubicBezTo>
                  <a:pt x="17186" y="11272"/>
                  <a:pt x="17158" y="11300"/>
                  <a:pt x="17158" y="11355"/>
                </a:cubicBezTo>
                <a:cubicBezTo>
                  <a:pt x="17130" y="11411"/>
                  <a:pt x="17158" y="11411"/>
                  <a:pt x="17158" y="11383"/>
                </a:cubicBezTo>
                <a:cubicBezTo>
                  <a:pt x="17186" y="11355"/>
                  <a:pt x="17186" y="11300"/>
                  <a:pt x="17186" y="11272"/>
                </a:cubicBezTo>
                <a:close/>
                <a:moveTo>
                  <a:pt x="670" y="7757"/>
                </a:moveTo>
                <a:cubicBezTo>
                  <a:pt x="670" y="7784"/>
                  <a:pt x="726" y="7701"/>
                  <a:pt x="754" y="7673"/>
                </a:cubicBezTo>
                <a:cubicBezTo>
                  <a:pt x="782" y="7645"/>
                  <a:pt x="670" y="7729"/>
                  <a:pt x="670" y="7729"/>
                </a:cubicBezTo>
                <a:close/>
                <a:moveTo>
                  <a:pt x="363" y="9709"/>
                </a:moveTo>
                <a:cubicBezTo>
                  <a:pt x="335" y="9151"/>
                  <a:pt x="447" y="8621"/>
                  <a:pt x="698" y="8119"/>
                </a:cubicBezTo>
                <a:lnTo>
                  <a:pt x="586" y="8259"/>
                </a:lnTo>
                <a:cubicBezTo>
                  <a:pt x="503" y="8370"/>
                  <a:pt x="419" y="8482"/>
                  <a:pt x="363" y="8593"/>
                </a:cubicBezTo>
                <a:cubicBezTo>
                  <a:pt x="335" y="8593"/>
                  <a:pt x="307" y="8649"/>
                  <a:pt x="279" y="8733"/>
                </a:cubicBezTo>
                <a:cubicBezTo>
                  <a:pt x="251" y="8928"/>
                  <a:pt x="251" y="9124"/>
                  <a:pt x="279" y="9319"/>
                </a:cubicBezTo>
                <a:cubicBezTo>
                  <a:pt x="307" y="9375"/>
                  <a:pt x="307" y="9626"/>
                  <a:pt x="363" y="9682"/>
                </a:cubicBezTo>
                <a:close/>
                <a:moveTo>
                  <a:pt x="558" y="10853"/>
                </a:moveTo>
                <a:lnTo>
                  <a:pt x="558" y="10770"/>
                </a:lnTo>
                <a:cubicBezTo>
                  <a:pt x="558" y="10714"/>
                  <a:pt x="558" y="10798"/>
                  <a:pt x="558" y="10853"/>
                </a:cubicBezTo>
                <a:close/>
                <a:moveTo>
                  <a:pt x="949" y="11941"/>
                </a:moveTo>
                <a:lnTo>
                  <a:pt x="949" y="11941"/>
                </a:lnTo>
                <a:cubicBezTo>
                  <a:pt x="921" y="11913"/>
                  <a:pt x="893" y="11886"/>
                  <a:pt x="893" y="11913"/>
                </a:cubicBezTo>
                <a:close/>
                <a:moveTo>
                  <a:pt x="1451" y="13002"/>
                </a:moveTo>
                <a:cubicBezTo>
                  <a:pt x="1591" y="13085"/>
                  <a:pt x="1646" y="13029"/>
                  <a:pt x="1842" y="13169"/>
                </a:cubicBezTo>
                <a:cubicBezTo>
                  <a:pt x="1981" y="13141"/>
                  <a:pt x="2121" y="13197"/>
                  <a:pt x="2232" y="13253"/>
                </a:cubicBezTo>
                <a:cubicBezTo>
                  <a:pt x="2260" y="13169"/>
                  <a:pt x="2483" y="13253"/>
                  <a:pt x="2567" y="13253"/>
                </a:cubicBezTo>
                <a:cubicBezTo>
                  <a:pt x="2623" y="13281"/>
                  <a:pt x="2651" y="13281"/>
                  <a:pt x="2707" y="13308"/>
                </a:cubicBezTo>
                <a:cubicBezTo>
                  <a:pt x="2707" y="13308"/>
                  <a:pt x="2679" y="13253"/>
                  <a:pt x="2707" y="13253"/>
                </a:cubicBezTo>
                <a:lnTo>
                  <a:pt x="2734" y="13253"/>
                </a:lnTo>
                <a:cubicBezTo>
                  <a:pt x="2372" y="13029"/>
                  <a:pt x="2037" y="12778"/>
                  <a:pt x="1702" y="12499"/>
                </a:cubicBezTo>
                <a:cubicBezTo>
                  <a:pt x="1619" y="12667"/>
                  <a:pt x="1535" y="12806"/>
                  <a:pt x="1479" y="13002"/>
                </a:cubicBezTo>
                <a:close/>
                <a:moveTo>
                  <a:pt x="1898" y="13532"/>
                </a:moveTo>
                <a:lnTo>
                  <a:pt x="1898" y="13532"/>
                </a:lnTo>
                <a:lnTo>
                  <a:pt x="1842" y="13476"/>
                </a:lnTo>
                <a:cubicBezTo>
                  <a:pt x="1842" y="13476"/>
                  <a:pt x="1870" y="13476"/>
                  <a:pt x="1898" y="13532"/>
                </a:cubicBezTo>
                <a:close/>
                <a:moveTo>
                  <a:pt x="1702" y="13476"/>
                </a:moveTo>
                <a:cubicBezTo>
                  <a:pt x="1730" y="13504"/>
                  <a:pt x="1786" y="13504"/>
                  <a:pt x="1814" y="13532"/>
                </a:cubicBezTo>
                <a:cubicBezTo>
                  <a:pt x="1814" y="13532"/>
                  <a:pt x="1842" y="13532"/>
                  <a:pt x="1786" y="13476"/>
                </a:cubicBezTo>
                <a:cubicBezTo>
                  <a:pt x="1758" y="13448"/>
                  <a:pt x="1702" y="13448"/>
                  <a:pt x="1702" y="134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-162537" y="4339888"/>
            <a:ext cx="1164100" cy="107902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 rot="-4564996">
            <a:off x="6347812" y="364243"/>
            <a:ext cx="661893" cy="1155695"/>
          </a:xfrm>
          <a:custGeom>
            <a:avLst/>
            <a:gdLst/>
            <a:ahLst/>
            <a:cxnLst/>
            <a:rect l="l" t="t" r="r" b="b"/>
            <a:pathLst>
              <a:path w="26477" h="46230" extrusionOk="0">
                <a:moveTo>
                  <a:pt x="21371" y="46229"/>
                </a:moveTo>
                <a:cubicBezTo>
                  <a:pt x="21092" y="46118"/>
                  <a:pt x="20785" y="46006"/>
                  <a:pt x="20478" y="45867"/>
                </a:cubicBezTo>
                <a:lnTo>
                  <a:pt x="19976" y="45671"/>
                </a:lnTo>
                <a:lnTo>
                  <a:pt x="19753" y="45588"/>
                </a:lnTo>
                <a:lnTo>
                  <a:pt x="19557" y="45476"/>
                </a:lnTo>
                <a:cubicBezTo>
                  <a:pt x="19083" y="45253"/>
                  <a:pt x="18637" y="44974"/>
                  <a:pt x="18162" y="44695"/>
                </a:cubicBezTo>
                <a:lnTo>
                  <a:pt x="17577" y="44360"/>
                </a:lnTo>
                <a:lnTo>
                  <a:pt x="17046" y="43970"/>
                </a:lnTo>
                <a:cubicBezTo>
                  <a:pt x="16516" y="43607"/>
                  <a:pt x="16042" y="43188"/>
                  <a:pt x="15568" y="42742"/>
                </a:cubicBezTo>
                <a:cubicBezTo>
                  <a:pt x="15205" y="42407"/>
                  <a:pt x="14842" y="42017"/>
                  <a:pt x="14536" y="41626"/>
                </a:cubicBezTo>
                <a:cubicBezTo>
                  <a:pt x="13559" y="40538"/>
                  <a:pt x="12722" y="39366"/>
                  <a:pt x="12052" y="38083"/>
                </a:cubicBezTo>
                <a:cubicBezTo>
                  <a:pt x="11411" y="36911"/>
                  <a:pt x="10937" y="35684"/>
                  <a:pt x="10630" y="34400"/>
                </a:cubicBezTo>
                <a:cubicBezTo>
                  <a:pt x="10574" y="33926"/>
                  <a:pt x="10574" y="33452"/>
                  <a:pt x="10602" y="32977"/>
                </a:cubicBezTo>
                <a:cubicBezTo>
                  <a:pt x="10490" y="32391"/>
                  <a:pt x="10379" y="31861"/>
                  <a:pt x="10295" y="31359"/>
                </a:cubicBezTo>
                <a:cubicBezTo>
                  <a:pt x="10295" y="31136"/>
                  <a:pt x="10295" y="31136"/>
                  <a:pt x="10295" y="30941"/>
                </a:cubicBezTo>
                <a:cubicBezTo>
                  <a:pt x="10155" y="29546"/>
                  <a:pt x="10406" y="27621"/>
                  <a:pt x="10406" y="26533"/>
                </a:cubicBezTo>
                <a:cubicBezTo>
                  <a:pt x="10518" y="25724"/>
                  <a:pt x="10518" y="24970"/>
                  <a:pt x="10574" y="24050"/>
                </a:cubicBezTo>
                <a:lnTo>
                  <a:pt x="10574" y="23547"/>
                </a:lnTo>
                <a:cubicBezTo>
                  <a:pt x="10574" y="23464"/>
                  <a:pt x="10574" y="23408"/>
                  <a:pt x="10602" y="23352"/>
                </a:cubicBezTo>
                <a:cubicBezTo>
                  <a:pt x="10602" y="22934"/>
                  <a:pt x="10546" y="22738"/>
                  <a:pt x="10574" y="22152"/>
                </a:cubicBezTo>
                <a:cubicBezTo>
                  <a:pt x="10602" y="21455"/>
                  <a:pt x="10574" y="20423"/>
                  <a:pt x="10351" y="19865"/>
                </a:cubicBezTo>
                <a:cubicBezTo>
                  <a:pt x="10351" y="19781"/>
                  <a:pt x="10295" y="19558"/>
                  <a:pt x="10323" y="19614"/>
                </a:cubicBezTo>
                <a:cubicBezTo>
                  <a:pt x="10323" y="19446"/>
                  <a:pt x="10295" y="19558"/>
                  <a:pt x="10267" y="19418"/>
                </a:cubicBezTo>
                <a:cubicBezTo>
                  <a:pt x="10211" y="19195"/>
                  <a:pt x="10155" y="18916"/>
                  <a:pt x="10072" y="18665"/>
                </a:cubicBezTo>
                <a:cubicBezTo>
                  <a:pt x="10016" y="18386"/>
                  <a:pt x="9904" y="18163"/>
                  <a:pt x="9876" y="17968"/>
                </a:cubicBezTo>
                <a:cubicBezTo>
                  <a:pt x="9848" y="17828"/>
                  <a:pt x="9793" y="17717"/>
                  <a:pt x="9765" y="17577"/>
                </a:cubicBezTo>
                <a:cubicBezTo>
                  <a:pt x="9709" y="17465"/>
                  <a:pt x="9681" y="17354"/>
                  <a:pt x="9625" y="17242"/>
                </a:cubicBezTo>
                <a:cubicBezTo>
                  <a:pt x="9542" y="16991"/>
                  <a:pt x="9458" y="16768"/>
                  <a:pt x="9374" y="16545"/>
                </a:cubicBezTo>
                <a:cubicBezTo>
                  <a:pt x="9179" y="16098"/>
                  <a:pt x="9039" y="15680"/>
                  <a:pt x="8844" y="15317"/>
                </a:cubicBezTo>
                <a:cubicBezTo>
                  <a:pt x="8788" y="15094"/>
                  <a:pt x="8705" y="14899"/>
                  <a:pt x="8593" y="14703"/>
                </a:cubicBezTo>
                <a:cubicBezTo>
                  <a:pt x="8537" y="14592"/>
                  <a:pt x="8481" y="14424"/>
                  <a:pt x="8426" y="14313"/>
                </a:cubicBezTo>
                <a:cubicBezTo>
                  <a:pt x="7728" y="13336"/>
                  <a:pt x="6947" y="12499"/>
                  <a:pt x="6054" y="11746"/>
                </a:cubicBezTo>
                <a:lnTo>
                  <a:pt x="6054" y="11746"/>
                </a:lnTo>
                <a:cubicBezTo>
                  <a:pt x="5998" y="11690"/>
                  <a:pt x="5943" y="11635"/>
                  <a:pt x="5859" y="11607"/>
                </a:cubicBezTo>
                <a:lnTo>
                  <a:pt x="5078" y="11244"/>
                </a:lnTo>
                <a:cubicBezTo>
                  <a:pt x="4799" y="11160"/>
                  <a:pt x="4492" y="11049"/>
                  <a:pt x="4213" y="10937"/>
                </a:cubicBezTo>
                <a:cubicBezTo>
                  <a:pt x="4101" y="10853"/>
                  <a:pt x="4073" y="10881"/>
                  <a:pt x="4018" y="10825"/>
                </a:cubicBezTo>
                <a:cubicBezTo>
                  <a:pt x="3683" y="10742"/>
                  <a:pt x="3208" y="10491"/>
                  <a:pt x="2678" y="10295"/>
                </a:cubicBezTo>
                <a:cubicBezTo>
                  <a:pt x="2567" y="10240"/>
                  <a:pt x="2427" y="10156"/>
                  <a:pt x="2288" y="10128"/>
                </a:cubicBezTo>
                <a:lnTo>
                  <a:pt x="1786" y="9961"/>
                </a:lnTo>
                <a:cubicBezTo>
                  <a:pt x="1618" y="9877"/>
                  <a:pt x="1423" y="9821"/>
                  <a:pt x="1228" y="9765"/>
                </a:cubicBezTo>
                <a:lnTo>
                  <a:pt x="725" y="9626"/>
                </a:lnTo>
                <a:cubicBezTo>
                  <a:pt x="725" y="9598"/>
                  <a:pt x="725" y="9598"/>
                  <a:pt x="614" y="9542"/>
                </a:cubicBezTo>
                <a:cubicBezTo>
                  <a:pt x="391" y="9486"/>
                  <a:pt x="363" y="9458"/>
                  <a:pt x="167" y="9403"/>
                </a:cubicBezTo>
                <a:cubicBezTo>
                  <a:pt x="167" y="9375"/>
                  <a:pt x="0" y="9375"/>
                  <a:pt x="140" y="9263"/>
                </a:cubicBezTo>
                <a:lnTo>
                  <a:pt x="363" y="8984"/>
                </a:lnTo>
                <a:cubicBezTo>
                  <a:pt x="502" y="8817"/>
                  <a:pt x="614" y="8677"/>
                  <a:pt x="698" y="8677"/>
                </a:cubicBezTo>
                <a:cubicBezTo>
                  <a:pt x="781" y="8566"/>
                  <a:pt x="837" y="8510"/>
                  <a:pt x="893" y="8426"/>
                </a:cubicBezTo>
                <a:lnTo>
                  <a:pt x="1060" y="8398"/>
                </a:lnTo>
                <a:cubicBezTo>
                  <a:pt x="1535" y="7561"/>
                  <a:pt x="1981" y="6752"/>
                  <a:pt x="2427" y="5915"/>
                </a:cubicBezTo>
                <a:cubicBezTo>
                  <a:pt x="2455" y="5748"/>
                  <a:pt x="2483" y="5580"/>
                  <a:pt x="2455" y="5441"/>
                </a:cubicBezTo>
                <a:cubicBezTo>
                  <a:pt x="2567" y="5022"/>
                  <a:pt x="2651" y="4660"/>
                  <a:pt x="2818" y="4213"/>
                </a:cubicBezTo>
                <a:cubicBezTo>
                  <a:pt x="2957" y="3962"/>
                  <a:pt x="2985" y="3767"/>
                  <a:pt x="3097" y="3516"/>
                </a:cubicBezTo>
                <a:cubicBezTo>
                  <a:pt x="3236" y="3265"/>
                  <a:pt x="3543" y="2623"/>
                  <a:pt x="3683" y="2372"/>
                </a:cubicBezTo>
                <a:cubicBezTo>
                  <a:pt x="3934" y="1870"/>
                  <a:pt x="4073" y="1814"/>
                  <a:pt x="4297" y="1368"/>
                </a:cubicBezTo>
                <a:cubicBezTo>
                  <a:pt x="4352" y="893"/>
                  <a:pt x="4408" y="559"/>
                  <a:pt x="4464" y="56"/>
                </a:cubicBezTo>
                <a:lnTo>
                  <a:pt x="4464" y="1"/>
                </a:lnTo>
                <a:cubicBezTo>
                  <a:pt x="5078" y="308"/>
                  <a:pt x="5692" y="614"/>
                  <a:pt x="6305" y="977"/>
                </a:cubicBezTo>
                <a:cubicBezTo>
                  <a:pt x="6417" y="1061"/>
                  <a:pt x="6528" y="1144"/>
                  <a:pt x="6612" y="1228"/>
                </a:cubicBezTo>
                <a:lnTo>
                  <a:pt x="6863" y="1396"/>
                </a:lnTo>
                <a:cubicBezTo>
                  <a:pt x="7003" y="1507"/>
                  <a:pt x="7142" y="1619"/>
                  <a:pt x="7282" y="1730"/>
                </a:cubicBezTo>
                <a:cubicBezTo>
                  <a:pt x="7505" y="1842"/>
                  <a:pt x="7700" y="1954"/>
                  <a:pt x="7923" y="2065"/>
                </a:cubicBezTo>
                <a:cubicBezTo>
                  <a:pt x="8175" y="2233"/>
                  <a:pt x="8426" y="2400"/>
                  <a:pt x="8677" y="2623"/>
                </a:cubicBezTo>
                <a:cubicBezTo>
                  <a:pt x="9179" y="2735"/>
                  <a:pt x="9625" y="3014"/>
                  <a:pt x="9988" y="3376"/>
                </a:cubicBezTo>
                <a:cubicBezTo>
                  <a:pt x="10100" y="3488"/>
                  <a:pt x="10267" y="3683"/>
                  <a:pt x="10462" y="3851"/>
                </a:cubicBezTo>
                <a:lnTo>
                  <a:pt x="10937" y="4353"/>
                </a:lnTo>
                <a:cubicBezTo>
                  <a:pt x="11188" y="4660"/>
                  <a:pt x="11327" y="4911"/>
                  <a:pt x="11522" y="5190"/>
                </a:cubicBezTo>
                <a:cubicBezTo>
                  <a:pt x="11857" y="5441"/>
                  <a:pt x="12164" y="5720"/>
                  <a:pt x="12415" y="6027"/>
                </a:cubicBezTo>
                <a:cubicBezTo>
                  <a:pt x="12778" y="6417"/>
                  <a:pt x="13085" y="6836"/>
                  <a:pt x="13392" y="7282"/>
                </a:cubicBezTo>
                <a:cubicBezTo>
                  <a:pt x="13447" y="7366"/>
                  <a:pt x="13392" y="7338"/>
                  <a:pt x="13447" y="7478"/>
                </a:cubicBezTo>
                <a:cubicBezTo>
                  <a:pt x="13699" y="7784"/>
                  <a:pt x="13671" y="7589"/>
                  <a:pt x="13866" y="7924"/>
                </a:cubicBezTo>
                <a:cubicBezTo>
                  <a:pt x="14173" y="8147"/>
                  <a:pt x="14396" y="8398"/>
                  <a:pt x="14563" y="8705"/>
                </a:cubicBezTo>
                <a:cubicBezTo>
                  <a:pt x="14842" y="9124"/>
                  <a:pt x="15121" y="9654"/>
                  <a:pt x="15372" y="10072"/>
                </a:cubicBezTo>
                <a:cubicBezTo>
                  <a:pt x="15484" y="10212"/>
                  <a:pt x="15540" y="10240"/>
                  <a:pt x="15568" y="10212"/>
                </a:cubicBezTo>
                <a:cubicBezTo>
                  <a:pt x="15735" y="10407"/>
                  <a:pt x="15986" y="10825"/>
                  <a:pt x="16182" y="11132"/>
                </a:cubicBezTo>
                <a:cubicBezTo>
                  <a:pt x="16349" y="11411"/>
                  <a:pt x="16461" y="11718"/>
                  <a:pt x="16572" y="12025"/>
                </a:cubicBezTo>
                <a:cubicBezTo>
                  <a:pt x="16656" y="12304"/>
                  <a:pt x="16767" y="12583"/>
                  <a:pt x="16879" y="12890"/>
                </a:cubicBezTo>
                <a:cubicBezTo>
                  <a:pt x="16907" y="13085"/>
                  <a:pt x="16935" y="13281"/>
                  <a:pt x="16935" y="13504"/>
                </a:cubicBezTo>
                <a:cubicBezTo>
                  <a:pt x="17158" y="13922"/>
                  <a:pt x="17325" y="14341"/>
                  <a:pt x="17437" y="14815"/>
                </a:cubicBezTo>
                <a:cubicBezTo>
                  <a:pt x="17577" y="15317"/>
                  <a:pt x="17716" y="15819"/>
                  <a:pt x="17772" y="16154"/>
                </a:cubicBezTo>
                <a:cubicBezTo>
                  <a:pt x="17856" y="16517"/>
                  <a:pt x="17939" y="16880"/>
                  <a:pt x="17939" y="17242"/>
                </a:cubicBezTo>
                <a:cubicBezTo>
                  <a:pt x="17967" y="17354"/>
                  <a:pt x="17995" y="17465"/>
                  <a:pt x="18023" y="17549"/>
                </a:cubicBezTo>
                <a:cubicBezTo>
                  <a:pt x="18079" y="17968"/>
                  <a:pt x="18023" y="18135"/>
                  <a:pt x="17939" y="18135"/>
                </a:cubicBezTo>
                <a:cubicBezTo>
                  <a:pt x="18051" y="18609"/>
                  <a:pt x="18107" y="19056"/>
                  <a:pt x="18134" y="19530"/>
                </a:cubicBezTo>
                <a:cubicBezTo>
                  <a:pt x="18162" y="19865"/>
                  <a:pt x="18134" y="20200"/>
                  <a:pt x="18079" y="20534"/>
                </a:cubicBezTo>
                <a:cubicBezTo>
                  <a:pt x="18107" y="20869"/>
                  <a:pt x="18134" y="21092"/>
                  <a:pt x="18162" y="21316"/>
                </a:cubicBezTo>
                <a:cubicBezTo>
                  <a:pt x="18218" y="21567"/>
                  <a:pt x="18246" y="21790"/>
                  <a:pt x="18246" y="22041"/>
                </a:cubicBezTo>
                <a:cubicBezTo>
                  <a:pt x="18246" y="22627"/>
                  <a:pt x="18190" y="23213"/>
                  <a:pt x="18079" y="23799"/>
                </a:cubicBezTo>
                <a:cubicBezTo>
                  <a:pt x="18079" y="23882"/>
                  <a:pt x="18107" y="23854"/>
                  <a:pt x="18079" y="23994"/>
                </a:cubicBezTo>
                <a:cubicBezTo>
                  <a:pt x="18023" y="24105"/>
                  <a:pt x="17967" y="24468"/>
                  <a:pt x="17883" y="24580"/>
                </a:cubicBezTo>
                <a:cubicBezTo>
                  <a:pt x="17856" y="25305"/>
                  <a:pt x="17800" y="25863"/>
                  <a:pt x="17660" y="25919"/>
                </a:cubicBezTo>
                <a:cubicBezTo>
                  <a:pt x="17660" y="26728"/>
                  <a:pt x="17744" y="27844"/>
                  <a:pt x="17577" y="27983"/>
                </a:cubicBezTo>
                <a:cubicBezTo>
                  <a:pt x="17632" y="28179"/>
                  <a:pt x="17716" y="28402"/>
                  <a:pt x="17828" y="28597"/>
                </a:cubicBezTo>
                <a:cubicBezTo>
                  <a:pt x="17967" y="28904"/>
                  <a:pt x="18051" y="29211"/>
                  <a:pt x="18107" y="29546"/>
                </a:cubicBezTo>
                <a:cubicBezTo>
                  <a:pt x="18190" y="29741"/>
                  <a:pt x="18134" y="29713"/>
                  <a:pt x="18190" y="29908"/>
                </a:cubicBezTo>
                <a:cubicBezTo>
                  <a:pt x="18246" y="30048"/>
                  <a:pt x="18302" y="30187"/>
                  <a:pt x="18386" y="30355"/>
                </a:cubicBezTo>
                <a:cubicBezTo>
                  <a:pt x="18441" y="30494"/>
                  <a:pt x="18497" y="30662"/>
                  <a:pt x="18581" y="30829"/>
                </a:cubicBezTo>
                <a:cubicBezTo>
                  <a:pt x="18609" y="31052"/>
                  <a:pt x="18692" y="31248"/>
                  <a:pt x="18776" y="31443"/>
                </a:cubicBezTo>
                <a:cubicBezTo>
                  <a:pt x="18832" y="31554"/>
                  <a:pt x="18860" y="31666"/>
                  <a:pt x="18888" y="31750"/>
                </a:cubicBezTo>
                <a:cubicBezTo>
                  <a:pt x="18944" y="31833"/>
                  <a:pt x="18971" y="31889"/>
                  <a:pt x="18999" y="31973"/>
                </a:cubicBezTo>
                <a:lnTo>
                  <a:pt x="18944" y="32001"/>
                </a:lnTo>
                <a:cubicBezTo>
                  <a:pt x="19027" y="32196"/>
                  <a:pt x="19167" y="32364"/>
                  <a:pt x="19306" y="32531"/>
                </a:cubicBezTo>
                <a:lnTo>
                  <a:pt x="19529" y="32782"/>
                </a:lnTo>
                <a:cubicBezTo>
                  <a:pt x="19613" y="32866"/>
                  <a:pt x="19697" y="32949"/>
                  <a:pt x="19753" y="33033"/>
                </a:cubicBezTo>
                <a:cubicBezTo>
                  <a:pt x="19948" y="33145"/>
                  <a:pt x="20115" y="33284"/>
                  <a:pt x="20255" y="33424"/>
                </a:cubicBezTo>
                <a:cubicBezTo>
                  <a:pt x="20394" y="33591"/>
                  <a:pt x="20534" y="33731"/>
                  <a:pt x="20701" y="33870"/>
                </a:cubicBezTo>
                <a:cubicBezTo>
                  <a:pt x="20869" y="34038"/>
                  <a:pt x="21008" y="34177"/>
                  <a:pt x="21148" y="34316"/>
                </a:cubicBezTo>
                <a:cubicBezTo>
                  <a:pt x="22208" y="35153"/>
                  <a:pt x="23324" y="35907"/>
                  <a:pt x="24495" y="36548"/>
                </a:cubicBezTo>
                <a:cubicBezTo>
                  <a:pt x="24774" y="36716"/>
                  <a:pt x="25026" y="36800"/>
                  <a:pt x="25249" y="36967"/>
                </a:cubicBezTo>
                <a:cubicBezTo>
                  <a:pt x="25667" y="37218"/>
                  <a:pt x="26476" y="37804"/>
                  <a:pt x="26448" y="37860"/>
                </a:cubicBezTo>
                <a:cubicBezTo>
                  <a:pt x="26393" y="37943"/>
                  <a:pt x="26058" y="37692"/>
                  <a:pt x="26142" y="37832"/>
                </a:cubicBezTo>
                <a:cubicBezTo>
                  <a:pt x="25026" y="37246"/>
                  <a:pt x="23910" y="36632"/>
                  <a:pt x="22849" y="35963"/>
                </a:cubicBezTo>
                <a:cubicBezTo>
                  <a:pt x="22264" y="35572"/>
                  <a:pt x="21678" y="35153"/>
                  <a:pt x="21148" y="34707"/>
                </a:cubicBezTo>
                <a:cubicBezTo>
                  <a:pt x="20980" y="34568"/>
                  <a:pt x="20729" y="34372"/>
                  <a:pt x="20618" y="34289"/>
                </a:cubicBezTo>
                <a:cubicBezTo>
                  <a:pt x="20534" y="34205"/>
                  <a:pt x="20450" y="34149"/>
                  <a:pt x="20339" y="34093"/>
                </a:cubicBezTo>
                <a:cubicBezTo>
                  <a:pt x="22068" y="35684"/>
                  <a:pt x="24412" y="36939"/>
                  <a:pt x="26225" y="38139"/>
                </a:cubicBezTo>
                <a:lnTo>
                  <a:pt x="26225" y="38139"/>
                </a:lnTo>
                <a:lnTo>
                  <a:pt x="26253" y="38139"/>
                </a:lnTo>
                <a:lnTo>
                  <a:pt x="26253" y="38139"/>
                </a:lnTo>
                <a:cubicBezTo>
                  <a:pt x="26253" y="38194"/>
                  <a:pt x="26197" y="38306"/>
                  <a:pt x="26169" y="38334"/>
                </a:cubicBezTo>
                <a:cubicBezTo>
                  <a:pt x="26030" y="38557"/>
                  <a:pt x="25863" y="38780"/>
                  <a:pt x="25723" y="39004"/>
                </a:cubicBezTo>
                <a:cubicBezTo>
                  <a:pt x="25611" y="39171"/>
                  <a:pt x="25667" y="39004"/>
                  <a:pt x="25695" y="38976"/>
                </a:cubicBezTo>
                <a:cubicBezTo>
                  <a:pt x="25611" y="39059"/>
                  <a:pt x="25556" y="39087"/>
                  <a:pt x="25472" y="39199"/>
                </a:cubicBezTo>
                <a:cubicBezTo>
                  <a:pt x="25388" y="39366"/>
                  <a:pt x="25639" y="39004"/>
                  <a:pt x="25639" y="39115"/>
                </a:cubicBezTo>
                <a:cubicBezTo>
                  <a:pt x="25221" y="39785"/>
                  <a:pt x="24663" y="40622"/>
                  <a:pt x="24161" y="41375"/>
                </a:cubicBezTo>
                <a:lnTo>
                  <a:pt x="24105" y="41319"/>
                </a:lnTo>
                <a:cubicBezTo>
                  <a:pt x="24021" y="41459"/>
                  <a:pt x="24133" y="41375"/>
                  <a:pt x="24105" y="41459"/>
                </a:cubicBezTo>
                <a:cubicBezTo>
                  <a:pt x="23826" y="41877"/>
                  <a:pt x="23547" y="42463"/>
                  <a:pt x="23240" y="42909"/>
                </a:cubicBezTo>
                <a:lnTo>
                  <a:pt x="22570" y="44137"/>
                </a:lnTo>
                <a:lnTo>
                  <a:pt x="21622" y="45783"/>
                </a:lnTo>
                <a:close/>
                <a:moveTo>
                  <a:pt x="22180" y="44416"/>
                </a:moveTo>
                <a:cubicBezTo>
                  <a:pt x="22152" y="44416"/>
                  <a:pt x="22124" y="44444"/>
                  <a:pt x="22040" y="44555"/>
                </a:cubicBezTo>
                <a:cubicBezTo>
                  <a:pt x="21985" y="44639"/>
                  <a:pt x="22040" y="44611"/>
                  <a:pt x="22096" y="44555"/>
                </a:cubicBezTo>
                <a:cubicBezTo>
                  <a:pt x="22124" y="44528"/>
                  <a:pt x="22124" y="44472"/>
                  <a:pt x="22180" y="44416"/>
                </a:cubicBezTo>
                <a:close/>
                <a:moveTo>
                  <a:pt x="23212" y="42491"/>
                </a:moveTo>
                <a:cubicBezTo>
                  <a:pt x="23296" y="42435"/>
                  <a:pt x="23156" y="42686"/>
                  <a:pt x="23268" y="42519"/>
                </a:cubicBezTo>
                <a:cubicBezTo>
                  <a:pt x="23268" y="42491"/>
                  <a:pt x="23324" y="42351"/>
                  <a:pt x="23212" y="42491"/>
                </a:cubicBezTo>
                <a:close/>
                <a:moveTo>
                  <a:pt x="4213" y="10909"/>
                </a:moveTo>
                <a:cubicBezTo>
                  <a:pt x="4241" y="10909"/>
                  <a:pt x="4185" y="10825"/>
                  <a:pt x="4073" y="10770"/>
                </a:cubicBezTo>
                <a:lnTo>
                  <a:pt x="4018" y="10770"/>
                </a:lnTo>
                <a:cubicBezTo>
                  <a:pt x="4045" y="10798"/>
                  <a:pt x="4101" y="10825"/>
                  <a:pt x="4213" y="10909"/>
                </a:cubicBezTo>
                <a:close/>
                <a:moveTo>
                  <a:pt x="4603" y="11049"/>
                </a:moveTo>
                <a:cubicBezTo>
                  <a:pt x="4687" y="11049"/>
                  <a:pt x="4352" y="10825"/>
                  <a:pt x="4297" y="10825"/>
                </a:cubicBezTo>
                <a:cubicBezTo>
                  <a:pt x="4380" y="10909"/>
                  <a:pt x="4492" y="10993"/>
                  <a:pt x="4603" y="11049"/>
                </a:cubicBezTo>
                <a:close/>
                <a:moveTo>
                  <a:pt x="4799" y="11077"/>
                </a:moveTo>
                <a:cubicBezTo>
                  <a:pt x="4827" y="11049"/>
                  <a:pt x="4799" y="11021"/>
                  <a:pt x="4715" y="10965"/>
                </a:cubicBezTo>
                <a:cubicBezTo>
                  <a:pt x="4687" y="10993"/>
                  <a:pt x="4631" y="10993"/>
                  <a:pt x="4771" y="11077"/>
                </a:cubicBezTo>
                <a:close/>
                <a:moveTo>
                  <a:pt x="3460" y="10072"/>
                </a:moveTo>
                <a:cubicBezTo>
                  <a:pt x="3125" y="9905"/>
                  <a:pt x="2762" y="9765"/>
                  <a:pt x="2427" y="9626"/>
                </a:cubicBezTo>
                <a:cubicBezTo>
                  <a:pt x="2399" y="9654"/>
                  <a:pt x="2399" y="9682"/>
                  <a:pt x="2372" y="9682"/>
                </a:cubicBezTo>
                <a:cubicBezTo>
                  <a:pt x="2427" y="9710"/>
                  <a:pt x="2539" y="9765"/>
                  <a:pt x="2511" y="9793"/>
                </a:cubicBezTo>
                <a:cubicBezTo>
                  <a:pt x="2818" y="9905"/>
                  <a:pt x="3125" y="10016"/>
                  <a:pt x="3460" y="10072"/>
                </a:cubicBezTo>
                <a:close/>
                <a:moveTo>
                  <a:pt x="10434" y="19111"/>
                </a:moveTo>
                <a:cubicBezTo>
                  <a:pt x="10434" y="19195"/>
                  <a:pt x="10462" y="19251"/>
                  <a:pt x="10490" y="19335"/>
                </a:cubicBezTo>
                <a:cubicBezTo>
                  <a:pt x="10546" y="19363"/>
                  <a:pt x="10462" y="19084"/>
                  <a:pt x="10434" y="19111"/>
                </a:cubicBezTo>
                <a:close/>
                <a:moveTo>
                  <a:pt x="10490" y="19753"/>
                </a:moveTo>
                <a:cubicBezTo>
                  <a:pt x="10518" y="19753"/>
                  <a:pt x="10490" y="19586"/>
                  <a:pt x="10490" y="19530"/>
                </a:cubicBezTo>
                <a:cubicBezTo>
                  <a:pt x="10490" y="19474"/>
                  <a:pt x="10462" y="19614"/>
                  <a:pt x="10490" y="19753"/>
                </a:cubicBezTo>
                <a:close/>
                <a:moveTo>
                  <a:pt x="10769" y="19976"/>
                </a:moveTo>
                <a:cubicBezTo>
                  <a:pt x="10630" y="19000"/>
                  <a:pt x="10379" y="18079"/>
                  <a:pt x="9988" y="17186"/>
                </a:cubicBezTo>
                <a:cubicBezTo>
                  <a:pt x="10044" y="17326"/>
                  <a:pt x="10100" y="17493"/>
                  <a:pt x="10127" y="17661"/>
                </a:cubicBezTo>
                <a:cubicBezTo>
                  <a:pt x="10183" y="17856"/>
                  <a:pt x="10239" y="18051"/>
                  <a:pt x="10295" y="18247"/>
                </a:cubicBezTo>
                <a:cubicBezTo>
                  <a:pt x="10379" y="18470"/>
                  <a:pt x="10406" y="18693"/>
                  <a:pt x="10462" y="18888"/>
                </a:cubicBezTo>
                <a:cubicBezTo>
                  <a:pt x="10546" y="19111"/>
                  <a:pt x="10602" y="19307"/>
                  <a:pt x="10630" y="19474"/>
                </a:cubicBezTo>
                <a:cubicBezTo>
                  <a:pt x="10658" y="19642"/>
                  <a:pt x="10713" y="19809"/>
                  <a:pt x="10769" y="19976"/>
                </a:cubicBezTo>
                <a:close/>
                <a:moveTo>
                  <a:pt x="10909" y="22766"/>
                </a:moveTo>
                <a:lnTo>
                  <a:pt x="10909" y="22989"/>
                </a:lnTo>
                <a:lnTo>
                  <a:pt x="10909" y="22710"/>
                </a:lnTo>
                <a:cubicBezTo>
                  <a:pt x="10909" y="22738"/>
                  <a:pt x="10909" y="22738"/>
                  <a:pt x="10909" y="22766"/>
                </a:cubicBezTo>
                <a:close/>
                <a:moveTo>
                  <a:pt x="12443" y="38390"/>
                </a:moveTo>
                <a:cubicBezTo>
                  <a:pt x="12638" y="38808"/>
                  <a:pt x="12583" y="38446"/>
                  <a:pt x="12443" y="38390"/>
                </a:cubicBezTo>
                <a:close/>
                <a:moveTo>
                  <a:pt x="21231" y="45839"/>
                </a:moveTo>
                <a:lnTo>
                  <a:pt x="22180" y="44081"/>
                </a:lnTo>
                <a:cubicBezTo>
                  <a:pt x="22487" y="43579"/>
                  <a:pt x="22766" y="43077"/>
                  <a:pt x="23073" y="42547"/>
                </a:cubicBezTo>
                <a:cubicBezTo>
                  <a:pt x="23101" y="42547"/>
                  <a:pt x="23045" y="42630"/>
                  <a:pt x="23101" y="42547"/>
                </a:cubicBezTo>
                <a:cubicBezTo>
                  <a:pt x="23240" y="42379"/>
                  <a:pt x="23045" y="42603"/>
                  <a:pt x="23128" y="42463"/>
                </a:cubicBezTo>
                <a:cubicBezTo>
                  <a:pt x="23380" y="42045"/>
                  <a:pt x="23714" y="41542"/>
                  <a:pt x="24077" y="40984"/>
                </a:cubicBezTo>
                <a:cubicBezTo>
                  <a:pt x="23017" y="42463"/>
                  <a:pt x="22040" y="43970"/>
                  <a:pt x="21148" y="45532"/>
                </a:cubicBezTo>
                <a:cubicBezTo>
                  <a:pt x="16628" y="43886"/>
                  <a:pt x="13029" y="40120"/>
                  <a:pt x="11355" y="35628"/>
                </a:cubicBezTo>
                <a:lnTo>
                  <a:pt x="11355" y="35739"/>
                </a:lnTo>
                <a:cubicBezTo>
                  <a:pt x="11578" y="36660"/>
                  <a:pt x="12331" y="38083"/>
                  <a:pt x="13085" y="39199"/>
                </a:cubicBezTo>
                <a:cubicBezTo>
                  <a:pt x="13671" y="40120"/>
                  <a:pt x="14340" y="41012"/>
                  <a:pt x="15093" y="41821"/>
                </a:cubicBezTo>
                <a:cubicBezTo>
                  <a:pt x="16321" y="43105"/>
                  <a:pt x="17716" y="44165"/>
                  <a:pt x="19278" y="44974"/>
                </a:cubicBezTo>
                <a:cubicBezTo>
                  <a:pt x="19920" y="45309"/>
                  <a:pt x="20562" y="45588"/>
                  <a:pt x="21231" y="4583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8084150" y="782775"/>
            <a:ext cx="910250" cy="813975"/>
          </a:xfrm>
          <a:custGeom>
            <a:avLst/>
            <a:gdLst/>
            <a:ahLst/>
            <a:cxnLst/>
            <a:rect l="l" t="t" r="r" b="b"/>
            <a:pathLst>
              <a:path w="36410" h="32559" extrusionOk="0">
                <a:moveTo>
                  <a:pt x="5246" y="27202"/>
                </a:moveTo>
                <a:cubicBezTo>
                  <a:pt x="4995" y="26811"/>
                  <a:pt x="4772" y="26393"/>
                  <a:pt x="4632" y="25947"/>
                </a:cubicBezTo>
                <a:cubicBezTo>
                  <a:pt x="4465" y="25472"/>
                  <a:pt x="4325" y="25026"/>
                  <a:pt x="4242" y="24719"/>
                </a:cubicBezTo>
                <a:cubicBezTo>
                  <a:pt x="4102" y="24412"/>
                  <a:pt x="3990" y="24077"/>
                  <a:pt x="3907" y="23743"/>
                </a:cubicBezTo>
                <a:cubicBezTo>
                  <a:pt x="3879" y="23659"/>
                  <a:pt x="3823" y="23547"/>
                  <a:pt x="3823" y="23491"/>
                </a:cubicBezTo>
                <a:cubicBezTo>
                  <a:pt x="3711" y="23101"/>
                  <a:pt x="3711" y="22961"/>
                  <a:pt x="3767" y="22906"/>
                </a:cubicBezTo>
                <a:cubicBezTo>
                  <a:pt x="3488" y="22236"/>
                  <a:pt x="3042" y="21064"/>
                  <a:pt x="3070" y="20813"/>
                </a:cubicBezTo>
                <a:cubicBezTo>
                  <a:pt x="2819" y="20171"/>
                  <a:pt x="2679" y="20060"/>
                  <a:pt x="2428" y="19502"/>
                </a:cubicBezTo>
                <a:cubicBezTo>
                  <a:pt x="2233" y="18972"/>
                  <a:pt x="2065" y="18442"/>
                  <a:pt x="1926" y="17884"/>
                </a:cubicBezTo>
                <a:cubicBezTo>
                  <a:pt x="1898" y="17800"/>
                  <a:pt x="1898" y="17828"/>
                  <a:pt x="1870" y="17716"/>
                </a:cubicBezTo>
                <a:cubicBezTo>
                  <a:pt x="1870" y="17577"/>
                  <a:pt x="1786" y="17242"/>
                  <a:pt x="1814" y="17103"/>
                </a:cubicBezTo>
                <a:cubicBezTo>
                  <a:pt x="1563" y="16433"/>
                  <a:pt x="1424" y="15903"/>
                  <a:pt x="1535" y="15791"/>
                </a:cubicBezTo>
                <a:cubicBezTo>
                  <a:pt x="1256" y="15038"/>
                  <a:pt x="838" y="14006"/>
                  <a:pt x="977" y="13838"/>
                </a:cubicBezTo>
                <a:cubicBezTo>
                  <a:pt x="838" y="13587"/>
                  <a:pt x="726" y="13476"/>
                  <a:pt x="615" y="13280"/>
                </a:cubicBezTo>
                <a:cubicBezTo>
                  <a:pt x="419" y="12974"/>
                  <a:pt x="308" y="12639"/>
                  <a:pt x="252" y="12304"/>
                </a:cubicBezTo>
                <a:cubicBezTo>
                  <a:pt x="196" y="12081"/>
                  <a:pt x="252" y="12109"/>
                  <a:pt x="196" y="11913"/>
                </a:cubicBezTo>
                <a:cubicBezTo>
                  <a:pt x="85" y="11551"/>
                  <a:pt x="29" y="11188"/>
                  <a:pt x="1" y="10825"/>
                </a:cubicBezTo>
                <a:cubicBezTo>
                  <a:pt x="1" y="10602"/>
                  <a:pt x="57" y="10351"/>
                  <a:pt x="57" y="10100"/>
                </a:cubicBezTo>
                <a:cubicBezTo>
                  <a:pt x="85" y="9905"/>
                  <a:pt x="112" y="9681"/>
                  <a:pt x="196" y="9486"/>
                </a:cubicBezTo>
                <a:lnTo>
                  <a:pt x="252" y="9486"/>
                </a:lnTo>
                <a:cubicBezTo>
                  <a:pt x="364" y="9151"/>
                  <a:pt x="364" y="8538"/>
                  <a:pt x="559" y="8119"/>
                </a:cubicBezTo>
                <a:cubicBezTo>
                  <a:pt x="559" y="8035"/>
                  <a:pt x="559" y="7952"/>
                  <a:pt x="587" y="7868"/>
                </a:cubicBezTo>
                <a:cubicBezTo>
                  <a:pt x="643" y="7728"/>
                  <a:pt x="698" y="7617"/>
                  <a:pt x="754" y="7477"/>
                </a:cubicBezTo>
                <a:cubicBezTo>
                  <a:pt x="838" y="7282"/>
                  <a:pt x="949" y="7087"/>
                  <a:pt x="1089" y="6892"/>
                </a:cubicBezTo>
                <a:cubicBezTo>
                  <a:pt x="1201" y="6696"/>
                  <a:pt x="1340" y="6529"/>
                  <a:pt x="1507" y="6361"/>
                </a:cubicBezTo>
                <a:cubicBezTo>
                  <a:pt x="1926" y="5803"/>
                  <a:pt x="2456" y="5357"/>
                  <a:pt x="3042" y="4966"/>
                </a:cubicBezTo>
                <a:cubicBezTo>
                  <a:pt x="3628" y="4604"/>
                  <a:pt x="4242" y="4269"/>
                  <a:pt x="4883" y="3962"/>
                </a:cubicBezTo>
                <a:cubicBezTo>
                  <a:pt x="5134" y="3823"/>
                  <a:pt x="5357" y="3711"/>
                  <a:pt x="5609" y="3599"/>
                </a:cubicBezTo>
                <a:cubicBezTo>
                  <a:pt x="6055" y="3404"/>
                  <a:pt x="6976" y="3069"/>
                  <a:pt x="7004" y="3153"/>
                </a:cubicBezTo>
                <a:cubicBezTo>
                  <a:pt x="7031" y="3209"/>
                  <a:pt x="6669" y="3348"/>
                  <a:pt x="6808" y="3348"/>
                </a:cubicBezTo>
                <a:cubicBezTo>
                  <a:pt x="6390" y="3599"/>
                  <a:pt x="5915" y="3851"/>
                  <a:pt x="5357" y="4102"/>
                </a:cubicBezTo>
                <a:cubicBezTo>
                  <a:pt x="4744" y="4381"/>
                  <a:pt x="4130" y="4715"/>
                  <a:pt x="3516" y="5078"/>
                </a:cubicBezTo>
                <a:cubicBezTo>
                  <a:pt x="2902" y="5413"/>
                  <a:pt x="2372" y="5859"/>
                  <a:pt x="1898" y="6389"/>
                </a:cubicBezTo>
                <a:cubicBezTo>
                  <a:pt x="1759" y="6557"/>
                  <a:pt x="1619" y="6724"/>
                  <a:pt x="1507" y="6892"/>
                </a:cubicBezTo>
                <a:cubicBezTo>
                  <a:pt x="1452" y="7003"/>
                  <a:pt x="1396" y="7115"/>
                  <a:pt x="1368" y="7198"/>
                </a:cubicBezTo>
                <a:cubicBezTo>
                  <a:pt x="1424" y="7115"/>
                  <a:pt x="1480" y="7031"/>
                  <a:pt x="1535" y="6919"/>
                </a:cubicBezTo>
                <a:cubicBezTo>
                  <a:pt x="2400" y="5692"/>
                  <a:pt x="3544" y="5022"/>
                  <a:pt x="4660" y="4492"/>
                </a:cubicBezTo>
                <a:cubicBezTo>
                  <a:pt x="5497" y="4130"/>
                  <a:pt x="6306" y="3795"/>
                  <a:pt x="7115" y="3432"/>
                </a:cubicBezTo>
                <a:lnTo>
                  <a:pt x="7143" y="3432"/>
                </a:lnTo>
                <a:cubicBezTo>
                  <a:pt x="7199" y="3404"/>
                  <a:pt x="7283" y="3348"/>
                  <a:pt x="7310" y="3293"/>
                </a:cubicBezTo>
                <a:cubicBezTo>
                  <a:pt x="7562" y="3209"/>
                  <a:pt x="7785" y="3097"/>
                  <a:pt x="8008" y="2986"/>
                </a:cubicBezTo>
                <a:cubicBezTo>
                  <a:pt x="8203" y="2930"/>
                  <a:pt x="8064" y="3014"/>
                  <a:pt x="8036" y="3041"/>
                </a:cubicBezTo>
                <a:cubicBezTo>
                  <a:pt x="8147" y="3014"/>
                  <a:pt x="8203" y="3014"/>
                  <a:pt x="8343" y="2958"/>
                </a:cubicBezTo>
                <a:cubicBezTo>
                  <a:pt x="8482" y="2846"/>
                  <a:pt x="8092" y="3014"/>
                  <a:pt x="8147" y="2930"/>
                </a:cubicBezTo>
                <a:cubicBezTo>
                  <a:pt x="8956" y="2567"/>
                  <a:pt x="9766" y="2260"/>
                  <a:pt x="10603" y="1981"/>
                </a:cubicBezTo>
                <a:lnTo>
                  <a:pt x="10630" y="2065"/>
                </a:lnTo>
                <a:cubicBezTo>
                  <a:pt x="10770" y="2009"/>
                  <a:pt x="10630" y="1981"/>
                  <a:pt x="10686" y="1953"/>
                </a:cubicBezTo>
                <a:cubicBezTo>
                  <a:pt x="11188" y="1786"/>
                  <a:pt x="11774" y="1535"/>
                  <a:pt x="12304" y="1423"/>
                </a:cubicBezTo>
                <a:cubicBezTo>
                  <a:pt x="13225" y="1089"/>
                  <a:pt x="14174" y="837"/>
                  <a:pt x="15150" y="670"/>
                </a:cubicBezTo>
                <a:cubicBezTo>
                  <a:pt x="16210" y="419"/>
                  <a:pt x="17326" y="252"/>
                  <a:pt x="18414" y="196"/>
                </a:cubicBezTo>
                <a:cubicBezTo>
                  <a:pt x="18861" y="140"/>
                  <a:pt x="19307" y="84"/>
                  <a:pt x="19698" y="56"/>
                </a:cubicBezTo>
                <a:cubicBezTo>
                  <a:pt x="20283" y="28"/>
                  <a:pt x="20925" y="28"/>
                  <a:pt x="21539" y="0"/>
                </a:cubicBezTo>
                <a:cubicBezTo>
                  <a:pt x="22041" y="0"/>
                  <a:pt x="22571" y="0"/>
                  <a:pt x="22990" y="28"/>
                </a:cubicBezTo>
                <a:cubicBezTo>
                  <a:pt x="24413" y="56"/>
                  <a:pt x="25808" y="140"/>
                  <a:pt x="27175" y="307"/>
                </a:cubicBezTo>
                <a:cubicBezTo>
                  <a:pt x="28486" y="447"/>
                  <a:pt x="29741" y="782"/>
                  <a:pt x="30913" y="1368"/>
                </a:cubicBezTo>
                <a:cubicBezTo>
                  <a:pt x="31304" y="1591"/>
                  <a:pt x="31666" y="1898"/>
                  <a:pt x="32001" y="2260"/>
                </a:cubicBezTo>
                <a:cubicBezTo>
                  <a:pt x="32447" y="2539"/>
                  <a:pt x="32894" y="2818"/>
                  <a:pt x="33340" y="3153"/>
                </a:cubicBezTo>
                <a:cubicBezTo>
                  <a:pt x="33508" y="3293"/>
                  <a:pt x="33480" y="3320"/>
                  <a:pt x="33619" y="3432"/>
                </a:cubicBezTo>
                <a:cubicBezTo>
                  <a:pt x="34177" y="3962"/>
                  <a:pt x="34652" y="4548"/>
                  <a:pt x="35070" y="5190"/>
                </a:cubicBezTo>
                <a:cubicBezTo>
                  <a:pt x="35405" y="5776"/>
                  <a:pt x="35712" y="6417"/>
                  <a:pt x="35963" y="7059"/>
                </a:cubicBezTo>
                <a:cubicBezTo>
                  <a:pt x="36186" y="7868"/>
                  <a:pt x="36298" y="8705"/>
                  <a:pt x="36353" y="9542"/>
                </a:cubicBezTo>
                <a:cubicBezTo>
                  <a:pt x="36353" y="9737"/>
                  <a:pt x="36409" y="9877"/>
                  <a:pt x="36409" y="10044"/>
                </a:cubicBezTo>
                <a:cubicBezTo>
                  <a:pt x="36409" y="10100"/>
                  <a:pt x="36409" y="10184"/>
                  <a:pt x="36409" y="10239"/>
                </a:cubicBezTo>
                <a:cubicBezTo>
                  <a:pt x="36409" y="10630"/>
                  <a:pt x="36409" y="11048"/>
                  <a:pt x="36381" y="11439"/>
                </a:cubicBezTo>
                <a:lnTo>
                  <a:pt x="36381" y="11495"/>
                </a:lnTo>
                <a:lnTo>
                  <a:pt x="36381" y="11634"/>
                </a:lnTo>
                <a:lnTo>
                  <a:pt x="36381" y="11634"/>
                </a:lnTo>
                <a:cubicBezTo>
                  <a:pt x="36381" y="11579"/>
                  <a:pt x="36381" y="11551"/>
                  <a:pt x="36381" y="11495"/>
                </a:cubicBezTo>
                <a:lnTo>
                  <a:pt x="36298" y="11718"/>
                </a:lnTo>
                <a:lnTo>
                  <a:pt x="36298" y="11718"/>
                </a:lnTo>
                <a:lnTo>
                  <a:pt x="36381" y="11634"/>
                </a:lnTo>
                <a:cubicBezTo>
                  <a:pt x="36298" y="12304"/>
                  <a:pt x="36130" y="13197"/>
                  <a:pt x="36102" y="13755"/>
                </a:cubicBezTo>
                <a:cubicBezTo>
                  <a:pt x="36102" y="13838"/>
                  <a:pt x="36074" y="14089"/>
                  <a:pt x="36046" y="14034"/>
                </a:cubicBezTo>
                <a:cubicBezTo>
                  <a:pt x="36019" y="14173"/>
                  <a:pt x="36046" y="14089"/>
                  <a:pt x="36046" y="14201"/>
                </a:cubicBezTo>
                <a:cubicBezTo>
                  <a:pt x="35963" y="14731"/>
                  <a:pt x="35851" y="15233"/>
                  <a:pt x="35712" y="15736"/>
                </a:cubicBezTo>
                <a:cubicBezTo>
                  <a:pt x="35461" y="16656"/>
                  <a:pt x="35154" y="17549"/>
                  <a:pt x="34735" y="18414"/>
                </a:cubicBezTo>
                <a:cubicBezTo>
                  <a:pt x="34596" y="18581"/>
                  <a:pt x="34512" y="18777"/>
                  <a:pt x="34428" y="19000"/>
                </a:cubicBezTo>
                <a:lnTo>
                  <a:pt x="34205" y="19335"/>
                </a:lnTo>
                <a:cubicBezTo>
                  <a:pt x="33815" y="20423"/>
                  <a:pt x="33340" y="21483"/>
                  <a:pt x="32810" y="22487"/>
                </a:cubicBezTo>
                <a:lnTo>
                  <a:pt x="32810" y="22487"/>
                </a:lnTo>
                <a:lnTo>
                  <a:pt x="32699" y="22710"/>
                </a:lnTo>
                <a:cubicBezTo>
                  <a:pt x="32643" y="22989"/>
                  <a:pt x="32587" y="23240"/>
                  <a:pt x="32503" y="23519"/>
                </a:cubicBezTo>
                <a:cubicBezTo>
                  <a:pt x="32420" y="23826"/>
                  <a:pt x="32308" y="24133"/>
                  <a:pt x="32196" y="24412"/>
                </a:cubicBezTo>
                <a:cubicBezTo>
                  <a:pt x="32113" y="24524"/>
                  <a:pt x="32141" y="24552"/>
                  <a:pt x="32057" y="24607"/>
                </a:cubicBezTo>
                <a:cubicBezTo>
                  <a:pt x="31862" y="25082"/>
                  <a:pt x="31611" y="25500"/>
                  <a:pt x="31276" y="25891"/>
                </a:cubicBezTo>
                <a:cubicBezTo>
                  <a:pt x="30941" y="26337"/>
                  <a:pt x="30522" y="26756"/>
                  <a:pt x="30104" y="27146"/>
                </a:cubicBezTo>
                <a:cubicBezTo>
                  <a:pt x="30076" y="27146"/>
                  <a:pt x="30048" y="27146"/>
                  <a:pt x="29964" y="27202"/>
                </a:cubicBezTo>
                <a:cubicBezTo>
                  <a:pt x="29881" y="27314"/>
                  <a:pt x="29769" y="27397"/>
                  <a:pt x="29685" y="27453"/>
                </a:cubicBezTo>
                <a:cubicBezTo>
                  <a:pt x="29462" y="27537"/>
                  <a:pt x="29100" y="27844"/>
                  <a:pt x="29016" y="27760"/>
                </a:cubicBezTo>
                <a:cubicBezTo>
                  <a:pt x="28960" y="27788"/>
                  <a:pt x="28876" y="27844"/>
                  <a:pt x="28793" y="27872"/>
                </a:cubicBezTo>
                <a:lnTo>
                  <a:pt x="28681" y="27788"/>
                </a:lnTo>
                <a:cubicBezTo>
                  <a:pt x="28346" y="28067"/>
                  <a:pt x="27984" y="28318"/>
                  <a:pt x="27621" y="28541"/>
                </a:cubicBezTo>
                <a:cubicBezTo>
                  <a:pt x="27202" y="28792"/>
                  <a:pt x="26784" y="29043"/>
                  <a:pt x="26365" y="29239"/>
                </a:cubicBezTo>
                <a:cubicBezTo>
                  <a:pt x="26226" y="29322"/>
                  <a:pt x="26114" y="29462"/>
                  <a:pt x="26003" y="29601"/>
                </a:cubicBezTo>
                <a:cubicBezTo>
                  <a:pt x="25668" y="29852"/>
                  <a:pt x="25305" y="30076"/>
                  <a:pt x="24943" y="30299"/>
                </a:cubicBezTo>
                <a:cubicBezTo>
                  <a:pt x="24664" y="30355"/>
                  <a:pt x="24496" y="30466"/>
                  <a:pt x="24245" y="30550"/>
                </a:cubicBezTo>
                <a:cubicBezTo>
                  <a:pt x="23827" y="30662"/>
                  <a:pt x="23408" y="30773"/>
                  <a:pt x="22990" y="30857"/>
                </a:cubicBezTo>
                <a:cubicBezTo>
                  <a:pt x="22543" y="30941"/>
                  <a:pt x="22404" y="30857"/>
                  <a:pt x="22013" y="30913"/>
                </a:cubicBezTo>
                <a:cubicBezTo>
                  <a:pt x="21790" y="31080"/>
                  <a:pt x="21595" y="31247"/>
                  <a:pt x="21399" y="31443"/>
                </a:cubicBezTo>
                <a:cubicBezTo>
                  <a:pt x="20953" y="31582"/>
                  <a:pt x="20479" y="31722"/>
                  <a:pt x="20005" y="31805"/>
                </a:cubicBezTo>
                <a:cubicBezTo>
                  <a:pt x="19670" y="31805"/>
                  <a:pt x="19279" y="31889"/>
                  <a:pt x="18972" y="31889"/>
                </a:cubicBezTo>
                <a:cubicBezTo>
                  <a:pt x="18442" y="32056"/>
                  <a:pt x="17940" y="32140"/>
                  <a:pt x="17410" y="32168"/>
                </a:cubicBezTo>
                <a:cubicBezTo>
                  <a:pt x="16991" y="32419"/>
                  <a:pt x="16489" y="32531"/>
                  <a:pt x="16015" y="32559"/>
                </a:cubicBezTo>
                <a:cubicBezTo>
                  <a:pt x="15708" y="32559"/>
                  <a:pt x="15094" y="32559"/>
                  <a:pt x="14704" y="32559"/>
                </a:cubicBezTo>
                <a:cubicBezTo>
                  <a:pt x="14369" y="32531"/>
                  <a:pt x="14034" y="32475"/>
                  <a:pt x="13699" y="32391"/>
                </a:cubicBezTo>
                <a:cubicBezTo>
                  <a:pt x="12723" y="32503"/>
                  <a:pt x="11746" y="32363"/>
                  <a:pt x="10826" y="32029"/>
                </a:cubicBezTo>
                <a:cubicBezTo>
                  <a:pt x="10714" y="32001"/>
                  <a:pt x="10798" y="31973"/>
                  <a:pt x="10658" y="31917"/>
                </a:cubicBezTo>
                <a:cubicBezTo>
                  <a:pt x="10268" y="31778"/>
                  <a:pt x="10407" y="31917"/>
                  <a:pt x="10017" y="31778"/>
                </a:cubicBezTo>
                <a:cubicBezTo>
                  <a:pt x="9626" y="31750"/>
                  <a:pt x="9263" y="31610"/>
                  <a:pt x="8929" y="31415"/>
                </a:cubicBezTo>
                <a:cubicBezTo>
                  <a:pt x="8426" y="31136"/>
                  <a:pt x="7952" y="30801"/>
                  <a:pt x="7534" y="30410"/>
                </a:cubicBezTo>
                <a:cubicBezTo>
                  <a:pt x="7394" y="30299"/>
                  <a:pt x="7338" y="30299"/>
                  <a:pt x="7310" y="30327"/>
                </a:cubicBezTo>
                <a:cubicBezTo>
                  <a:pt x="6976" y="30104"/>
                  <a:pt x="6669" y="29825"/>
                  <a:pt x="6390" y="29518"/>
                </a:cubicBezTo>
                <a:cubicBezTo>
                  <a:pt x="5971" y="29015"/>
                  <a:pt x="5609" y="28458"/>
                  <a:pt x="5330" y="27844"/>
                </a:cubicBezTo>
                <a:cubicBezTo>
                  <a:pt x="5274" y="27648"/>
                  <a:pt x="5246" y="27425"/>
                  <a:pt x="5246" y="27202"/>
                </a:cubicBezTo>
                <a:close/>
                <a:moveTo>
                  <a:pt x="8203" y="12639"/>
                </a:moveTo>
                <a:lnTo>
                  <a:pt x="8929" y="14536"/>
                </a:lnTo>
                <a:lnTo>
                  <a:pt x="8929" y="14536"/>
                </a:lnTo>
                <a:lnTo>
                  <a:pt x="8984" y="14647"/>
                </a:lnTo>
                <a:cubicBezTo>
                  <a:pt x="9235" y="14899"/>
                  <a:pt x="9487" y="15178"/>
                  <a:pt x="9738" y="15457"/>
                </a:cubicBezTo>
                <a:cubicBezTo>
                  <a:pt x="9766" y="15540"/>
                  <a:pt x="9793" y="15512"/>
                  <a:pt x="9793" y="15568"/>
                </a:cubicBezTo>
                <a:cubicBezTo>
                  <a:pt x="10072" y="15875"/>
                  <a:pt x="10351" y="16712"/>
                  <a:pt x="10491" y="17270"/>
                </a:cubicBezTo>
                <a:cubicBezTo>
                  <a:pt x="10463" y="17298"/>
                  <a:pt x="10435" y="17354"/>
                  <a:pt x="10463" y="17382"/>
                </a:cubicBezTo>
                <a:cubicBezTo>
                  <a:pt x="10491" y="17465"/>
                  <a:pt x="10491" y="17493"/>
                  <a:pt x="10519" y="17577"/>
                </a:cubicBezTo>
                <a:cubicBezTo>
                  <a:pt x="10491" y="17716"/>
                  <a:pt x="10547" y="17995"/>
                  <a:pt x="10463" y="18051"/>
                </a:cubicBezTo>
                <a:cubicBezTo>
                  <a:pt x="10463" y="18079"/>
                  <a:pt x="10463" y="18135"/>
                  <a:pt x="10463" y="18191"/>
                </a:cubicBezTo>
                <a:lnTo>
                  <a:pt x="10324" y="18246"/>
                </a:lnTo>
                <a:lnTo>
                  <a:pt x="10909" y="19753"/>
                </a:lnTo>
                <a:cubicBezTo>
                  <a:pt x="10993" y="19837"/>
                  <a:pt x="11077" y="19892"/>
                  <a:pt x="11188" y="19948"/>
                </a:cubicBezTo>
                <a:cubicBezTo>
                  <a:pt x="11356" y="20116"/>
                  <a:pt x="11551" y="20311"/>
                  <a:pt x="11718" y="20534"/>
                </a:cubicBezTo>
                <a:cubicBezTo>
                  <a:pt x="11774" y="20646"/>
                  <a:pt x="11830" y="20785"/>
                  <a:pt x="11886" y="20925"/>
                </a:cubicBezTo>
                <a:cubicBezTo>
                  <a:pt x="11942" y="21064"/>
                  <a:pt x="12081" y="21455"/>
                  <a:pt x="12137" y="21622"/>
                </a:cubicBezTo>
                <a:cubicBezTo>
                  <a:pt x="12193" y="21845"/>
                  <a:pt x="12137" y="21957"/>
                  <a:pt x="12193" y="22180"/>
                </a:cubicBezTo>
                <a:cubicBezTo>
                  <a:pt x="12360" y="22292"/>
                  <a:pt x="12528" y="22348"/>
                  <a:pt x="12695" y="22431"/>
                </a:cubicBezTo>
                <a:cubicBezTo>
                  <a:pt x="12862" y="22655"/>
                  <a:pt x="13002" y="22878"/>
                  <a:pt x="13141" y="23129"/>
                </a:cubicBezTo>
                <a:cubicBezTo>
                  <a:pt x="13169" y="23240"/>
                  <a:pt x="13225" y="23352"/>
                  <a:pt x="13253" y="23464"/>
                </a:cubicBezTo>
                <a:cubicBezTo>
                  <a:pt x="13309" y="23491"/>
                  <a:pt x="13365" y="23491"/>
                  <a:pt x="13420" y="23519"/>
                </a:cubicBezTo>
                <a:cubicBezTo>
                  <a:pt x="13476" y="23491"/>
                  <a:pt x="13560" y="23491"/>
                  <a:pt x="13616" y="23519"/>
                </a:cubicBezTo>
                <a:cubicBezTo>
                  <a:pt x="13644" y="23464"/>
                  <a:pt x="13644" y="23436"/>
                  <a:pt x="13671" y="23408"/>
                </a:cubicBezTo>
                <a:cubicBezTo>
                  <a:pt x="13699" y="23380"/>
                  <a:pt x="13671" y="23380"/>
                  <a:pt x="13699" y="23380"/>
                </a:cubicBezTo>
                <a:cubicBezTo>
                  <a:pt x="13727" y="23352"/>
                  <a:pt x="13727" y="23352"/>
                  <a:pt x="13755" y="23352"/>
                </a:cubicBezTo>
                <a:cubicBezTo>
                  <a:pt x="13923" y="23296"/>
                  <a:pt x="14062" y="23268"/>
                  <a:pt x="14229" y="23268"/>
                </a:cubicBezTo>
                <a:cubicBezTo>
                  <a:pt x="14453" y="23296"/>
                  <a:pt x="14704" y="23296"/>
                  <a:pt x="14927" y="23268"/>
                </a:cubicBezTo>
                <a:cubicBezTo>
                  <a:pt x="15150" y="23324"/>
                  <a:pt x="15290" y="23380"/>
                  <a:pt x="15485" y="23436"/>
                </a:cubicBezTo>
                <a:cubicBezTo>
                  <a:pt x="15987" y="23268"/>
                  <a:pt x="16489" y="23212"/>
                  <a:pt x="17019" y="23240"/>
                </a:cubicBezTo>
                <a:cubicBezTo>
                  <a:pt x="17075" y="23240"/>
                  <a:pt x="17047" y="23296"/>
                  <a:pt x="17131" y="23296"/>
                </a:cubicBezTo>
                <a:cubicBezTo>
                  <a:pt x="17326" y="23296"/>
                  <a:pt x="17242" y="23212"/>
                  <a:pt x="17466" y="23212"/>
                </a:cubicBezTo>
                <a:cubicBezTo>
                  <a:pt x="17605" y="22989"/>
                  <a:pt x="18303" y="22989"/>
                  <a:pt x="18861" y="22933"/>
                </a:cubicBezTo>
                <a:cubicBezTo>
                  <a:pt x="18944" y="22906"/>
                  <a:pt x="18972" y="22878"/>
                  <a:pt x="18944" y="22822"/>
                </a:cubicBezTo>
                <a:cubicBezTo>
                  <a:pt x="19140" y="22766"/>
                  <a:pt x="19307" y="22682"/>
                  <a:pt x="19502" y="22627"/>
                </a:cubicBezTo>
                <a:cubicBezTo>
                  <a:pt x="19865" y="22571"/>
                  <a:pt x="20144" y="22599"/>
                  <a:pt x="20479" y="22543"/>
                </a:cubicBezTo>
                <a:cubicBezTo>
                  <a:pt x="20562" y="22599"/>
                  <a:pt x="20730" y="22627"/>
                  <a:pt x="20814" y="22682"/>
                </a:cubicBezTo>
                <a:cubicBezTo>
                  <a:pt x="21037" y="22571"/>
                  <a:pt x="21260" y="22487"/>
                  <a:pt x="21511" y="22459"/>
                </a:cubicBezTo>
                <a:cubicBezTo>
                  <a:pt x="21762" y="22376"/>
                  <a:pt x="22041" y="22348"/>
                  <a:pt x="22181" y="22320"/>
                </a:cubicBezTo>
                <a:cubicBezTo>
                  <a:pt x="22376" y="22180"/>
                  <a:pt x="22515" y="22236"/>
                  <a:pt x="22711" y="22152"/>
                </a:cubicBezTo>
                <a:cubicBezTo>
                  <a:pt x="22739" y="22152"/>
                  <a:pt x="22794" y="22124"/>
                  <a:pt x="22822" y="22097"/>
                </a:cubicBezTo>
                <a:cubicBezTo>
                  <a:pt x="23018" y="22041"/>
                  <a:pt x="23101" y="22069"/>
                  <a:pt x="23157" y="22124"/>
                </a:cubicBezTo>
                <a:cubicBezTo>
                  <a:pt x="23241" y="22069"/>
                  <a:pt x="23324" y="22013"/>
                  <a:pt x="23408" y="21957"/>
                </a:cubicBezTo>
                <a:cubicBezTo>
                  <a:pt x="23492" y="21901"/>
                  <a:pt x="23576" y="21845"/>
                  <a:pt x="23687" y="21790"/>
                </a:cubicBezTo>
                <a:cubicBezTo>
                  <a:pt x="23799" y="21678"/>
                  <a:pt x="23938" y="21622"/>
                  <a:pt x="24106" y="21594"/>
                </a:cubicBezTo>
                <a:cubicBezTo>
                  <a:pt x="24189" y="21483"/>
                  <a:pt x="24273" y="21371"/>
                  <a:pt x="24329" y="21260"/>
                </a:cubicBezTo>
                <a:cubicBezTo>
                  <a:pt x="24385" y="21148"/>
                  <a:pt x="24468" y="21036"/>
                  <a:pt x="24524" y="20925"/>
                </a:cubicBezTo>
                <a:cubicBezTo>
                  <a:pt x="24775" y="20702"/>
                  <a:pt x="24998" y="20367"/>
                  <a:pt x="25166" y="20283"/>
                </a:cubicBezTo>
                <a:cubicBezTo>
                  <a:pt x="25194" y="20227"/>
                  <a:pt x="25166" y="20227"/>
                  <a:pt x="25222" y="20171"/>
                </a:cubicBezTo>
                <a:cubicBezTo>
                  <a:pt x="25305" y="20171"/>
                  <a:pt x="25445" y="20032"/>
                  <a:pt x="25529" y="20004"/>
                </a:cubicBezTo>
                <a:cubicBezTo>
                  <a:pt x="25780" y="19669"/>
                  <a:pt x="25975" y="19446"/>
                  <a:pt x="26114" y="19474"/>
                </a:cubicBezTo>
                <a:cubicBezTo>
                  <a:pt x="26338" y="19056"/>
                  <a:pt x="26617" y="18470"/>
                  <a:pt x="26812" y="18498"/>
                </a:cubicBezTo>
                <a:cubicBezTo>
                  <a:pt x="26868" y="18163"/>
                  <a:pt x="26700" y="18079"/>
                  <a:pt x="26951" y="17521"/>
                </a:cubicBezTo>
                <a:cubicBezTo>
                  <a:pt x="26979" y="17409"/>
                  <a:pt x="27007" y="17437"/>
                  <a:pt x="27035" y="17326"/>
                </a:cubicBezTo>
                <a:cubicBezTo>
                  <a:pt x="27063" y="17130"/>
                  <a:pt x="27119" y="16935"/>
                  <a:pt x="27202" y="16740"/>
                </a:cubicBezTo>
                <a:cubicBezTo>
                  <a:pt x="27342" y="16545"/>
                  <a:pt x="27454" y="16238"/>
                  <a:pt x="27565" y="16098"/>
                </a:cubicBezTo>
                <a:lnTo>
                  <a:pt x="27621" y="16098"/>
                </a:lnTo>
                <a:cubicBezTo>
                  <a:pt x="27760" y="15931"/>
                  <a:pt x="27760" y="15596"/>
                  <a:pt x="27844" y="15373"/>
                </a:cubicBezTo>
                <a:cubicBezTo>
                  <a:pt x="27816" y="15261"/>
                  <a:pt x="27788" y="15122"/>
                  <a:pt x="27816" y="15010"/>
                </a:cubicBezTo>
                <a:cubicBezTo>
                  <a:pt x="27900" y="14787"/>
                  <a:pt x="27956" y="14508"/>
                  <a:pt x="28067" y="14313"/>
                </a:cubicBezTo>
                <a:cubicBezTo>
                  <a:pt x="28263" y="13559"/>
                  <a:pt x="28374" y="12806"/>
                  <a:pt x="28458" y="12025"/>
                </a:cubicBezTo>
                <a:cubicBezTo>
                  <a:pt x="28458" y="11858"/>
                  <a:pt x="28458" y="11718"/>
                  <a:pt x="28486" y="11551"/>
                </a:cubicBezTo>
                <a:cubicBezTo>
                  <a:pt x="28542" y="11272"/>
                  <a:pt x="28653" y="10742"/>
                  <a:pt x="28737" y="10742"/>
                </a:cubicBezTo>
                <a:cubicBezTo>
                  <a:pt x="28821" y="10742"/>
                  <a:pt x="28765" y="10965"/>
                  <a:pt x="28821" y="10909"/>
                </a:cubicBezTo>
                <a:cubicBezTo>
                  <a:pt x="28876" y="11634"/>
                  <a:pt x="28821" y="12360"/>
                  <a:pt x="28681" y="13057"/>
                </a:cubicBezTo>
                <a:cubicBezTo>
                  <a:pt x="28625" y="13448"/>
                  <a:pt x="28486" y="13866"/>
                  <a:pt x="28402" y="14257"/>
                </a:cubicBezTo>
                <a:cubicBezTo>
                  <a:pt x="28374" y="14368"/>
                  <a:pt x="28318" y="14536"/>
                  <a:pt x="28318" y="14620"/>
                </a:cubicBezTo>
                <a:cubicBezTo>
                  <a:pt x="28291" y="14675"/>
                  <a:pt x="28291" y="14731"/>
                  <a:pt x="28318" y="14815"/>
                </a:cubicBezTo>
                <a:cubicBezTo>
                  <a:pt x="28653" y="13476"/>
                  <a:pt x="28904" y="12137"/>
                  <a:pt x="29044" y="10769"/>
                </a:cubicBezTo>
                <a:lnTo>
                  <a:pt x="29044" y="10769"/>
                </a:lnTo>
                <a:cubicBezTo>
                  <a:pt x="29016" y="10714"/>
                  <a:pt x="29016" y="10658"/>
                  <a:pt x="28988" y="10630"/>
                </a:cubicBezTo>
                <a:cubicBezTo>
                  <a:pt x="29044" y="10351"/>
                  <a:pt x="28960" y="10295"/>
                  <a:pt x="28988" y="10184"/>
                </a:cubicBezTo>
                <a:cubicBezTo>
                  <a:pt x="29016" y="10044"/>
                  <a:pt x="29016" y="10156"/>
                  <a:pt x="29044" y="10184"/>
                </a:cubicBezTo>
                <a:cubicBezTo>
                  <a:pt x="29044" y="10100"/>
                  <a:pt x="29072" y="10072"/>
                  <a:pt x="29072" y="9988"/>
                </a:cubicBezTo>
                <a:cubicBezTo>
                  <a:pt x="29072" y="9905"/>
                  <a:pt x="29044" y="10156"/>
                  <a:pt x="28988" y="10100"/>
                </a:cubicBezTo>
                <a:cubicBezTo>
                  <a:pt x="28960" y="9877"/>
                  <a:pt x="28932" y="9598"/>
                  <a:pt x="28904" y="9375"/>
                </a:cubicBezTo>
                <a:cubicBezTo>
                  <a:pt x="28876" y="9151"/>
                  <a:pt x="28765" y="8928"/>
                  <a:pt x="28597" y="8789"/>
                </a:cubicBezTo>
                <a:lnTo>
                  <a:pt x="28681" y="8733"/>
                </a:lnTo>
                <a:cubicBezTo>
                  <a:pt x="28597" y="8677"/>
                  <a:pt x="28597" y="8761"/>
                  <a:pt x="28570" y="8761"/>
                </a:cubicBezTo>
                <a:cubicBezTo>
                  <a:pt x="28318" y="8593"/>
                  <a:pt x="28067" y="8454"/>
                  <a:pt x="27816" y="8370"/>
                </a:cubicBezTo>
                <a:cubicBezTo>
                  <a:pt x="27286" y="8259"/>
                  <a:pt x="26756" y="8175"/>
                  <a:pt x="26226" y="8147"/>
                </a:cubicBezTo>
                <a:cubicBezTo>
                  <a:pt x="25724" y="8147"/>
                  <a:pt x="24998" y="8063"/>
                  <a:pt x="24357" y="8035"/>
                </a:cubicBezTo>
                <a:lnTo>
                  <a:pt x="23603" y="8035"/>
                </a:lnTo>
                <a:cubicBezTo>
                  <a:pt x="23269" y="8035"/>
                  <a:pt x="22906" y="8007"/>
                  <a:pt x="22543" y="8007"/>
                </a:cubicBezTo>
                <a:cubicBezTo>
                  <a:pt x="22264" y="8007"/>
                  <a:pt x="21957" y="8007"/>
                  <a:pt x="21706" y="7980"/>
                </a:cubicBezTo>
                <a:cubicBezTo>
                  <a:pt x="20897" y="8007"/>
                  <a:pt x="20116" y="7980"/>
                  <a:pt x="19307" y="8063"/>
                </a:cubicBezTo>
                <a:cubicBezTo>
                  <a:pt x="18944" y="8119"/>
                  <a:pt x="18582" y="8147"/>
                  <a:pt x="18219" y="8175"/>
                </a:cubicBezTo>
                <a:cubicBezTo>
                  <a:pt x="17828" y="8203"/>
                  <a:pt x="17466" y="8259"/>
                  <a:pt x="17103" y="8286"/>
                </a:cubicBezTo>
                <a:cubicBezTo>
                  <a:pt x="16824" y="8259"/>
                  <a:pt x="16545" y="8203"/>
                  <a:pt x="16266" y="8119"/>
                </a:cubicBezTo>
                <a:cubicBezTo>
                  <a:pt x="15959" y="8203"/>
                  <a:pt x="15680" y="8286"/>
                  <a:pt x="15373" y="8398"/>
                </a:cubicBezTo>
                <a:cubicBezTo>
                  <a:pt x="15262" y="8426"/>
                  <a:pt x="15234" y="8398"/>
                  <a:pt x="15122" y="8426"/>
                </a:cubicBezTo>
                <a:lnTo>
                  <a:pt x="13867" y="8761"/>
                </a:lnTo>
                <a:cubicBezTo>
                  <a:pt x="13476" y="8872"/>
                  <a:pt x="13113" y="9012"/>
                  <a:pt x="12723" y="9179"/>
                </a:cubicBezTo>
                <a:cubicBezTo>
                  <a:pt x="12276" y="9291"/>
                  <a:pt x="11830" y="9458"/>
                  <a:pt x="11384" y="9681"/>
                </a:cubicBezTo>
                <a:cubicBezTo>
                  <a:pt x="11300" y="9709"/>
                  <a:pt x="11216" y="9765"/>
                  <a:pt x="11133" y="9793"/>
                </a:cubicBezTo>
                <a:cubicBezTo>
                  <a:pt x="11049" y="9849"/>
                  <a:pt x="11049" y="9793"/>
                  <a:pt x="11021" y="9821"/>
                </a:cubicBezTo>
                <a:cubicBezTo>
                  <a:pt x="10798" y="9933"/>
                  <a:pt x="10714" y="10016"/>
                  <a:pt x="10379" y="10100"/>
                </a:cubicBezTo>
                <a:cubicBezTo>
                  <a:pt x="10212" y="10184"/>
                  <a:pt x="9961" y="10239"/>
                  <a:pt x="9738" y="10323"/>
                </a:cubicBezTo>
                <a:cubicBezTo>
                  <a:pt x="9514" y="10407"/>
                  <a:pt x="9319" y="10491"/>
                  <a:pt x="9152" y="10630"/>
                </a:cubicBezTo>
                <a:cubicBezTo>
                  <a:pt x="9096" y="10630"/>
                  <a:pt x="8984" y="10714"/>
                  <a:pt x="8984" y="10686"/>
                </a:cubicBezTo>
                <a:cubicBezTo>
                  <a:pt x="8901" y="10714"/>
                  <a:pt x="8956" y="10714"/>
                  <a:pt x="8901" y="10742"/>
                </a:cubicBezTo>
                <a:cubicBezTo>
                  <a:pt x="8705" y="10825"/>
                  <a:pt x="8510" y="10909"/>
                  <a:pt x="8287" y="10993"/>
                </a:cubicBezTo>
                <a:lnTo>
                  <a:pt x="8147" y="11048"/>
                </a:lnTo>
                <a:cubicBezTo>
                  <a:pt x="8092" y="11076"/>
                  <a:pt x="7980" y="11076"/>
                  <a:pt x="8036" y="11132"/>
                </a:cubicBezTo>
                <a:cubicBezTo>
                  <a:pt x="8064" y="11188"/>
                  <a:pt x="8064" y="11327"/>
                  <a:pt x="8092" y="11411"/>
                </a:cubicBezTo>
                <a:cubicBezTo>
                  <a:pt x="8092" y="11606"/>
                  <a:pt x="8119" y="11802"/>
                  <a:pt x="8147" y="12025"/>
                </a:cubicBezTo>
                <a:cubicBezTo>
                  <a:pt x="8119" y="12081"/>
                  <a:pt x="8175" y="12276"/>
                  <a:pt x="8203" y="12416"/>
                </a:cubicBezTo>
                <a:cubicBezTo>
                  <a:pt x="8175" y="12471"/>
                  <a:pt x="8175" y="12555"/>
                  <a:pt x="8203" y="12639"/>
                </a:cubicBezTo>
                <a:close/>
                <a:moveTo>
                  <a:pt x="8761" y="10491"/>
                </a:moveTo>
                <a:cubicBezTo>
                  <a:pt x="8761" y="10435"/>
                  <a:pt x="8622" y="10518"/>
                  <a:pt x="8677" y="10518"/>
                </a:cubicBezTo>
                <a:cubicBezTo>
                  <a:pt x="8705" y="10518"/>
                  <a:pt x="8733" y="10518"/>
                  <a:pt x="8761" y="10491"/>
                </a:cubicBezTo>
                <a:close/>
                <a:moveTo>
                  <a:pt x="9012" y="10463"/>
                </a:moveTo>
                <a:cubicBezTo>
                  <a:pt x="9012" y="10435"/>
                  <a:pt x="8929" y="10463"/>
                  <a:pt x="8901" y="10491"/>
                </a:cubicBezTo>
                <a:cubicBezTo>
                  <a:pt x="8845" y="10518"/>
                  <a:pt x="8956" y="10491"/>
                  <a:pt x="9012" y="10463"/>
                </a:cubicBezTo>
                <a:close/>
                <a:moveTo>
                  <a:pt x="9793" y="16796"/>
                </a:moveTo>
                <a:cubicBezTo>
                  <a:pt x="9821" y="16796"/>
                  <a:pt x="9849" y="16796"/>
                  <a:pt x="9877" y="16796"/>
                </a:cubicBezTo>
                <a:cubicBezTo>
                  <a:pt x="9877" y="16740"/>
                  <a:pt x="9877" y="16684"/>
                  <a:pt x="9905" y="16684"/>
                </a:cubicBezTo>
                <a:cubicBezTo>
                  <a:pt x="9821" y="16489"/>
                  <a:pt x="9710" y="16349"/>
                  <a:pt x="9570" y="16210"/>
                </a:cubicBezTo>
                <a:close/>
                <a:moveTo>
                  <a:pt x="28988" y="8900"/>
                </a:moveTo>
                <a:close/>
                <a:moveTo>
                  <a:pt x="28932" y="8789"/>
                </a:moveTo>
                <a:cubicBezTo>
                  <a:pt x="28653" y="8426"/>
                  <a:pt x="28291" y="8147"/>
                  <a:pt x="27844" y="8007"/>
                </a:cubicBezTo>
                <a:cubicBezTo>
                  <a:pt x="26868" y="7673"/>
                  <a:pt x="25835" y="7505"/>
                  <a:pt x="24803" y="7505"/>
                </a:cubicBezTo>
                <a:cubicBezTo>
                  <a:pt x="22460" y="7394"/>
                  <a:pt x="20144" y="7505"/>
                  <a:pt x="17828" y="7840"/>
                </a:cubicBezTo>
                <a:lnTo>
                  <a:pt x="17884" y="7840"/>
                </a:lnTo>
                <a:cubicBezTo>
                  <a:pt x="18442" y="7840"/>
                  <a:pt x="19363" y="7701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2" y="7645"/>
                  <a:pt x="23966" y="7701"/>
                  <a:pt x="24998" y="7756"/>
                </a:cubicBezTo>
                <a:cubicBezTo>
                  <a:pt x="25556" y="7784"/>
                  <a:pt x="26087" y="7812"/>
                  <a:pt x="26561" y="7868"/>
                </a:cubicBezTo>
                <a:cubicBezTo>
                  <a:pt x="27063" y="7896"/>
                  <a:pt x="27565" y="7980"/>
                  <a:pt x="28039" y="8147"/>
                </a:cubicBezTo>
                <a:cubicBezTo>
                  <a:pt x="28039" y="8147"/>
                  <a:pt x="27984" y="8147"/>
                  <a:pt x="28039" y="8175"/>
                </a:cubicBezTo>
                <a:cubicBezTo>
                  <a:pt x="28151" y="8231"/>
                  <a:pt x="28012" y="8147"/>
                  <a:pt x="28095" y="8175"/>
                </a:cubicBezTo>
                <a:cubicBezTo>
                  <a:pt x="28318" y="8259"/>
                  <a:pt x="28514" y="8370"/>
                  <a:pt x="28681" y="8510"/>
                </a:cubicBezTo>
                <a:cubicBezTo>
                  <a:pt x="28793" y="8593"/>
                  <a:pt x="28876" y="8705"/>
                  <a:pt x="28932" y="8789"/>
                </a:cubicBezTo>
                <a:close/>
                <a:moveTo>
                  <a:pt x="28067" y="8259"/>
                </a:moveTo>
                <a:cubicBezTo>
                  <a:pt x="28095" y="8286"/>
                  <a:pt x="27956" y="8259"/>
                  <a:pt x="28067" y="8286"/>
                </a:cubicBezTo>
                <a:cubicBezTo>
                  <a:pt x="28067" y="8286"/>
                  <a:pt x="28179" y="8286"/>
                  <a:pt x="28067" y="8259"/>
                </a:cubicBezTo>
                <a:close/>
                <a:moveTo>
                  <a:pt x="26784" y="7980"/>
                </a:moveTo>
                <a:cubicBezTo>
                  <a:pt x="26756" y="7980"/>
                  <a:pt x="26756" y="8007"/>
                  <a:pt x="26784" y="8035"/>
                </a:cubicBezTo>
                <a:cubicBezTo>
                  <a:pt x="26840" y="8035"/>
                  <a:pt x="26840" y="8035"/>
                  <a:pt x="26896" y="8035"/>
                </a:cubicBezTo>
                <a:cubicBezTo>
                  <a:pt x="26951" y="8035"/>
                  <a:pt x="26868" y="8007"/>
                  <a:pt x="26784" y="7980"/>
                </a:cubicBezTo>
                <a:close/>
                <a:moveTo>
                  <a:pt x="19530" y="7840"/>
                </a:moveTo>
                <a:cubicBezTo>
                  <a:pt x="19809" y="7840"/>
                  <a:pt x="19614" y="7756"/>
                  <a:pt x="19530" y="7840"/>
                </a:cubicBezTo>
                <a:close/>
                <a:moveTo>
                  <a:pt x="10547" y="9626"/>
                </a:moveTo>
                <a:lnTo>
                  <a:pt x="10575" y="9626"/>
                </a:lnTo>
                <a:lnTo>
                  <a:pt x="10686" y="9570"/>
                </a:lnTo>
                <a:close/>
                <a:moveTo>
                  <a:pt x="9403" y="15205"/>
                </a:moveTo>
                <a:cubicBezTo>
                  <a:pt x="9403" y="15205"/>
                  <a:pt x="9375" y="15233"/>
                  <a:pt x="9403" y="15289"/>
                </a:cubicBezTo>
                <a:cubicBezTo>
                  <a:pt x="9431" y="15289"/>
                  <a:pt x="9459" y="15289"/>
                  <a:pt x="9403" y="15205"/>
                </a:cubicBezTo>
                <a:close/>
                <a:moveTo>
                  <a:pt x="9570" y="15484"/>
                </a:moveTo>
                <a:cubicBezTo>
                  <a:pt x="9570" y="15401"/>
                  <a:pt x="9542" y="15345"/>
                  <a:pt x="9514" y="15261"/>
                </a:cubicBezTo>
                <a:cubicBezTo>
                  <a:pt x="9459" y="15261"/>
                  <a:pt x="9542" y="15484"/>
                  <a:pt x="9570" y="15484"/>
                </a:cubicBezTo>
                <a:close/>
                <a:moveTo>
                  <a:pt x="9738" y="15596"/>
                </a:moveTo>
                <a:cubicBezTo>
                  <a:pt x="9710" y="15540"/>
                  <a:pt x="9710" y="15512"/>
                  <a:pt x="9682" y="15457"/>
                </a:cubicBezTo>
                <a:cubicBezTo>
                  <a:pt x="9654" y="15457"/>
                  <a:pt x="9654" y="15512"/>
                  <a:pt x="9682" y="15568"/>
                </a:cubicBezTo>
                <a:cubicBezTo>
                  <a:pt x="9710" y="15596"/>
                  <a:pt x="9710" y="15596"/>
                  <a:pt x="9738" y="15596"/>
                </a:cubicBezTo>
                <a:close/>
                <a:moveTo>
                  <a:pt x="32113" y="24356"/>
                </a:moveTo>
                <a:cubicBezTo>
                  <a:pt x="32113" y="24328"/>
                  <a:pt x="32029" y="24384"/>
                  <a:pt x="31973" y="24496"/>
                </a:cubicBezTo>
                <a:lnTo>
                  <a:pt x="31973" y="24552"/>
                </a:lnTo>
                <a:cubicBezTo>
                  <a:pt x="32001" y="24496"/>
                  <a:pt x="32057" y="24440"/>
                  <a:pt x="32113" y="24384"/>
                </a:cubicBezTo>
                <a:close/>
                <a:moveTo>
                  <a:pt x="32252" y="23966"/>
                </a:moveTo>
                <a:cubicBezTo>
                  <a:pt x="32252" y="23882"/>
                  <a:pt x="32029" y="24217"/>
                  <a:pt x="32029" y="24273"/>
                </a:cubicBezTo>
                <a:cubicBezTo>
                  <a:pt x="32113" y="24189"/>
                  <a:pt x="32196" y="24077"/>
                  <a:pt x="32252" y="23966"/>
                </a:cubicBezTo>
                <a:close/>
                <a:moveTo>
                  <a:pt x="32280" y="23770"/>
                </a:moveTo>
                <a:cubicBezTo>
                  <a:pt x="32252" y="23770"/>
                  <a:pt x="32224" y="23770"/>
                  <a:pt x="32169" y="23854"/>
                </a:cubicBezTo>
                <a:cubicBezTo>
                  <a:pt x="32196" y="23882"/>
                  <a:pt x="32196" y="23938"/>
                  <a:pt x="32280" y="23798"/>
                </a:cubicBezTo>
                <a:close/>
                <a:moveTo>
                  <a:pt x="31192" y="25054"/>
                </a:moveTo>
                <a:cubicBezTo>
                  <a:pt x="30969" y="25333"/>
                  <a:pt x="30746" y="25640"/>
                  <a:pt x="30522" y="25919"/>
                </a:cubicBezTo>
                <a:cubicBezTo>
                  <a:pt x="30550" y="25919"/>
                  <a:pt x="30550" y="25947"/>
                  <a:pt x="30550" y="25974"/>
                </a:cubicBezTo>
                <a:cubicBezTo>
                  <a:pt x="30606" y="25947"/>
                  <a:pt x="30718" y="25835"/>
                  <a:pt x="30718" y="25863"/>
                </a:cubicBezTo>
                <a:cubicBezTo>
                  <a:pt x="30913" y="25612"/>
                  <a:pt x="31080" y="25333"/>
                  <a:pt x="31192" y="25054"/>
                </a:cubicBezTo>
                <a:close/>
                <a:moveTo>
                  <a:pt x="35712" y="13559"/>
                </a:moveTo>
                <a:cubicBezTo>
                  <a:pt x="35544" y="14480"/>
                  <a:pt x="35349" y="15401"/>
                  <a:pt x="35126" y="16266"/>
                </a:cubicBezTo>
                <a:cubicBezTo>
                  <a:pt x="35182" y="16126"/>
                  <a:pt x="35237" y="15987"/>
                  <a:pt x="35293" y="15819"/>
                </a:cubicBezTo>
                <a:cubicBezTo>
                  <a:pt x="35349" y="15624"/>
                  <a:pt x="35405" y="15457"/>
                  <a:pt x="35461" y="15261"/>
                </a:cubicBezTo>
                <a:cubicBezTo>
                  <a:pt x="35600" y="14703"/>
                  <a:pt x="35684" y="14117"/>
                  <a:pt x="35712" y="13559"/>
                </a:cubicBezTo>
                <a:close/>
                <a:moveTo>
                  <a:pt x="35740" y="14201"/>
                </a:moveTo>
                <a:cubicBezTo>
                  <a:pt x="35712" y="14145"/>
                  <a:pt x="35684" y="14452"/>
                  <a:pt x="35712" y="14424"/>
                </a:cubicBezTo>
                <a:cubicBezTo>
                  <a:pt x="35740" y="14368"/>
                  <a:pt x="35740" y="14285"/>
                  <a:pt x="35740" y="14201"/>
                </a:cubicBezTo>
                <a:close/>
                <a:moveTo>
                  <a:pt x="35907" y="13810"/>
                </a:moveTo>
                <a:cubicBezTo>
                  <a:pt x="35879" y="13810"/>
                  <a:pt x="35823" y="13978"/>
                  <a:pt x="35823" y="14034"/>
                </a:cubicBezTo>
                <a:cubicBezTo>
                  <a:pt x="35823" y="14089"/>
                  <a:pt x="35879" y="13950"/>
                  <a:pt x="35907" y="13810"/>
                </a:cubicBezTo>
                <a:close/>
                <a:moveTo>
                  <a:pt x="36046" y="10574"/>
                </a:moveTo>
                <a:lnTo>
                  <a:pt x="36046" y="10853"/>
                </a:lnTo>
                <a:cubicBezTo>
                  <a:pt x="36046" y="10825"/>
                  <a:pt x="36046" y="10825"/>
                  <a:pt x="36046" y="10797"/>
                </a:cubicBezTo>
                <a:close/>
                <a:moveTo>
                  <a:pt x="26700" y="447"/>
                </a:moveTo>
                <a:cubicBezTo>
                  <a:pt x="26282" y="391"/>
                  <a:pt x="26589" y="531"/>
                  <a:pt x="26700" y="447"/>
                </a:cubicBezTo>
                <a:close/>
                <a:moveTo>
                  <a:pt x="14062" y="1089"/>
                </a:moveTo>
                <a:cubicBezTo>
                  <a:pt x="14062" y="1116"/>
                  <a:pt x="14146" y="1116"/>
                  <a:pt x="14257" y="1089"/>
                </a:cubicBezTo>
                <a:cubicBezTo>
                  <a:pt x="14313" y="1061"/>
                  <a:pt x="14313" y="1061"/>
                  <a:pt x="14257" y="1061"/>
                </a:cubicBezTo>
                <a:cubicBezTo>
                  <a:pt x="14201" y="1061"/>
                  <a:pt x="14146" y="1061"/>
                  <a:pt x="14062" y="1089"/>
                </a:cubicBezTo>
                <a:close/>
                <a:moveTo>
                  <a:pt x="12025" y="1730"/>
                </a:moveTo>
                <a:cubicBezTo>
                  <a:pt x="11942" y="1730"/>
                  <a:pt x="12193" y="1646"/>
                  <a:pt x="12025" y="1674"/>
                </a:cubicBezTo>
                <a:cubicBezTo>
                  <a:pt x="11970" y="1702"/>
                  <a:pt x="11830" y="1786"/>
                  <a:pt x="12025" y="1730"/>
                </a:cubicBezTo>
                <a:close/>
                <a:moveTo>
                  <a:pt x="10519" y="2288"/>
                </a:moveTo>
                <a:cubicBezTo>
                  <a:pt x="15262" y="893"/>
                  <a:pt x="20200" y="307"/>
                  <a:pt x="25166" y="558"/>
                </a:cubicBezTo>
                <a:cubicBezTo>
                  <a:pt x="26644" y="586"/>
                  <a:pt x="28123" y="810"/>
                  <a:pt x="29546" y="1200"/>
                </a:cubicBezTo>
                <a:lnTo>
                  <a:pt x="29434" y="1144"/>
                </a:lnTo>
                <a:cubicBezTo>
                  <a:pt x="28876" y="949"/>
                  <a:pt x="28318" y="782"/>
                  <a:pt x="27733" y="698"/>
                </a:cubicBezTo>
                <a:cubicBezTo>
                  <a:pt x="27063" y="586"/>
                  <a:pt x="26365" y="531"/>
                  <a:pt x="25724" y="475"/>
                </a:cubicBezTo>
                <a:cubicBezTo>
                  <a:pt x="24747" y="419"/>
                  <a:pt x="23548" y="335"/>
                  <a:pt x="22488" y="335"/>
                </a:cubicBezTo>
                <a:cubicBezTo>
                  <a:pt x="20786" y="307"/>
                  <a:pt x="19084" y="419"/>
                  <a:pt x="17382" y="614"/>
                </a:cubicBezTo>
                <a:cubicBezTo>
                  <a:pt x="15624" y="837"/>
                  <a:pt x="13867" y="1228"/>
                  <a:pt x="12193" y="1758"/>
                </a:cubicBezTo>
                <a:cubicBezTo>
                  <a:pt x="12193" y="1758"/>
                  <a:pt x="12249" y="1730"/>
                  <a:pt x="12193" y="1730"/>
                </a:cubicBezTo>
                <a:cubicBezTo>
                  <a:pt x="11970" y="1786"/>
                  <a:pt x="12249" y="1730"/>
                  <a:pt x="12109" y="1786"/>
                </a:cubicBezTo>
                <a:cubicBezTo>
                  <a:pt x="11635" y="1925"/>
                  <a:pt x="11105" y="2093"/>
                  <a:pt x="10519" y="2288"/>
                </a:cubicBezTo>
                <a:close/>
                <a:moveTo>
                  <a:pt x="7562" y="10853"/>
                </a:moveTo>
                <a:lnTo>
                  <a:pt x="7562" y="10853"/>
                </a:lnTo>
                <a:lnTo>
                  <a:pt x="7562" y="10853"/>
                </a:lnTo>
                <a:lnTo>
                  <a:pt x="7841" y="10797"/>
                </a:lnTo>
                <a:cubicBezTo>
                  <a:pt x="7952" y="10742"/>
                  <a:pt x="8064" y="10686"/>
                  <a:pt x="8203" y="10686"/>
                </a:cubicBezTo>
                <a:cubicBezTo>
                  <a:pt x="8482" y="10546"/>
                  <a:pt x="8789" y="10407"/>
                  <a:pt x="9040" y="10212"/>
                </a:cubicBezTo>
                <a:cubicBezTo>
                  <a:pt x="8566" y="10407"/>
                  <a:pt x="8092" y="10602"/>
                  <a:pt x="7645" y="10825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>
            <a:off x="7934538" y="-152150"/>
            <a:ext cx="1209450" cy="634025"/>
          </a:xfrm>
          <a:custGeom>
            <a:avLst/>
            <a:gdLst/>
            <a:ahLst/>
            <a:cxnLst/>
            <a:rect l="l" t="t" r="r" b="b"/>
            <a:pathLst>
              <a:path w="48378" h="25361" extrusionOk="0">
                <a:moveTo>
                  <a:pt x="48266" y="19558"/>
                </a:moveTo>
                <a:lnTo>
                  <a:pt x="48182" y="19614"/>
                </a:lnTo>
                <a:lnTo>
                  <a:pt x="48043" y="19725"/>
                </a:lnTo>
                <a:lnTo>
                  <a:pt x="47429" y="19586"/>
                </a:lnTo>
                <a:cubicBezTo>
                  <a:pt x="47317" y="19502"/>
                  <a:pt x="47178" y="19418"/>
                  <a:pt x="47038" y="19363"/>
                </a:cubicBezTo>
                <a:cubicBezTo>
                  <a:pt x="46787" y="19363"/>
                  <a:pt x="46676" y="19279"/>
                  <a:pt x="46453" y="19251"/>
                </a:cubicBezTo>
                <a:cubicBezTo>
                  <a:pt x="45950" y="18972"/>
                  <a:pt x="45197" y="18833"/>
                  <a:pt x="45002" y="18442"/>
                </a:cubicBezTo>
                <a:cubicBezTo>
                  <a:pt x="44862" y="18414"/>
                  <a:pt x="44751" y="18358"/>
                  <a:pt x="44639" y="18275"/>
                </a:cubicBezTo>
                <a:lnTo>
                  <a:pt x="44360" y="17856"/>
                </a:lnTo>
                <a:cubicBezTo>
                  <a:pt x="43328" y="17772"/>
                  <a:pt x="42240" y="17745"/>
                  <a:pt x="41180" y="17717"/>
                </a:cubicBezTo>
                <a:cubicBezTo>
                  <a:pt x="40956" y="17856"/>
                  <a:pt x="40789" y="18051"/>
                  <a:pt x="40650" y="18275"/>
                </a:cubicBezTo>
                <a:cubicBezTo>
                  <a:pt x="40203" y="18554"/>
                  <a:pt x="39729" y="18805"/>
                  <a:pt x="39255" y="19028"/>
                </a:cubicBezTo>
                <a:cubicBezTo>
                  <a:pt x="38976" y="19056"/>
                  <a:pt x="38697" y="19084"/>
                  <a:pt x="38418" y="19139"/>
                </a:cubicBezTo>
                <a:cubicBezTo>
                  <a:pt x="38083" y="19139"/>
                  <a:pt x="37274" y="19139"/>
                  <a:pt x="36967" y="19084"/>
                </a:cubicBezTo>
                <a:cubicBezTo>
                  <a:pt x="36465" y="19028"/>
                  <a:pt x="36297" y="18749"/>
                  <a:pt x="35851" y="18721"/>
                </a:cubicBezTo>
                <a:cubicBezTo>
                  <a:pt x="35572" y="19084"/>
                  <a:pt x="35349" y="19502"/>
                  <a:pt x="35153" y="19921"/>
                </a:cubicBezTo>
                <a:cubicBezTo>
                  <a:pt x="34651" y="20200"/>
                  <a:pt x="34121" y="20395"/>
                  <a:pt x="33591" y="20534"/>
                </a:cubicBezTo>
                <a:cubicBezTo>
                  <a:pt x="33201" y="20451"/>
                  <a:pt x="32754" y="20590"/>
                  <a:pt x="32391" y="20507"/>
                </a:cubicBezTo>
                <a:cubicBezTo>
                  <a:pt x="31889" y="20869"/>
                  <a:pt x="31303" y="21092"/>
                  <a:pt x="30690" y="21148"/>
                </a:cubicBezTo>
                <a:cubicBezTo>
                  <a:pt x="30383" y="21734"/>
                  <a:pt x="29825" y="22097"/>
                  <a:pt x="29211" y="22180"/>
                </a:cubicBezTo>
                <a:cubicBezTo>
                  <a:pt x="28709" y="22153"/>
                  <a:pt x="28234" y="22180"/>
                  <a:pt x="27732" y="22264"/>
                </a:cubicBezTo>
                <a:cubicBezTo>
                  <a:pt x="27342" y="22180"/>
                  <a:pt x="26951" y="22069"/>
                  <a:pt x="26588" y="21929"/>
                </a:cubicBezTo>
                <a:cubicBezTo>
                  <a:pt x="26058" y="22404"/>
                  <a:pt x="24747" y="22627"/>
                  <a:pt x="23603" y="22627"/>
                </a:cubicBezTo>
                <a:cubicBezTo>
                  <a:pt x="23464" y="22627"/>
                  <a:pt x="23520" y="22459"/>
                  <a:pt x="23380" y="22487"/>
                </a:cubicBezTo>
                <a:cubicBezTo>
                  <a:pt x="22934" y="22515"/>
                  <a:pt x="23157" y="22738"/>
                  <a:pt x="22738" y="22794"/>
                </a:cubicBezTo>
                <a:cubicBezTo>
                  <a:pt x="22515" y="23408"/>
                  <a:pt x="21064" y="23520"/>
                  <a:pt x="19948" y="23548"/>
                </a:cubicBezTo>
                <a:cubicBezTo>
                  <a:pt x="19809" y="23603"/>
                  <a:pt x="19725" y="23743"/>
                  <a:pt x="19781" y="23882"/>
                </a:cubicBezTo>
                <a:cubicBezTo>
                  <a:pt x="19418" y="24078"/>
                  <a:pt x="19028" y="24273"/>
                  <a:pt x="18637" y="24384"/>
                </a:cubicBezTo>
                <a:cubicBezTo>
                  <a:pt x="17884" y="24524"/>
                  <a:pt x="17298" y="24384"/>
                  <a:pt x="16601" y="24440"/>
                </a:cubicBezTo>
                <a:cubicBezTo>
                  <a:pt x="16405" y="24273"/>
                  <a:pt x="16043" y="24189"/>
                  <a:pt x="15875" y="23994"/>
                </a:cubicBezTo>
                <a:cubicBezTo>
                  <a:pt x="15178" y="24440"/>
                  <a:pt x="13587" y="24468"/>
                  <a:pt x="12862" y="24384"/>
                </a:cubicBezTo>
                <a:cubicBezTo>
                  <a:pt x="12388" y="24663"/>
                  <a:pt x="12137" y="24412"/>
                  <a:pt x="11635" y="24440"/>
                </a:cubicBezTo>
                <a:cubicBezTo>
                  <a:pt x="11523" y="24440"/>
                  <a:pt x="11411" y="24496"/>
                  <a:pt x="11328" y="24496"/>
                </a:cubicBezTo>
                <a:cubicBezTo>
                  <a:pt x="10853" y="24468"/>
                  <a:pt x="10658" y="24301"/>
                  <a:pt x="10630" y="24106"/>
                </a:cubicBezTo>
                <a:cubicBezTo>
                  <a:pt x="9793" y="24357"/>
                  <a:pt x="8315" y="24524"/>
                  <a:pt x="8008" y="24161"/>
                </a:cubicBezTo>
                <a:cubicBezTo>
                  <a:pt x="7924" y="24189"/>
                  <a:pt x="7812" y="24217"/>
                  <a:pt x="7757" y="24245"/>
                </a:cubicBezTo>
                <a:lnTo>
                  <a:pt x="7422" y="24329"/>
                </a:lnTo>
                <a:cubicBezTo>
                  <a:pt x="7226" y="24412"/>
                  <a:pt x="7031" y="24468"/>
                  <a:pt x="6864" y="24552"/>
                </a:cubicBezTo>
                <a:cubicBezTo>
                  <a:pt x="6445" y="24747"/>
                  <a:pt x="5999" y="24887"/>
                  <a:pt x="5553" y="24998"/>
                </a:cubicBezTo>
                <a:cubicBezTo>
                  <a:pt x="4409" y="25082"/>
                  <a:pt x="2958" y="25361"/>
                  <a:pt x="2595" y="25110"/>
                </a:cubicBezTo>
                <a:cubicBezTo>
                  <a:pt x="2456" y="25138"/>
                  <a:pt x="2456" y="25194"/>
                  <a:pt x="2260" y="25221"/>
                </a:cubicBezTo>
                <a:cubicBezTo>
                  <a:pt x="2177" y="24998"/>
                  <a:pt x="1675" y="24998"/>
                  <a:pt x="1647" y="24775"/>
                </a:cubicBezTo>
                <a:lnTo>
                  <a:pt x="1312" y="24803"/>
                </a:lnTo>
                <a:lnTo>
                  <a:pt x="1172" y="24803"/>
                </a:lnTo>
                <a:lnTo>
                  <a:pt x="1144" y="24803"/>
                </a:lnTo>
                <a:cubicBezTo>
                  <a:pt x="1117" y="24775"/>
                  <a:pt x="1089" y="24747"/>
                  <a:pt x="1089" y="24719"/>
                </a:cubicBezTo>
                <a:cubicBezTo>
                  <a:pt x="1172" y="23771"/>
                  <a:pt x="1368" y="23073"/>
                  <a:pt x="1730" y="22683"/>
                </a:cubicBezTo>
                <a:cubicBezTo>
                  <a:pt x="1730" y="22069"/>
                  <a:pt x="1675" y="21343"/>
                  <a:pt x="1730" y="20702"/>
                </a:cubicBezTo>
                <a:cubicBezTo>
                  <a:pt x="1758" y="20088"/>
                  <a:pt x="1842" y="19586"/>
                  <a:pt x="2149" y="19418"/>
                </a:cubicBezTo>
                <a:cubicBezTo>
                  <a:pt x="1954" y="19167"/>
                  <a:pt x="1758" y="18916"/>
                  <a:pt x="1535" y="18665"/>
                </a:cubicBezTo>
                <a:cubicBezTo>
                  <a:pt x="1256" y="18358"/>
                  <a:pt x="1089" y="17968"/>
                  <a:pt x="1061" y="17549"/>
                </a:cubicBezTo>
                <a:cubicBezTo>
                  <a:pt x="1005" y="17326"/>
                  <a:pt x="1089" y="17326"/>
                  <a:pt x="1061" y="17131"/>
                </a:cubicBezTo>
                <a:cubicBezTo>
                  <a:pt x="949" y="16740"/>
                  <a:pt x="698" y="16461"/>
                  <a:pt x="670" y="15987"/>
                </a:cubicBezTo>
                <a:cubicBezTo>
                  <a:pt x="810" y="15485"/>
                  <a:pt x="642" y="14815"/>
                  <a:pt x="838" y="14452"/>
                </a:cubicBezTo>
                <a:lnTo>
                  <a:pt x="977" y="14425"/>
                </a:lnTo>
                <a:cubicBezTo>
                  <a:pt x="1144" y="14006"/>
                  <a:pt x="726" y="13420"/>
                  <a:pt x="670" y="12918"/>
                </a:cubicBezTo>
                <a:cubicBezTo>
                  <a:pt x="531" y="12834"/>
                  <a:pt x="419" y="12499"/>
                  <a:pt x="335" y="12220"/>
                </a:cubicBezTo>
                <a:cubicBezTo>
                  <a:pt x="391" y="11718"/>
                  <a:pt x="252" y="11132"/>
                  <a:pt x="335" y="10686"/>
                </a:cubicBezTo>
                <a:cubicBezTo>
                  <a:pt x="84" y="9375"/>
                  <a:pt x="140" y="7310"/>
                  <a:pt x="56" y="5804"/>
                </a:cubicBezTo>
                <a:cubicBezTo>
                  <a:pt x="1" y="5441"/>
                  <a:pt x="1" y="5106"/>
                  <a:pt x="29" y="4744"/>
                </a:cubicBezTo>
                <a:cubicBezTo>
                  <a:pt x="29" y="4576"/>
                  <a:pt x="84" y="4381"/>
                  <a:pt x="112" y="4213"/>
                </a:cubicBezTo>
                <a:cubicBezTo>
                  <a:pt x="168" y="4018"/>
                  <a:pt x="252" y="3823"/>
                  <a:pt x="307" y="3628"/>
                </a:cubicBezTo>
                <a:cubicBezTo>
                  <a:pt x="475" y="3293"/>
                  <a:pt x="642" y="3014"/>
                  <a:pt x="754" y="3042"/>
                </a:cubicBezTo>
                <a:cubicBezTo>
                  <a:pt x="893" y="3042"/>
                  <a:pt x="810" y="3572"/>
                  <a:pt x="1033" y="3432"/>
                </a:cubicBezTo>
                <a:cubicBezTo>
                  <a:pt x="1061" y="4799"/>
                  <a:pt x="1117" y="6138"/>
                  <a:pt x="1172" y="7840"/>
                </a:cubicBezTo>
                <a:cubicBezTo>
                  <a:pt x="1200" y="8594"/>
                  <a:pt x="1172" y="9458"/>
                  <a:pt x="1228" y="10268"/>
                </a:cubicBezTo>
                <a:cubicBezTo>
                  <a:pt x="1256" y="10519"/>
                  <a:pt x="1284" y="10770"/>
                  <a:pt x="1340" y="11021"/>
                </a:cubicBezTo>
                <a:cubicBezTo>
                  <a:pt x="1396" y="11160"/>
                  <a:pt x="1451" y="11272"/>
                  <a:pt x="1563" y="11384"/>
                </a:cubicBezTo>
                <a:cubicBezTo>
                  <a:pt x="1172" y="8677"/>
                  <a:pt x="1033" y="5943"/>
                  <a:pt x="1702" y="3237"/>
                </a:cubicBezTo>
                <a:lnTo>
                  <a:pt x="1730" y="3237"/>
                </a:lnTo>
                <a:cubicBezTo>
                  <a:pt x="1786" y="3181"/>
                  <a:pt x="1898" y="3153"/>
                  <a:pt x="1981" y="3070"/>
                </a:cubicBezTo>
                <a:cubicBezTo>
                  <a:pt x="2512" y="3181"/>
                  <a:pt x="2623" y="2930"/>
                  <a:pt x="2874" y="2986"/>
                </a:cubicBezTo>
                <a:cubicBezTo>
                  <a:pt x="3125" y="3014"/>
                  <a:pt x="2902" y="3097"/>
                  <a:pt x="2874" y="3125"/>
                </a:cubicBezTo>
                <a:cubicBezTo>
                  <a:pt x="2986" y="3181"/>
                  <a:pt x="3125" y="3209"/>
                  <a:pt x="3237" y="3237"/>
                </a:cubicBezTo>
                <a:cubicBezTo>
                  <a:pt x="3432" y="3097"/>
                  <a:pt x="2930" y="3153"/>
                  <a:pt x="3042" y="2986"/>
                </a:cubicBezTo>
                <a:cubicBezTo>
                  <a:pt x="3934" y="2791"/>
                  <a:pt x="5050" y="2623"/>
                  <a:pt x="6055" y="2484"/>
                </a:cubicBezTo>
                <a:lnTo>
                  <a:pt x="6055" y="2707"/>
                </a:lnTo>
                <a:cubicBezTo>
                  <a:pt x="6222" y="2651"/>
                  <a:pt x="6083" y="2512"/>
                  <a:pt x="6138" y="2428"/>
                </a:cubicBezTo>
                <a:cubicBezTo>
                  <a:pt x="6752" y="2372"/>
                  <a:pt x="7422" y="1982"/>
                  <a:pt x="8063" y="2009"/>
                </a:cubicBezTo>
                <a:cubicBezTo>
                  <a:pt x="9124" y="1647"/>
                  <a:pt x="10240" y="1396"/>
                  <a:pt x="11356" y="1172"/>
                </a:cubicBezTo>
                <a:cubicBezTo>
                  <a:pt x="12360" y="838"/>
                  <a:pt x="13811" y="782"/>
                  <a:pt x="15122" y="698"/>
                </a:cubicBezTo>
                <a:cubicBezTo>
                  <a:pt x="15652" y="642"/>
                  <a:pt x="16154" y="559"/>
                  <a:pt x="16628" y="503"/>
                </a:cubicBezTo>
                <a:cubicBezTo>
                  <a:pt x="17298" y="447"/>
                  <a:pt x="18051" y="419"/>
                  <a:pt x="18749" y="391"/>
                </a:cubicBezTo>
                <a:cubicBezTo>
                  <a:pt x="19335" y="363"/>
                  <a:pt x="19921" y="363"/>
                  <a:pt x="20479" y="419"/>
                </a:cubicBezTo>
                <a:cubicBezTo>
                  <a:pt x="22097" y="252"/>
                  <a:pt x="23659" y="363"/>
                  <a:pt x="25333" y="224"/>
                </a:cubicBezTo>
                <a:cubicBezTo>
                  <a:pt x="26812" y="112"/>
                  <a:pt x="28290" y="112"/>
                  <a:pt x="29769" y="224"/>
                </a:cubicBezTo>
                <a:cubicBezTo>
                  <a:pt x="30355" y="475"/>
                  <a:pt x="31052" y="670"/>
                  <a:pt x="31387" y="1061"/>
                </a:cubicBezTo>
                <a:cubicBezTo>
                  <a:pt x="32057" y="949"/>
                  <a:pt x="32670" y="838"/>
                  <a:pt x="33256" y="698"/>
                </a:cubicBezTo>
                <a:cubicBezTo>
                  <a:pt x="33507" y="698"/>
                  <a:pt x="33507" y="782"/>
                  <a:pt x="33731" y="782"/>
                </a:cubicBezTo>
                <a:cubicBezTo>
                  <a:pt x="35265" y="614"/>
                  <a:pt x="37469" y="698"/>
                  <a:pt x="38725" y="363"/>
                </a:cubicBezTo>
                <a:cubicBezTo>
                  <a:pt x="39199" y="391"/>
                  <a:pt x="39645" y="391"/>
                  <a:pt x="40119" y="335"/>
                </a:cubicBezTo>
                <a:lnTo>
                  <a:pt x="40817" y="252"/>
                </a:lnTo>
                <a:lnTo>
                  <a:pt x="41208" y="224"/>
                </a:lnTo>
                <a:lnTo>
                  <a:pt x="41682" y="196"/>
                </a:lnTo>
                <a:cubicBezTo>
                  <a:pt x="41961" y="196"/>
                  <a:pt x="42156" y="84"/>
                  <a:pt x="42435" y="84"/>
                </a:cubicBezTo>
                <a:cubicBezTo>
                  <a:pt x="42575" y="84"/>
                  <a:pt x="42603" y="112"/>
                  <a:pt x="42686" y="112"/>
                </a:cubicBezTo>
                <a:cubicBezTo>
                  <a:pt x="43272" y="29"/>
                  <a:pt x="43886" y="1"/>
                  <a:pt x="44472" y="1"/>
                </a:cubicBezTo>
                <a:cubicBezTo>
                  <a:pt x="44946" y="29"/>
                  <a:pt x="45476" y="112"/>
                  <a:pt x="46006" y="140"/>
                </a:cubicBezTo>
                <a:cubicBezTo>
                  <a:pt x="46285" y="168"/>
                  <a:pt x="46564" y="168"/>
                  <a:pt x="46843" y="168"/>
                </a:cubicBezTo>
                <a:lnTo>
                  <a:pt x="46955" y="168"/>
                </a:lnTo>
                <a:lnTo>
                  <a:pt x="46983" y="224"/>
                </a:lnTo>
                <a:cubicBezTo>
                  <a:pt x="46983" y="252"/>
                  <a:pt x="47011" y="280"/>
                  <a:pt x="47038" y="308"/>
                </a:cubicBezTo>
                <a:cubicBezTo>
                  <a:pt x="47066" y="363"/>
                  <a:pt x="47122" y="419"/>
                  <a:pt x="47178" y="447"/>
                </a:cubicBezTo>
                <a:cubicBezTo>
                  <a:pt x="47178" y="503"/>
                  <a:pt x="47178" y="587"/>
                  <a:pt x="47178" y="642"/>
                </a:cubicBezTo>
                <a:cubicBezTo>
                  <a:pt x="47122" y="782"/>
                  <a:pt x="47094" y="1089"/>
                  <a:pt x="47011" y="1117"/>
                </a:cubicBezTo>
                <a:cubicBezTo>
                  <a:pt x="46899" y="1368"/>
                  <a:pt x="47094" y="1145"/>
                  <a:pt x="47011" y="1340"/>
                </a:cubicBezTo>
                <a:cubicBezTo>
                  <a:pt x="46899" y="1786"/>
                  <a:pt x="46787" y="2233"/>
                  <a:pt x="46704" y="2679"/>
                </a:cubicBezTo>
                <a:cubicBezTo>
                  <a:pt x="46676" y="2902"/>
                  <a:pt x="46620" y="3097"/>
                  <a:pt x="46564" y="3321"/>
                </a:cubicBezTo>
                <a:cubicBezTo>
                  <a:pt x="46536" y="3516"/>
                  <a:pt x="46480" y="3683"/>
                  <a:pt x="46425" y="3879"/>
                </a:cubicBezTo>
                <a:cubicBezTo>
                  <a:pt x="46369" y="4269"/>
                  <a:pt x="46313" y="4688"/>
                  <a:pt x="46285" y="5050"/>
                </a:cubicBezTo>
                <a:cubicBezTo>
                  <a:pt x="46257" y="5329"/>
                  <a:pt x="46229" y="5581"/>
                  <a:pt x="46201" y="5860"/>
                </a:cubicBezTo>
                <a:cubicBezTo>
                  <a:pt x="46146" y="6362"/>
                  <a:pt x="46062" y="6892"/>
                  <a:pt x="45978" y="7366"/>
                </a:cubicBezTo>
                <a:cubicBezTo>
                  <a:pt x="45811" y="7506"/>
                  <a:pt x="45839" y="7868"/>
                  <a:pt x="45783" y="8147"/>
                </a:cubicBezTo>
                <a:cubicBezTo>
                  <a:pt x="45727" y="8315"/>
                  <a:pt x="45671" y="8454"/>
                  <a:pt x="45588" y="8649"/>
                </a:cubicBezTo>
                <a:cubicBezTo>
                  <a:pt x="45644" y="8928"/>
                  <a:pt x="45699" y="9207"/>
                  <a:pt x="45755" y="9486"/>
                </a:cubicBezTo>
                <a:cubicBezTo>
                  <a:pt x="45922" y="10547"/>
                  <a:pt x="46118" y="11579"/>
                  <a:pt x="46313" y="12611"/>
                </a:cubicBezTo>
                <a:lnTo>
                  <a:pt x="46313" y="12611"/>
                </a:lnTo>
                <a:lnTo>
                  <a:pt x="46341" y="12862"/>
                </a:lnTo>
                <a:cubicBezTo>
                  <a:pt x="47038" y="13560"/>
                  <a:pt x="47569" y="14369"/>
                  <a:pt x="47959" y="15261"/>
                </a:cubicBezTo>
                <a:cubicBezTo>
                  <a:pt x="47959" y="15457"/>
                  <a:pt x="48015" y="15485"/>
                  <a:pt x="47987" y="15596"/>
                </a:cubicBezTo>
                <a:cubicBezTo>
                  <a:pt x="48266" y="16266"/>
                  <a:pt x="48378" y="16963"/>
                  <a:pt x="48378" y="17689"/>
                </a:cubicBezTo>
                <a:cubicBezTo>
                  <a:pt x="48378" y="18079"/>
                  <a:pt x="48378" y="18470"/>
                  <a:pt x="48350" y="18860"/>
                </a:cubicBezTo>
                <a:lnTo>
                  <a:pt x="48294" y="19418"/>
                </a:lnTo>
                <a:cubicBezTo>
                  <a:pt x="48294" y="19474"/>
                  <a:pt x="48294" y="19530"/>
                  <a:pt x="48266" y="19558"/>
                </a:cubicBezTo>
                <a:close/>
                <a:moveTo>
                  <a:pt x="47429" y="15066"/>
                </a:moveTo>
                <a:cubicBezTo>
                  <a:pt x="47485" y="14899"/>
                  <a:pt x="47485" y="14731"/>
                  <a:pt x="47429" y="14592"/>
                </a:cubicBezTo>
                <a:cubicBezTo>
                  <a:pt x="47290" y="14480"/>
                  <a:pt x="47317" y="14983"/>
                  <a:pt x="47429" y="15066"/>
                </a:cubicBezTo>
                <a:close/>
                <a:moveTo>
                  <a:pt x="47066" y="14452"/>
                </a:moveTo>
                <a:cubicBezTo>
                  <a:pt x="47150" y="14480"/>
                  <a:pt x="47234" y="14508"/>
                  <a:pt x="47206" y="14313"/>
                </a:cubicBezTo>
                <a:cubicBezTo>
                  <a:pt x="47122" y="14285"/>
                  <a:pt x="47066" y="14341"/>
                  <a:pt x="47066" y="14452"/>
                </a:cubicBezTo>
                <a:close/>
                <a:moveTo>
                  <a:pt x="46257" y="1675"/>
                </a:moveTo>
                <a:cubicBezTo>
                  <a:pt x="46341" y="1647"/>
                  <a:pt x="46397" y="1479"/>
                  <a:pt x="46453" y="1284"/>
                </a:cubicBezTo>
                <a:cubicBezTo>
                  <a:pt x="46341" y="1396"/>
                  <a:pt x="46257" y="1535"/>
                  <a:pt x="46257" y="1675"/>
                </a:cubicBezTo>
                <a:close/>
                <a:moveTo>
                  <a:pt x="45950" y="2344"/>
                </a:moveTo>
                <a:cubicBezTo>
                  <a:pt x="46006" y="2261"/>
                  <a:pt x="46006" y="2149"/>
                  <a:pt x="46006" y="2065"/>
                </a:cubicBezTo>
                <a:cubicBezTo>
                  <a:pt x="45839" y="2093"/>
                  <a:pt x="45811" y="2456"/>
                  <a:pt x="45950" y="2344"/>
                </a:cubicBezTo>
                <a:close/>
                <a:moveTo>
                  <a:pt x="45560" y="1730"/>
                </a:moveTo>
                <a:cubicBezTo>
                  <a:pt x="45281" y="2763"/>
                  <a:pt x="45141" y="3851"/>
                  <a:pt x="45197" y="4939"/>
                </a:cubicBezTo>
                <a:lnTo>
                  <a:pt x="45337" y="4353"/>
                </a:lnTo>
                <a:cubicBezTo>
                  <a:pt x="45365" y="4102"/>
                  <a:pt x="45420" y="3851"/>
                  <a:pt x="45504" y="3600"/>
                </a:cubicBezTo>
                <a:cubicBezTo>
                  <a:pt x="45588" y="2707"/>
                  <a:pt x="45811" y="1786"/>
                  <a:pt x="45560" y="1730"/>
                </a:cubicBezTo>
                <a:close/>
                <a:moveTo>
                  <a:pt x="43049" y="1089"/>
                </a:moveTo>
                <a:lnTo>
                  <a:pt x="42770" y="1117"/>
                </a:lnTo>
                <a:lnTo>
                  <a:pt x="43077" y="1117"/>
                </a:lnTo>
                <a:close/>
                <a:moveTo>
                  <a:pt x="24803" y="838"/>
                </a:moveTo>
                <a:cubicBezTo>
                  <a:pt x="24301" y="754"/>
                  <a:pt x="24691" y="1089"/>
                  <a:pt x="24803" y="838"/>
                </a:cubicBezTo>
                <a:close/>
                <a:moveTo>
                  <a:pt x="10072" y="1982"/>
                </a:moveTo>
                <a:cubicBezTo>
                  <a:pt x="10072" y="2065"/>
                  <a:pt x="10156" y="2093"/>
                  <a:pt x="10295" y="2065"/>
                </a:cubicBezTo>
                <a:cubicBezTo>
                  <a:pt x="10351" y="2037"/>
                  <a:pt x="10351" y="1982"/>
                  <a:pt x="10295" y="1954"/>
                </a:cubicBezTo>
                <a:cubicBezTo>
                  <a:pt x="10240" y="1926"/>
                  <a:pt x="10184" y="1982"/>
                  <a:pt x="10072" y="1982"/>
                </a:cubicBezTo>
                <a:close/>
                <a:moveTo>
                  <a:pt x="7673" y="2763"/>
                </a:moveTo>
                <a:cubicBezTo>
                  <a:pt x="7561" y="2679"/>
                  <a:pt x="7896" y="2567"/>
                  <a:pt x="7673" y="2567"/>
                </a:cubicBezTo>
                <a:cubicBezTo>
                  <a:pt x="7617" y="2623"/>
                  <a:pt x="7450" y="2791"/>
                  <a:pt x="7673" y="2763"/>
                </a:cubicBezTo>
                <a:close/>
                <a:moveTo>
                  <a:pt x="5720" y="3265"/>
                </a:moveTo>
                <a:cubicBezTo>
                  <a:pt x="8817" y="3125"/>
                  <a:pt x="11914" y="2707"/>
                  <a:pt x="15010" y="2344"/>
                </a:cubicBezTo>
                <a:cubicBezTo>
                  <a:pt x="19390" y="1842"/>
                  <a:pt x="23799" y="1507"/>
                  <a:pt x="28207" y="1284"/>
                </a:cubicBezTo>
                <a:cubicBezTo>
                  <a:pt x="28179" y="1256"/>
                  <a:pt x="28123" y="1228"/>
                  <a:pt x="28067" y="1200"/>
                </a:cubicBezTo>
                <a:cubicBezTo>
                  <a:pt x="26979" y="1033"/>
                  <a:pt x="25166" y="1200"/>
                  <a:pt x="23659" y="1284"/>
                </a:cubicBezTo>
                <a:cubicBezTo>
                  <a:pt x="22543" y="1340"/>
                  <a:pt x="21120" y="1312"/>
                  <a:pt x="19893" y="1340"/>
                </a:cubicBezTo>
                <a:cubicBezTo>
                  <a:pt x="17968" y="1396"/>
                  <a:pt x="15959" y="1563"/>
                  <a:pt x="13922" y="1758"/>
                </a:cubicBezTo>
                <a:cubicBezTo>
                  <a:pt x="11662" y="1982"/>
                  <a:pt x="9849" y="2540"/>
                  <a:pt x="7840" y="2930"/>
                </a:cubicBezTo>
                <a:cubicBezTo>
                  <a:pt x="7840" y="2874"/>
                  <a:pt x="7924" y="2846"/>
                  <a:pt x="7840" y="2846"/>
                </a:cubicBezTo>
                <a:cubicBezTo>
                  <a:pt x="7589" y="2846"/>
                  <a:pt x="7896" y="2902"/>
                  <a:pt x="7729" y="2930"/>
                </a:cubicBezTo>
                <a:cubicBezTo>
                  <a:pt x="7059" y="3097"/>
                  <a:pt x="6389" y="3181"/>
                  <a:pt x="5720" y="3265"/>
                </a:cubicBezTo>
                <a:close/>
                <a:moveTo>
                  <a:pt x="47206" y="17549"/>
                </a:moveTo>
                <a:cubicBezTo>
                  <a:pt x="47150" y="17047"/>
                  <a:pt x="46983" y="16573"/>
                  <a:pt x="46759" y="16126"/>
                </a:cubicBezTo>
                <a:cubicBezTo>
                  <a:pt x="46787" y="16545"/>
                  <a:pt x="46787" y="16963"/>
                  <a:pt x="46787" y="17382"/>
                </a:cubicBezTo>
                <a:cubicBezTo>
                  <a:pt x="46871" y="17466"/>
                  <a:pt x="46927" y="17521"/>
                  <a:pt x="47011" y="17605"/>
                </a:cubicBezTo>
                <a:cubicBezTo>
                  <a:pt x="47066" y="17605"/>
                  <a:pt x="47094" y="17438"/>
                  <a:pt x="47206" y="17549"/>
                </a:cubicBezTo>
                <a:close/>
                <a:moveTo>
                  <a:pt x="47792" y="15540"/>
                </a:moveTo>
                <a:cubicBezTo>
                  <a:pt x="47792" y="15429"/>
                  <a:pt x="47792" y="15345"/>
                  <a:pt x="47792" y="15234"/>
                </a:cubicBezTo>
                <a:cubicBezTo>
                  <a:pt x="47708" y="15178"/>
                  <a:pt x="47652" y="15261"/>
                  <a:pt x="47680" y="15457"/>
                </a:cubicBezTo>
                <a:cubicBezTo>
                  <a:pt x="47736" y="15457"/>
                  <a:pt x="47764" y="15485"/>
                  <a:pt x="47792" y="1554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/>
          <p:nvPr/>
        </p:nvSpPr>
        <p:spPr>
          <a:xfrm rot="-4564996">
            <a:off x="6456058" y="1077584"/>
            <a:ext cx="1083848" cy="1316287"/>
          </a:xfrm>
          <a:custGeom>
            <a:avLst/>
            <a:gdLst/>
            <a:ahLst/>
            <a:cxnLst/>
            <a:rect l="l" t="t" r="r" b="b"/>
            <a:pathLst>
              <a:path w="43356" h="52654" extrusionOk="0">
                <a:moveTo>
                  <a:pt x="23944" y="4223"/>
                </a:moveTo>
                <a:cubicBezTo>
                  <a:pt x="23960" y="4223"/>
                  <a:pt x="23936" y="4236"/>
                  <a:pt x="23854" y="4269"/>
                </a:cubicBezTo>
                <a:cubicBezTo>
                  <a:pt x="23715" y="4325"/>
                  <a:pt x="23575" y="4381"/>
                  <a:pt x="23436" y="4381"/>
                </a:cubicBezTo>
                <a:lnTo>
                  <a:pt x="23854" y="4241"/>
                </a:lnTo>
                <a:cubicBezTo>
                  <a:pt x="23900" y="4230"/>
                  <a:pt x="23932" y="4223"/>
                  <a:pt x="23944" y="4223"/>
                </a:cubicBezTo>
                <a:close/>
                <a:moveTo>
                  <a:pt x="18942" y="6276"/>
                </a:moveTo>
                <a:cubicBezTo>
                  <a:pt x="18962" y="6276"/>
                  <a:pt x="18701" y="6392"/>
                  <a:pt x="18780" y="6392"/>
                </a:cubicBezTo>
                <a:cubicBezTo>
                  <a:pt x="18786" y="6392"/>
                  <a:pt x="18794" y="6391"/>
                  <a:pt x="18805" y="6389"/>
                </a:cubicBezTo>
                <a:lnTo>
                  <a:pt x="18805" y="6389"/>
                </a:lnTo>
                <a:cubicBezTo>
                  <a:pt x="18684" y="6429"/>
                  <a:pt x="18626" y="6444"/>
                  <a:pt x="18606" y="6444"/>
                </a:cubicBezTo>
                <a:cubicBezTo>
                  <a:pt x="18555" y="6444"/>
                  <a:pt x="18737" y="6353"/>
                  <a:pt x="18777" y="6334"/>
                </a:cubicBezTo>
                <a:cubicBezTo>
                  <a:pt x="18890" y="6291"/>
                  <a:pt x="18935" y="6276"/>
                  <a:pt x="18942" y="6276"/>
                </a:cubicBezTo>
                <a:close/>
                <a:moveTo>
                  <a:pt x="28995" y="3265"/>
                </a:moveTo>
                <a:cubicBezTo>
                  <a:pt x="29747" y="3265"/>
                  <a:pt x="30504" y="3339"/>
                  <a:pt x="31248" y="3488"/>
                </a:cubicBezTo>
                <a:cubicBezTo>
                  <a:pt x="32280" y="3711"/>
                  <a:pt x="33256" y="4102"/>
                  <a:pt x="34149" y="4660"/>
                </a:cubicBezTo>
                <a:cubicBezTo>
                  <a:pt x="35070" y="5246"/>
                  <a:pt x="35795" y="6082"/>
                  <a:pt x="36297" y="7059"/>
                </a:cubicBezTo>
                <a:lnTo>
                  <a:pt x="36381" y="7254"/>
                </a:lnTo>
                <a:cubicBezTo>
                  <a:pt x="36409" y="7282"/>
                  <a:pt x="36437" y="7310"/>
                  <a:pt x="36437" y="7338"/>
                </a:cubicBezTo>
                <a:lnTo>
                  <a:pt x="36353" y="7394"/>
                </a:lnTo>
                <a:lnTo>
                  <a:pt x="36018" y="7673"/>
                </a:lnTo>
                <a:lnTo>
                  <a:pt x="35683" y="7952"/>
                </a:lnTo>
                <a:lnTo>
                  <a:pt x="35377" y="8231"/>
                </a:lnTo>
                <a:cubicBezTo>
                  <a:pt x="34986" y="8538"/>
                  <a:pt x="34623" y="8845"/>
                  <a:pt x="34233" y="9151"/>
                </a:cubicBezTo>
                <a:cubicBezTo>
                  <a:pt x="33452" y="9793"/>
                  <a:pt x="32670" y="10379"/>
                  <a:pt x="31861" y="10909"/>
                </a:cubicBezTo>
                <a:cubicBezTo>
                  <a:pt x="30773" y="11634"/>
                  <a:pt x="29629" y="12248"/>
                  <a:pt x="28402" y="12722"/>
                </a:cubicBezTo>
                <a:cubicBezTo>
                  <a:pt x="27230" y="13169"/>
                  <a:pt x="26002" y="13448"/>
                  <a:pt x="24775" y="13559"/>
                </a:cubicBezTo>
                <a:cubicBezTo>
                  <a:pt x="24573" y="13566"/>
                  <a:pt x="24372" y="13570"/>
                  <a:pt x="24173" y="13570"/>
                </a:cubicBezTo>
                <a:cubicBezTo>
                  <a:pt x="23575" y="13570"/>
                  <a:pt x="22989" y="13539"/>
                  <a:pt x="22403" y="13476"/>
                </a:cubicBezTo>
                <a:cubicBezTo>
                  <a:pt x="22013" y="13420"/>
                  <a:pt x="21594" y="13364"/>
                  <a:pt x="21204" y="13280"/>
                </a:cubicBezTo>
                <a:cubicBezTo>
                  <a:pt x="21009" y="13253"/>
                  <a:pt x="20813" y="13197"/>
                  <a:pt x="20618" y="13169"/>
                </a:cubicBezTo>
                <a:lnTo>
                  <a:pt x="20088" y="13029"/>
                </a:lnTo>
                <a:cubicBezTo>
                  <a:pt x="18805" y="12667"/>
                  <a:pt x="17521" y="12220"/>
                  <a:pt x="16266" y="11690"/>
                </a:cubicBezTo>
                <a:lnTo>
                  <a:pt x="16210" y="11690"/>
                </a:lnTo>
                <a:lnTo>
                  <a:pt x="16126" y="11634"/>
                </a:lnTo>
                <a:cubicBezTo>
                  <a:pt x="16098" y="11634"/>
                  <a:pt x="16126" y="11662"/>
                  <a:pt x="16126" y="11662"/>
                </a:cubicBezTo>
                <a:lnTo>
                  <a:pt x="16154" y="11718"/>
                </a:lnTo>
                <a:lnTo>
                  <a:pt x="16043" y="11579"/>
                </a:lnTo>
                <a:lnTo>
                  <a:pt x="16043" y="11579"/>
                </a:lnTo>
                <a:cubicBezTo>
                  <a:pt x="18573" y="12552"/>
                  <a:pt x="21252" y="13483"/>
                  <a:pt x="23969" y="13483"/>
                </a:cubicBezTo>
                <a:cubicBezTo>
                  <a:pt x="24367" y="13483"/>
                  <a:pt x="24766" y="13463"/>
                  <a:pt x="25166" y="13420"/>
                </a:cubicBezTo>
                <a:cubicBezTo>
                  <a:pt x="29406" y="12974"/>
                  <a:pt x="32949" y="10072"/>
                  <a:pt x="36186" y="7282"/>
                </a:cubicBezTo>
                <a:cubicBezTo>
                  <a:pt x="34997" y="4649"/>
                  <a:pt x="31941" y="3495"/>
                  <a:pt x="28982" y="3495"/>
                </a:cubicBezTo>
                <a:cubicBezTo>
                  <a:pt x="28399" y="3495"/>
                  <a:pt x="27819" y="3540"/>
                  <a:pt x="27258" y="3627"/>
                </a:cubicBezTo>
                <a:cubicBezTo>
                  <a:pt x="23854" y="4185"/>
                  <a:pt x="20757" y="5943"/>
                  <a:pt x="17437" y="6975"/>
                </a:cubicBezTo>
                <a:cubicBezTo>
                  <a:pt x="16949" y="7131"/>
                  <a:pt x="16447" y="7247"/>
                  <a:pt x="15941" y="7330"/>
                </a:cubicBezTo>
                <a:lnTo>
                  <a:pt x="15941" y="7330"/>
                </a:lnTo>
                <a:cubicBezTo>
                  <a:pt x="16052" y="7308"/>
                  <a:pt x="16161" y="7283"/>
                  <a:pt x="16266" y="7254"/>
                </a:cubicBezTo>
                <a:cubicBezTo>
                  <a:pt x="17186" y="7031"/>
                  <a:pt x="18079" y="6752"/>
                  <a:pt x="18944" y="6389"/>
                </a:cubicBezTo>
                <a:cubicBezTo>
                  <a:pt x="19043" y="6348"/>
                  <a:pt x="19059" y="6336"/>
                  <a:pt x="19045" y="6336"/>
                </a:cubicBezTo>
                <a:cubicBezTo>
                  <a:pt x="19040" y="6336"/>
                  <a:pt x="19033" y="6337"/>
                  <a:pt x="19025" y="6339"/>
                </a:cubicBezTo>
                <a:lnTo>
                  <a:pt x="19025" y="6339"/>
                </a:lnTo>
                <a:cubicBezTo>
                  <a:pt x="19053" y="6331"/>
                  <a:pt x="19090" y="6320"/>
                  <a:pt x="19139" y="6306"/>
                </a:cubicBezTo>
                <a:cubicBezTo>
                  <a:pt x="21064" y="5552"/>
                  <a:pt x="22850" y="4688"/>
                  <a:pt x="24803" y="4046"/>
                </a:cubicBezTo>
                <a:cubicBezTo>
                  <a:pt x="25779" y="3711"/>
                  <a:pt x="26812" y="3460"/>
                  <a:pt x="27872" y="3320"/>
                </a:cubicBezTo>
                <a:cubicBezTo>
                  <a:pt x="28244" y="3283"/>
                  <a:pt x="28619" y="3265"/>
                  <a:pt x="28995" y="3265"/>
                </a:cubicBezTo>
                <a:close/>
                <a:moveTo>
                  <a:pt x="22505" y="13577"/>
                </a:moveTo>
                <a:cubicBezTo>
                  <a:pt x="22722" y="13577"/>
                  <a:pt x="23001" y="13639"/>
                  <a:pt x="22868" y="13639"/>
                </a:cubicBezTo>
                <a:cubicBezTo>
                  <a:pt x="22807" y="13639"/>
                  <a:pt x="22658" y="13626"/>
                  <a:pt x="22376" y="13587"/>
                </a:cubicBezTo>
                <a:cubicBezTo>
                  <a:pt x="22412" y="13580"/>
                  <a:pt x="22457" y="13577"/>
                  <a:pt x="22505" y="13577"/>
                </a:cubicBezTo>
                <a:close/>
                <a:moveTo>
                  <a:pt x="41431" y="24328"/>
                </a:moveTo>
                <a:lnTo>
                  <a:pt x="41598" y="24468"/>
                </a:lnTo>
                <a:cubicBezTo>
                  <a:pt x="41598" y="24496"/>
                  <a:pt x="41626" y="24524"/>
                  <a:pt x="41626" y="24524"/>
                </a:cubicBezTo>
                <a:lnTo>
                  <a:pt x="41431" y="24328"/>
                </a:lnTo>
                <a:close/>
                <a:moveTo>
                  <a:pt x="37413" y="27481"/>
                </a:moveTo>
                <a:lnTo>
                  <a:pt x="37413" y="27509"/>
                </a:lnTo>
                <a:cubicBezTo>
                  <a:pt x="37291" y="27550"/>
                  <a:pt x="37153" y="27576"/>
                  <a:pt x="37023" y="27576"/>
                </a:cubicBezTo>
                <a:cubicBezTo>
                  <a:pt x="36975" y="27576"/>
                  <a:pt x="36928" y="27572"/>
                  <a:pt x="36883" y="27565"/>
                </a:cubicBezTo>
                <a:cubicBezTo>
                  <a:pt x="37051" y="27537"/>
                  <a:pt x="37218" y="27481"/>
                  <a:pt x="37413" y="27481"/>
                </a:cubicBezTo>
                <a:close/>
                <a:moveTo>
                  <a:pt x="36454" y="27588"/>
                </a:moveTo>
                <a:cubicBezTo>
                  <a:pt x="36457" y="27588"/>
                  <a:pt x="36452" y="27590"/>
                  <a:pt x="36437" y="27593"/>
                </a:cubicBezTo>
                <a:cubicBezTo>
                  <a:pt x="36294" y="27640"/>
                  <a:pt x="36132" y="27667"/>
                  <a:pt x="35983" y="27675"/>
                </a:cubicBezTo>
                <a:lnTo>
                  <a:pt x="35983" y="27675"/>
                </a:lnTo>
                <a:cubicBezTo>
                  <a:pt x="36131" y="27638"/>
                  <a:pt x="36438" y="27588"/>
                  <a:pt x="36454" y="27588"/>
                </a:cubicBezTo>
                <a:close/>
                <a:moveTo>
                  <a:pt x="35907" y="27701"/>
                </a:moveTo>
                <a:lnTo>
                  <a:pt x="35907" y="27704"/>
                </a:lnTo>
                <a:cubicBezTo>
                  <a:pt x="35906" y="27703"/>
                  <a:pt x="35906" y="27702"/>
                  <a:pt x="35907" y="27701"/>
                </a:cubicBezTo>
                <a:close/>
                <a:moveTo>
                  <a:pt x="37887" y="27146"/>
                </a:moveTo>
                <a:lnTo>
                  <a:pt x="37887" y="27146"/>
                </a:lnTo>
                <a:cubicBezTo>
                  <a:pt x="36748" y="27518"/>
                  <a:pt x="35542" y="27714"/>
                  <a:pt x="34328" y="27714"/>
                </a:cubicBezTo>
                <a:cubicBezTo>
                  <a:pt x="34176" y="27714"/>
                  <a:pt x="34023" y="27711"/>
                  <a:pt x="33870" y="27704"/>
                </a:cubicBezTo>
                <a:lnTo>
                  <a:pt x="33256" y="27648"/>
                </a:lnTo>
                <a:cubicBezTo>
                  <a:pt x="33061" y="27621"/>
                  <a:pt x="32810" y="27593"/>
                  <a:pt x="32475" y="27565"/>
                </a:cubicBezTo>
                <a:cubicBezTo>
                  <a:pt x="32112" y="27481"/>
                  <a:pt x="31750" y="27397"/>
                  <a:pt x="31415" y="27314"/>
                </a:cubicBezTo>
                <a:lnTo>
                  <a:pt x="31415" y="27314"/>
                </a:lnTo>
                <a:cubicBezTo>
                  <a:pt x="32319" y="27522"/>
                  <a:pt x="33242" y="27635"/>
                  <a:pt x="34169" y="27635"/>
                </a:cubicBezTo>
                <a:cubicBezTo>
                  <a:pt x="34358" y="27635"/>
                  <a:pt x="34546" y="27630"/>
                  <a:pt x="34735" y="27621"/>
                </a:cubicBezTo>
                <a:cubicBezTo>
                  <a:pt x="35795" y="27565"/>
                  <a:pt x="36855" y="27425"/>
                  <a:pt x="37887" y="27146"/>
                </a:cubicBezTo>
                <a:close/>
                <a:moveTo>
                  <a:pt x="29574" y="31750"/>
                </a:moveTo>
                <a:cubicBezTo>
                  <a:pt x="29715" y="31992"/>
                  <a:pt x="29725" y="32044"/>
                  <a:pt x="29709" y="32044"/>
                </a:cubicBezTo>
                <a:cubicBezTo>
                  <a:pt x="29703" y="32044"/>
                  <a:pt x="29693" y="32036"/>
                  <a:pt x="29685" y="32029"/>
                </a:cubicBezTo>
                <a:cubicBezTo>
                  <a:pt x="29546" y="31833"/>
                  <a:pt x="29518" y="31750"/>
                  <a:pt x="29546" y="31750"/>
                </a:cubicBezTo>
                <a:close/>
                <a:moveTo>
                  <a:pt x="29812" y="32078"/>
                </a:moveTo>
                <a:cubicBezTo>
                  <a:pt x="29815" y="32078"/>
                  <a:pt x="29819" y="32080"/>
                  <a:pt x="29825" y="32084"/>
                </a:cubicBezTo>
                <a:cubicBezTo>
                  <a:pt x="29992" y="32336"/>
                  <a:pt x="30132" y="32587"/>
                  <a:pt x="30243" y="32838"/>
                </a:cubicBezTo>
                <a:cubicBezTo>
                  <a:pt x="30164" y="32785"/>
                  <a:pt x="29757" y="32078"/>
                  <a:pt x="29812" y="32078"/>
                </a:cubicBezTo>
                <a:close/>
                <a:moveTo>
                  <a:pt x="30383" y="32866"/>
                </a:moveTo>
                <a:lnTo>
                  <a:pt x="30550" y="33145"/>
                </a:lnTo>
                <a:lnTo>
                  <a:pt x="30634" y="33284"/>
                </a:lnTo>
                <a:cubicBezTo>
                  <a:pt x="30578" y="33228"/>
                  <a:pt x="30550" y="33228"/>
                  <a:pt x="30550" y="33228"/>
                </a:cubicBezTo>
                <a:cubicBezTo>
                  <a:pt x="30494" y="33145"/>
                  <a:pt x="30438" y="33033"/>
                  <a:pt x="30411" y="32977"/>
                </a:cubicBezTo>
                <a:cubicBezTo>
                  <a:pt x="30383" y="32894"/>
                  <a:pt x="30383" y="32866"/>
                  <a:pt x="30383" y="32866"/>
                </a:cubicBezTo>
                <a:close/>
                <a:moveTo>
                  <a:pt x="32140" y="34400"/>
                </a:moveTo>
                <a:lnTo>
                  <a:pt x="32140" y="34400"/>
                </a:lnTo>
                <a:cubicBezTo>
                  <a:pt x="32670" y="34567"/>
                  <a:pt x="33256" y="34763"/>
                  <a:pt x="34205" y="35125"/>
                </a:cubicBezTo>
                <a:cubicBezTo>
                  <a:pt x="34149" y="35153"/>
                  <a:pt x="34456" y="35293"/>
                  <a:pt x="34567" y="35349"/>
                </a:cubicBezTo>
                <a:cubicBezTo>
                  <a:pt x="34512" y="35349"/>
                  <a:pt x="34484" y="35377"/>
                  <a:pt x="34484" y="35404"/>
                </a:cubicBezTo>
                <a:cubicBezTo>
                  <a:pt x="33703" y="35042"/>
                  <a:pt x="32921" y="34763"/>
                  <a:pt x="32140" y="34400"/>
                </a:cubicBezTo>
                <a:close/>
                <a:moveTo>
                  <a:pt x="2679" y="0"/>
                </a:moveTo>
                <a:cubicBezTo>
                  <a:pt x="2484" y="503"/>
                  <a:pt x="2288" y="1033"/>
                  <a:pt x="2065" y="1535"/>
                </a:cubicBezTo>
                <a:cubicBezTo>
                  <a:pt x="1953" y="1814"/>
                  <a:pt x="1898" y="1981"/>
                  <a:pt x="1786" y="2177"/>
                </a:cubicBezTo>
                <a:cubicBezTo>
                  <a:pt x="1702" y="2372"/>
                  <a:pt x="1591" y="2567"/>
                  <a:pt x="1507" y="2763"/>
                </a:cubicBezTo>
                <a:cubicBezTo>
                  <a:pt x="1284" y="3153"/>
                  <a:pt x="1089" y="3544"/>
                  <a:pt x="865" y="3934"/>
                </a:cubicBezTo>
                <a:cubicBezTo>
                  <a:pt x="614" y="4381"/>
                  <a:pt x="280" y="4911"/>
                  <a:pt x="1" y="5385"/>
                </a:cubicBezTo>
                <a:cubicBezTo>
                  <a:pt x="335" y="5580"/>
                  <a:pt x="698" y="5804"/>
                  <a:pt x="1033" y="5999"/>
                </a:cubicBezTo>
                <a:lnTo>
                  <a:pt x="1953" y="6501"/>
                </a:lnTo>
                <a:cubicBezTo>
                  <a:pt x="2484" y="6780"/>
                  <a:pt x="2986" y="7031"/>
                  <a:pt x="3432" y="7254"/>
                </a:cubicBezTo>
                <a:cubicBezTo>
                  <a:pt x="4213" y="7701"/>
                  <a:pt x="5218" y="8175"/>
                  <a:pt x="6083" y="8649"/>
                </a:cubicBezTo>
                <a:cubicBezTo>
                  <a:pt x="6641" y="8928"/>
                  <a:pt x="7226" y="9235"/>
                  <a:pt x="7422" y="9291"/>
                </a:cubicBezTo>
                <a:cubicBezTo>
                  <a:pt x="8287" y="9765"/>
                  <a:pt x="9458" y="10407"/>
                  <a:pt x="10044" y="10909"/>
                </a:cubicBezTo>
                <a:lnTo>
                  <a:pt x="10016" y="10937"/>
                </a:lnTo>
                <a:lnTo>
                  <a:pt x="11049" y="11830"/>
                </a:lnTo>
                <a:cubicBezTo>
                  <a:pt x="11244" y="12025"/>
                  <a:pt x="11467" y="12192"/>
                  <a:pt x="11634" y="12388"/>
                </a:cubicBezTo>
                <a:cubicBezTo>
                  <a:pt x="11802" y="12583"/>
                  <a:pt x="11969" y="12778"/>
                  <a:pt x="12137" y="12946"/>
                </a:cubicBezTo>
                <a:cubicBezTo>
                  <a:pt x="12778" y="13671"/>
                  <a:pt x="13225" y="14117"/>
                  <a:pt x="13727" y="14759"/>
                </a:cubicBezTo>
                <a:cubicBezTo>
                  <a:pt x="13978" y="15094"/>
                  <a:pt x="13922" y="15066"/>
                  <a:pt x="14201" y="15457"/>
                </a:cubicBezTo>
                <a:cubicBezTo>
                  <a:pt x="14899" y="16461"/>
                  <a:pt x="15261" y="16991"/>
                  <a:pt x="15540" y="17382"/>
                </a:cubicBezTo>
                <a:cubicBezTo>
                  <a:pt x="15819" y="17772"/>
                  <a:pt x="16098" y="18163"/>
                  <a:pt x="16349" y="18609"/>
                </a:cubicBezTo>
                <a:cubicBezTo>
                  <a:pt x="16349" y="18721"/>
                  <a:pt x="16377" y="18832"/>
                  <a:pt x="16433" y="18944"/>
                </a:cubicBezTo>
                <a:cubicBezTo>
                  <a:pt x="16489" y="19139"/>
                  <a:pt x="16573" y="19335"/>
                  <a:pt x="16628" y="19614"/>
                </a:cubicBezTo>
                <a:cubicBezTo>
                  <a:pt x="16712" y="19865"/>
                  <a:pt x="16796" y="20199"/>
                  <a:pt x="16907" y="20534"/>
                </a:cubicBezTo>
                <a:cubicBezTo>
                  <a:pt x="16963" y="20813"/>
                  <a:pt x="17075" y="21064"/>
                  <a:pt x="17242" y="21287"/>
                </a:cubicBezTo>
                <a:cubicBezTo>
                  <a:pt x="17270" y="21315"/>
                  <a:pt x="17298" y="21343"/>
                  <a:pt x="17354" y="21399"/>
                </a:cubicBezTo>
                <a:lnTo>
                  <a:pt x="17382" y="21427"/>
                </a:lnTo>
                <a:lnTo>
                  <a:pt x="17270" y="21427"/>
                </a:lnTo>
                <a:cubicBezTo>
                  <a:pt x="17158" y="21455"/>
                  <a:pt x="17075" y="21483"/>
                  <a:pt x="16963" y="21511"/>
                </a:cubicBezTo>
                <a:cubicBezTo>
                  <a:pt x="16768" y="21566"/>
                  <a:pt x="16600" y="21622"/>
                  <a:pt x="16405" y="21706"/>
                </a:cubicBezTo>
                <a:cubicBezTo>
                  <a:pt x="16397" y="21700"/>
                  <a:pt x="16380" y="21696"/>
                  <a:pt x="16357" y="21696"/>
                </a:cubicBezTo>
                <a:cubicBezTo>
                  <a:pt x="16083" y="21696"/>
                  <a:pt x="14825" y="22168"/>
                  <a:pt x="13615" y="23352"/>
                </a:cubicBezTo>
                <a:cubicBezTo>
                  <a:pt x="13420" y="23519"/>
                  <a:pt x="13225" y="23687"/>
                  <a:pt x="13057" y="23854"/>
                </a:cubicBezTo>
                <a:cubicBezTo>
                  <a:pt x="12834" y="24077"/>
                  <a:pt x="12667" y="24301"/>
                  <a:pt x="12527" y="24412"/>
                </a:cubicBezTo>
                <a:cubicBezTo>
                  <a:pt x="12360" y="24691"/>
                  <a:pt x="12416" y="24635"/>
                  <a:pt x="12304" y="24831"/>
                </a:cubicBezTo>
                <a:cubicBezTo>
                  <a:pt x="11941" y="25333"/>
                  <a:pt x="11662" y="25891"/>
                  <a:pt x="11467" y="26477"/>
                </a:cubicBezTo>
                <a:cubicBezTo>
                  <a:pt x="11216" y="27258"/>
                  <a:pt x="11021" y="28067"/>
                  <a:pt x="10965" y="28876"/>
                </a:cubicBezTo>
                <a:cubicBezTo>
                  <a:pt x="10909" y="29462"/>
                  <a:pt x="10909" y="30020"/>
                  <a:pt x="10965" y="30606"/>
                </a:cubicBezTo>
                <a:cubicBezTo>
                  <a:pt x="11021" y="31108"/>
                  <a:pt x="11076" y="31610"/>
                  <a:pt x="11160" y="32447"/>
                </a:cubicBezTo>
                <a:cubicBezTo>
                  <a:pt x="11160" y="33173"/>
                  <a:pt x="11244" y="33898"/>
                  <a:pt x="11383" y="34623"/>
                </a:cubicBezTo>
                <a:cubicBezTo>
                  <a:pt x="11467" y="35153"/>
                  <a:pt x="11551" y="35683"/>
                  <a:pt x="11634" y="36214"/>
                </a:cubicBezTo>
                <a:cubicBezTo>
                  <a:pt x="11634" y="36297"/>
                  <a:pt x="11634" y="36353"/>
                  <a:pt x="11662" y="36409"/>
                </a:cubicBezTo>
                <a:lnTo>
                  <a:pt x="11830" y="36604"/>
                </a:lnTo>
                <a:cubicBezTo>
                  <a:pt x="11941" y="36716"/>
                  <a:pt x="12025" y="36827"/>
                  <a:pt x="12137" y="36939"/>
                </a:cubicBezTo>
                <a:lnTo>
                  <a:pt x="12416" y="37302"/>
                </a:lnTo>
                <a:lnTo>
                  <a:pt x="12555" y="37469"/>
                </a:lnTo>
                <a:cubicBezTo>
                  <a:pt x="12471" y="37692"/>
                  <a:pt x="12109" y="38250"/>
                  <a:pt x="12025" y="38445"/>
                </a:cubicBezTo>
                <a:cubicBezTo>
                  <a:pt x="11997" y="38473"/>
                  <a:pt x="12025" y="38529"/>
                  <a:pt x="12248" y="38641"/>
                </a:cubicBezTo>
                <a:cubicBezTo>
                  <a:pt x="12332" y="38669"/>
                  <a:pt x="12444" y="38697"/>
                  <a:pt x="12527" y="38724"/>
                </a:cubicBezTo>
                <a:lnTo>
                  <a:pt x="12723" y="38780"/>
                </a:lnTo>
                <a:lnTo>
                  <a:pt x="12834" y="38780"/>
                </a:lnTo>
                <a:cubicBezTo>
                  <a:pt x="12862" y="38808"/>
                  <a:pt x="12890" y="38808"/>
                  <a:pt x="12918" y="38808"/>
                </a:cubicBezTo>
                <a:lnTo>
                  <a:pt x="12974" y="38808"/>
                </a:lnTo>
                <a:cubicBezTo>
                  <a:pt x="12946" y="38669"/>
                  <a:pt x="12918" y="38529"/>
                  <a:pt x="12890" y="38390"/>
                </a:cubicBezTo>
                <a:cubicBezTo>
                  <a:pt x="12890" y="38362"/>
                  <a:pt x="12918" y="38362"/>
                  <a:pt x="12918" y="38334"/>
                </a:cubicBezTo>
                <a:cubicBezTo>
                  <a:pt x="12918" y="38306"/>
                  <a:pt x="12946" y="38278"/>
                  <a:pt x="12974" y="38278"/>
                </a:cubicBezTo>
                <a:lnTo>
                  <a:pt x="13141" y="38139"/>
                </a:lnTo>
                <a:lnTo>
                  <a:pt x="13225" y="38083"/>
                </a:lnTo>
                <a:cubicBezTo>
                  <a:pt x="13281" y="38027"/>
                  <a:pt x="13336" y="37971"/>
                  <a:pt x="13420" y="37943"/>
                </a:cubicBezTo>
                <a:lnTo>
                  <a:pt x="13615" y="37832"/>
                </a:lnTo>
                <a:lnTo>
                  <a:pt x="13671" y="37804"/>
                </a:lnTo>
                <a:cubicBezTo>
                  <a:pt x="13671" y="37804"/>
                  <a:pt x="13671" y="37832"/>
                  <a:pt x="13671" y="37832"/>
                </a:cubicBezTo>
                <a:lnTo>
                  <a:pt x="13671" y="37943"/>
                </a:lnTo>
                <a:lnTo>
                  <a:pt x="13699" y="38139"/>
                </a:lnTo>
                <a:cubicBezTo>
                  <a:pt x="13727" y="38390"/>
                  <a:pt x="13755" y="38641"/>
                  <a:pt x="13783" y="38892"/>
                </a:cubicBezTo>
                <a:cubicBezTo>
                  <a:pt x="14090" y="38697"/>
                  <a:pt x="14369" y="38501"/>
                  <a:pt x="14703" y="38278"/>
                </a:cubicBezTo>
                <a:cubicBezTo>
                  <a:pt x="15122" y="37999"/>
                  <a:pt x="15233" y="37915"/>
                  <a:pt x="15485" y="37748"/>
                </a:cubicBezTo>
                <a:cubicBezTo>
                  <a:pt x="16405" y="37246"/>
                  <a:pt x="17270" y="36688"/>
                  <a:pt x="18107" y="36046"/>
                </a:cubicBezTo>
                <a:cubicBezTo>
                  <a:pt x="18609" y="35656"/>
                  <a:pt x="19084" y="35237"/>
                  <a:pt x="19474" y="34735"/>
                </a:cubicBezTo>
                <a:cubicBezTo>
                  <a:pt x="19669" y="34512"/>
                  <a:pt x="19837" y="34288"/>
                  <a:pt x="20004" y="34037"/>
                </a:cubicBezTo>
                <a:cubicBezTo>
                  <a:pt x="20144" y="33842"/>
                  <a:pt x="20255" y="33647"/>
                  <a:pt x="20367" y="33451"/>
                </a:cubicBezTo>
                <a:cubicBezTo>
                  <a:pt x="20674" y="33061"/>
                  <a:pt x="20953" y="32670"/>
                  <a:pt x="21204" y="32252"/>
                </a:cubicBezTo>
                <a:cubicBezTo>
                  <a:pt x="21511" y="31610"/>
                  <a:pt x="21762" y="30913"/>
                  <a:pt x="21985" y="30215"/>
                </a:cubicBezTo>
                <a:cubicBezTo>
                  <a:pt x="22097" y="29880"/>
                  <a:pt x="22180" y="29546"/>
                  <a:pt x="22264" y="29183"/>
                </a:cubicBezTo>
                <a:cubicBezTo>
                  <a:pt x="22320" y="28988"/>
                  <a:pt x="22348" y="28848"/>
                  <a:pt x="22376" y="28653"/>
                </a:cubicBezTo>
                <a:lnTo>
                  <a:pt x="22376" y="28597"/>
                </a:lnTo>
                <a:cubicBezTo>
                  <a:pt x="22348" y="28569"/>
                  <a:pt x="22348" y="28513"/>
                  <a:pt x="22320" y="28346"/>
                </a:cubicBezTo>
                <a:cubicBezTo>
                  <a:pt x="22292" y="28234"/>
                  <a:pt x="22264" y="28151"/>
                  <a:pt x="22264" y="28039"/>
                </a:cubicBezTo>
                <a:lnTo>
                  <a:pt x="22264" y="28039"/>
                </a:lnTo>
                <a:lnTo>
                  <a:pt x="22292" y="28095"/>
                </a:lnTo>
                <a:lnTo>
                  <a:pt x="22348" y="28234"/>
                </a:lnTo>
                <a:cubicBezTo>
                  <a:pt x="22376" y="28290"/>
                  <a:pt x="22403" y="28346"/>
                  <a:pt x="22431" y="28402"/>
                </a:cubicBezTo>
                <a:cubicBezTo>
                  <a:pt x="22459" y="28430"/>
                  <a:pt x="22459" y="28458"/>
                  <a:pt x="22487" y="28485"/>
                </a:cubicBezTo>
                <a:lnTo>
                  <a:pt x="22515" y="28485"/>
                </a:lnTo>
                <a:lnTo>
                  <a:pt x="22543" y="28513"/>
                </a:lnTo>
                <a:lnTo>
                  <a:pt x="22682" y="28764"/>
                </a:lnTo>
                <a:cubicBezTo>
                  <a:pt x="22822" y="28988"/>
                  <a:pt x="22961" y="29211"/>
                  <a:pt x="23129" y="29434"/>
                </a:cubicBezTo>
                <a:cubicBezTo>
                  <a:pt x="23519" y="30215"/>
                  <a:pt x="23436" y="29853"/>
                  <a:pt x="23826" y="30606"/>
                </a:cubicBezTo>
                <a:cubicBezTo>
                  <a:pt x="23994" y="30913"/>
                  <a:pt x="23854" y="30773"/>
                  <a:pt x="23994" y="31024"/>
                </a:cubicBezTo>
                <a:cubicBezTo>
                  <a:pt x="24496" y="32029"/>
                  <a:pt x="25082" y="33145"/>
                  <a:pt x="25612" y="34121"/>
                </a:cubicBezTo>
                <a:cubicBezTo>
                  <a:pt x="25751" y="34372"/>
                  <a:pt x="25891" y="34595"/>
                  <a:pt x="26030" y="34819"/>
                </a:cubicBezTo>
                <a:lnTo>
                  <a:pt x="26226" y="35153"/>
                </a:lnTo>
                <a:lnTo>
                  <a:pt x="26254" y="35237"/>
                </a:lnTo>
                <a:lnTo>
                  <a:pt x="26281" y="35265"/>
                </a:lnTo>
                <a:lnTo>
                  <a:pt x="26309" y="35293"/>
                </a:lnTo>
                <a:cubicBezTo>
                  <a:pt x="26365" y="35349"/>
                  <a:pt x="26337" y="35432"/>
                  <a:pt x="26337" y="35488"/>
                </a:cubicBezTo>
                <a:cubicBezTo>
                  <a:pt x="26309" y="35656"/>
                  <a:pt x="26309" y="35851"/>
                  <a:pt x="26309" y="36018"/>
                </a:cubicBezTo>
                <a:cubicBezTo>
                  <a:pt x="26170" y="36855"/>
                  <a:pt x="26170" y="37692"/>
                  <a:pt x="26309" y="38529"/>
                </a:cubicBezTo>
                <a:cubicBezTo>
                  <a:pt x="26421" y="39087"/>
                  <a:pt x="26588" y="39645"/>
                  <a:pt x="26784" y="40175"/>
                </a:cubicBezTo>
                <a:cubicBezTo>
                  <a:pt x="26979" y="40705"/>
                  <a:pt x="27202" y="41180"/>
                  <a:pt x="27453" y="41682"/>
                </a:cubicBezTo>
                <a:cubicBezTo>
                  <a:pt x="27844" y="42351"/>
                  <a:pt x="28318" y="42993"/>
                  <a:pt x="28876" y="43551"/>
                </a:cubicBezTo>
                <a:cubicBezTo>
                  <a:pt x="29183" y="43858"/>
                  <a:pt x="29490" y="44109"/>
                  <a:pt x="29853" y="44360"/>
                </a:cubicBezTo>
                <a:cubicBezTo>
                  <a:pt x="30745" y="45253"/>
                  <a:pt x="31750" y="46006"/>
                  <a:pt x="32866" y="46648"/>
                </a:cubicBezTo>
                <a:cubicBezTo>
                  <a:pt x="33479" y="47094"/>
                  <a:pt x="34316" y="47596"/>
                  <a:pt x="34958" y="48015"/>
                </a:cubicBezTo>
                <a:cubicBezTo>
                  <a:pt x="36046" y="48601"/>
                  <a:pt x="37246" y="49187"/>
                  <a:pt x="37971" y="49493"/>
                </a:cubicBezTo>
                <a:cubicBezTo>
                  <a:pt x="38473" y="49577"/>
                  <a:pt x="38920" y="49745"/>
                  <a:pt x="39534" y="49940"/>
                </a:cubicBezTo>
                <a:cubicBezTo>
                  <a:pt x="39840" y="50107"/>
                  <a:pt x="40147" y="50330"/>
                  <a:pt x="40454" y="50554"/>
                </a:cubicBezTo>
                <a:lnTo>
                  <a:pt x="41598" y="51391"/>
                </a:lnTo>
                <a:cubicBezTo>
                  <a:pt x="41933" y="51642"/>
                  <a:pt x="42575" y="52144"/>
                  <a:pt x="43188" y="52646"/>
                </a:cubicBezTo>
                <a:cubicBezTo>
                  <a:pt x="43196" y="52651"/>
                  <a:pt x="43204" y="52654"/>
                  <a:pt x="43210" y="52654"/>
                </a:cubicBezTo>
                <a:cubicBezTo>
                  <a:pt x="43272" y="52654"/>
                  <a:pt x="43272" y="52432"/>
                  <a:pt x="43272" y="52255"/>
                </a:cubicBezTo>
                <a:cubicBezTo>
                  <a:pt x="43300" y="52060"/>
                  <a:pt x="43300" y="51865"/>
                  <a:pt x="43300" y="51697"/>
                </a:cubicBezTo>
                <a:cubicBezTo>
                  <a:pt x="43328" y="51363"/>
                  <a:pt x="43328" y="51028"/>
                  <a:pt x="43328" y="50805"/>
                </a:cubicBezTo>
                <a:cubicBezTo>
                  <a:pt x="43356" y="50386"/>
                  <a:pt x="43328" y="50024"/>
                  <a:pt x="43328" y="49689"/>
                </a:cubicBezTo>
                <a:lnTo>
                  <a:pt x="43272" y="48712"/>
                </a:lnTo>
                <a:cubicBezTo>
                  <a:pt x="43160" y="47736"/>
                  <a:pt x="42965" y="46787"/>
                  <a:pt x="42686" y="45839"/>
                </a:cubicBezTo>
                <a:cubicBezTo>
                  <a:pt x="42575" y="45615"/>
                  <a:pt x="42435" y="45225"/>
                  <a:pt x="42240" y="44751"/>
                </a:cubicBezTo>
                <a:cubicBezTo>
                  <a:pt x="42128" y="44221"/>
                  <a:pt x="41961" y="43690"/>
                  <a:pt x="41765" y="43188"/>
                </a:cubicBezTo>
                <a:cubicBezTo>
                  <a:pt x="41235" y="41710"/>
                  <a:pt x="40454" y="40315"/>
                  <a:pt x="39478" y="39087"/>
                </a:cubicBezTo>
                <a:lnTo>
                  <a:pt x="39534" y="38920"/>
                </a:lnTo>
                <a:cubicBezTo>
                  <a:pt x="39422" y="38780"/>
                  <a:pt x="39310" y="38641"/>
                  <a:pt x="39199" y="38501"/>
                </a:cubicBezTo>
                <a:cubicBezTo>
                  <a:pt x="39282" y="38418"/>
                  <a:pt x="38501" y="37525"/>
                  <a:pt x="38194" y="37190"/>
                </a:cubicBezTo>
                <a:cubicBezTo>
                  <a:pt x="37971" y="36995"/>
                  <a:pt x="37720" y="36799"/>
                  <a:pt x="37497" y="36632"/>
                </a:cubicBezTo>
                <a:cubicBezTo>
                  <a:pt x="37385" y="36548"/>
                  <a:pt x="37302" y="36465"/>
                  <a:pt x="37246" y="36381"/>
                </a:cubicBezTo>
                <a:cubicBezTo>
                  <a:pt x="36130" y="35628"/>
                  <a:pt x="34930" y="34986"/>
                  <a:pt x="33647" y="34484"/>
                </a:cubicBezTo>
                <a:lnTo>
                  <a:pt x="31889" y="33786"/>
                </a:lnTo>
                <a:lnTo>
                  <a:pt x="31164" y="33451"/>
                </a:lnTo>
                <a:lnTo>
                  <a:pt x="30885" y="33340"/>
                </a:lnTo>
                <a:cubicBezTo>
                  <a:pt x="30801" y="33312"/>
                  <a:pt x="30717" y="33312"/>
                  <a:pt x="30690" y="33228"/>
                </a:cubicBezTo>
                <a:cubicBezTo>
                  <a:pt x="30634" y="33117"/>
                  <a:pt x="30634" y="33173"/>
                  <a:pt x="30466" y="32866"/>
                </a:cubicBezTo>
                <a:cubicBezTo>
                  <a:pt x="29574" y="31610"/>
                  <a:pt x="28820" y="30606"/>
                  <a:pt x="28011" y="29574"/>
                </a:cubicBezTo>
                <a:lnTo>
                  <a:pt x="27732" y="29099"/>
                </a:lnTo>
                <a:cubicBezTo>
                  <a:pt x="26533" y="27063"/>
                  <a:pt x="25333" y="25026"/>
                  <a:pt x="24105" y="23017"/>
                </a:cubicBezTo>
                <a:lnTo>
                  <a:pt x="24105" y="23017"/>
                </a:lnTo>
                <a:cubicBezTo>
                  <a:pt x="24356" y="23296"/>
                  <a:pt x="24663" y="23547"/>
                  <a:pt x="24859" y="23798"/>
                </a:cubicBezTo>
                <a:cubicBezTo>
                  <a:pt x="25082" y="24050"/>
                  <a:pt x="25277" y="24273"/>
                  <a:pt x="25500" y="24496"/>
                </a:cubicBezTo>
                <a:cubicBezTo>
                  <a:pt x="25891" y="24886"/>
                  <a:pt x="26505" y="25333"/>
                  <a:pt x="26644" y="25472"/>
                </a:cubicBezTo>
                <a:cubicBezTo>
                  <a:pt x="28458" y="26839"/>
                  <a:pt x="30634" y="27704"/>
                  <a:pt x="32894" y="27955"/>
                </a:cubicBezTo>
                <a:cubicBezTo>
                  <a:pt x="33333" y="28018"/>
                  <a:pt x="33772" y="28050"/>
                  <a:pt x="34212" y="28050"/>
                </a:cubicBezTo>
                <a:cubicBezTo>
                  <a:pt x="34358" y="28050"/>
                  <a:pt x="34505" y="28046"/>
                  <a:pt x="34651" y="28039"/>
                </a:cubicBezTo>
                <a:cubicBezTo>
                  <a:pt x="35321" y="28011"/>
                  <a:pt x="35962" y="27955"/>
                  <a:pt x="36604" y="27844"/>
                </a:cubicBezTo>
                <a:cubicBezTo>
                  <a:pt x="36911" y="27788"/>
                  <a:pt x="36688" y="27788"/>
                  <a:pt x="37051" y="27732"/>
                </a:cubicBezTo>
                <a:cubicBezTo>
                  <a:pt x="37246" y="27704"/>
                  <a:pt x="37469" y="27676"/>
                  <a:pt x="37692" y="27621"/>
                </a:cubicBezTo>
                <a:cubicBezTo>
                  <a:pt x="38334" y="27425"/>
                  <a:pt x="39227" y="27146"/>
                  <a:pt x="40119" y="26867"/>
                </a:cubicBezTo>
                <a:lnTo>
                  <a:pt x="41654" y="26365"/>
                </a:lnTo>
                <a:lnTo>
                  <a:pt x="43244" y="25807"/>
                </a:lnTo>
                <a:cubicBezTo>
                  <a:pt x="43244" y="25807"/>
                  <a:pt x="43216" y="25779"/>
                  <a:pt x="43216" y="25779"/>
                </a:cubicBezTo>
                <a:lnTo>
                  <a:pt x="43188" y="25723"/>
                </a:lnTo>
                <a:lnTo>
                  <a:pt x="43105" y="25640"/>
                </a:lnTo>
                <a:cubicBezTo>
                  <a:pt x="42519" y="24998"/>
                  <a:pt x="42128" y="24552"/>
                  <a:pt x="41793" y="24217"/>
                </a:cubicBezTo>
                <a:lnTo>
                  <a:pt x="40789" y="23296"/>
                </a:lnTo>
                <a:cubicBezTo>
                  <a:pt x="40677" y="23213"/>
                  <a:pt x="40649" y="23157"/>
                  <a:pt x="40454" y="23017"/>
                </a:cubicBezTo>
                <a:cubicBezTo>
                  <a:pt x="40147" y="22766"/>
                  <a:pt x="39868" y="22543"/>
                  <a:pt x="39534" y="22264"/>
                </a:cubicBezTo>
                <a:cubicBezTo>
                  <a:pt x="37971" y="21120"/>
                  <a:pt x="36269" y="20116"/>
                  <a:pt x="34512" y="19307"/>
                </a:cubicBezTo>
                <a:cubicBezTo>
                  <a:pt x="33005" y="18721"/>
                  <a:pt x="31471" y="18246"/>
                  <a:pt x="29908" y="17912"/>
                </a:cubicBezTo>
                <a:cubicBezTo>
                  <a:pt x="28261" y="17546"/>
                  <a:pt x="26614" y="17351"/>
                  <a:pt x="24943" y="17351"/>
                </a:cubicBezTo>
                <a:cubicBezTo>
                  <a:pt x="24831" y="17351"/>
                  <a:pt x="24720" y="17352"/>
                  <a:pt x="24608" y="17354"/>
                </a:cubicBezTo>
                <a:cubicBezTo>
                  <a:pt x="24329" y="17354"/>
                  <a:pt x="24223" y="17341"/>
                  <a:pt x="24035" y="17341"/>
                </a:cubicBezTo>
                <a:cubicBezTo>
                  <a:pt x="23941" y="17341"/>
                  <a:pt x="23826" y="17344"/>
                  <a:pt x="23659" y="17354"/>
                </a:cubicBezTo>
                <a:lnTo>
                  <a:pt x="23213" y="17410"/>
                </a:lnTo>
                <a:lnTo>
                  <a:pt x="22766" y="17465"/>
                </a:lnTo>
                <a:cubicBezTo>
                  <a:pt x="22487" y="17493"/>
                  <a:pt x="21092" y="17744"/>
                  <a:pt x="20785" y="17772"/>
                </a:cubicBezTo>
                <a:lnTo>
                  <a:pt x="20674" y="17772"/>
                </a:lnTo>
                <a:lnTo>
                  <a:pt x="20590" y="17716"/>
                </a:lnTo>
                <a:lnTo>
                  <a:pt x="20451" y="17549"/>
                </a:lnTo>
                <a:lnTo>
                  <a:pt x="20088" y="17214"/>
                </a:lnTo>
                <a:cubicBezTo>
                  <a:pt x="19865" y="16991"/>
                  <a:pt x="19641" y="16768"/>
                  <a:pt x="19390" y="16517"/>
                </a:cubicBezTo>
                <a:cubicBezTo>
                  <a:pt x="19223" y="16238"/>
                  <a:pt x="18888" y="15847"/>
                  <a:pt x="18553" y="15373"/>
                </a:cubicBezTo>
                <a:lnTo>
                  <a:pt x="18079" y="14787"/>
                </a:lnTo>
                <a:lnTo>
                  <a:pt x="17689" y="14257"/>
                </a:lnTo>
                <a:cubicBezTo>
                  <a:pt x="17410" y="13922"/>
                  <a:pt x="17382" y="13308"/>
                  <a:pt x="17103" y="13001"/>
                </a:cubicBezTo>
                <a:lnTo>
                  <a:pt x="16963" y="12555"/>
                </a:lnTo>
                <a:lnTo>
                  <a:pt x="17354" y="12471"/>
                </a:lnTo>
                <a:lnTo>
                  <a:pt x="17242" y="12360"/>
                </a:lnTo>
                <a:lnTo>
                  <a:pt x="17214" y="12332"/>
                </a:lnTo>
                <a:lnTo>
                  <a:pt x="17298" y="12360"/>
                </a:lnTo>
                <a:cubicBezTo>
                  <a:pt x="17940" y="12611"/>
                  <a:pt x="18553" y="12862"/>
                  <a:pt x="19167" y="13057"/>
                </a:cubicBezTo>
                <a:cubicBezTo>
                  <a:pt x="19474" y="13141"/>
                  <a:pt x="19781" y="13253"/>
                  <a:pt x="20088" y="13336"/>
                </a:cubicBezTo>
                <a:cubicBezTo>
                  <a:pt x="20255" y="13364"/>
                  <a:pt x="20395" y="13392"/>
                  <a:pt x="20562" y="13448"/>
                </a:cubicBezTo>
                <a:cubicBezTo>
                  <a:pt x="20785" y="13476"/>
                  <a:pt x="21009" y="13532"/>
                  <a:pt x="21232" y="13559"/>
                </a:cubicBezTo>
                <a:cubicBezTo>
                  <a:pt x="22089" y="13748"/>
                  <a:pt x="22962" y="13839"/>
                  <a:pt x="23837" y="13839"/>
                </a:cubicBezTo>
                <a:cubicBezTo>
                  <a:pt x="24643" y="13839"/>
                  <a:pt x="25452" y="13762"/>
                  <a:pt x="26254" y="13615"/>
                </a:cubicBezTo>
                <a:cubicBezTo>
                  <a:pt x="27063" y="13476"/>
                  <a:pt x="27872" y="13253"/>
                  <a:pt x="28625" y="12918"/>
                </a:cubicBezTo>
                <a:cubicBezTo>
                  <a:pt x="29406" y="12611"/>
                  <a:pt x="30132" y="12248"/>
                  <a:pt x="30857" y="11830"/>
                </a:cubicBezTo>
                <a:cubicBezTo>
                  <a:pt x="31861" y="11244"/>
                  <a:pt x="32810" y="10602"/>
                  <a:pt x="33731" y="9905"/>
                </a:cubicBezTo>
                <a:cubicBezTo>
                  <a:pt x="34316" y="9458"/>
                  <a:pt x="34874" y="9012"/>
                  <a:pt x="35460" y="8538"/>
                </a:cubicBezTo>
                <a:lnTo>
                  <a:pt x="35962" y="8091"/>
                </a:lnTo>
                <a:lnTo>
                  <a:pt x="36520" y="7617"/>
                </a:lnTo>
                <a:lnTo>
                  <a:pt x="36660" y="7505"/>
                </a:lnTo>
                <a:lnTo>
                  <a:pt x="36716" y="7450"/>
                </a:lnTo>
                <a:lnTo>
                  <a:pt x="36772" y="7422"/>
                </a:lnTo>
                <a:cubicBezTo>
                  <a:pt x="36772" y="7394"/>
                  <a:pt x="36772" y="7366"/>
                  <a:pt x="36772" y="7366"/>
                </a:cubicBezTo>
                <a:cubicBezTo>
                  <a:pt x="36716" y="7254"/>
                  <a:pt x="36660" y="7143"/>
                  <a:pt x="36604" y="7059"/>
                </a:cubicBezTo>
                <a:cubicBezTo>
                  <a:pt x="36493" y="6836"/>
                  <a:pt x="36381" y="6640"/>
                  <a:pt x="36241" y="6445"/>
                </a:cubicBezTo>
                <a:cubicBezTo>
                  <a:pt x="36074" y="6166"/>
                  <a:pt x="35907" y="5915"/>
                  <a:pt x="35711" y="5692"/>
                </a:cubicBezTo>
                <a:lnTo>
                  <a:pt x="35460" y="5385"/>
                </a:lnTo>
                <a:lnTo>
                  <a:pt x="35153" y="5106"/>
                </a:lnTo>
                <a:cubicBezTo>
                  <a:pt x="34735" y="4743"/>
                  <a:pt x="34289" y="4436"/>
                  <a:pt x="33814" y="4157"/>
                </a:cubicBezTo>
                <a:cubicBezTo>
                  <a:pt x="32531" y="3460"/>
                  <a:pt x="31136" y="3069"/>
                  <a:pt x="29713" y="2986"/>
                </a:cubicBezTo>
                <a:cubicBezTo>
                  <a:pt x="29468" y="2975"/>
                  <a:pt x="29219" y="2969"/>
                  <a:pt x="28969" y="2969"/>
                </a:cubicBezTo>
                <a:cubicBezTo>
                  <a:pt x="28537" y="2969"/>
                  <a:pt x="28101" y="2988"/>
                  <a:pt x="27676" y="3041"/>
                </a:cubicBezTo>
                <a:cubicBezTo>
                  <a:pt x="27091" y="3125"/>
                  <a:pt x="26505" y="3237"/>
                  <a:pt x="25947" y="3404"/>
                </a:cubicBezTo>
                <a:cubicBezTo>
                  <a:pt x="24747" y="3711"/>
                  <a:pt x="23575" y="4130"/>
                  <a:pt x="22431" y="4604"/>
                </a:cubicBezTo>
                <a:cubicBezTo>
                  <a:pt x="21371" y="5050"/>
                  <a:pt x="20395" y="5497"/>
                  <a:pt x="19502" y="5887"/>
                </a:cubicBezTo>
                <a:lnTo>
                  <a:pt x="17633" y="6585"/>
                </a:lnTo>
                <a:cubicBezTo>
                  <a:pt x="17047" y="6808"/>
                  <a:pt x="16433" y="6975"/>
                  <a:pt x="15791" y="7115"/>
                </a:cubicBezTo>
                <a:cubicBezTo>
                  <a:pt x="15652" y="7171"/>
                  <a:pt x="15959" y="7171"/>
                  <a:pt x="15596" y="7226"/>
                </a:cubicBezTo>
                <a:lnTo>
                  <a:pt x="15596" y="7143"/>
                </a:lnTo>
                <a:cubicBezTo>
                  <a:pt x="15285" y="7194"/>
                  <a:pt x="14969" y="7220"/>
                  <a:pt x="14651" y="7220"/>
                </a:cubicBezTo>
                <a:cubicBezTo>
                  <a:pt x="13943" y="7220"/>
                  <a:pt x="13229" y="7095"/>
                  <a:pt x="12555" y="6864"/>
                </a:cubicBezTo>
                <a:cubicBezTo>
                  <a:pt x="11634" y="6529"/>
                  <a:pt x="10742" y="6055"/>
                  <a:pt x="9933" y="5497"/>
                </a:cubicBezTo>
                <a:cubicBezTo>
                  <a:pt x="9922" y="5494"/>
                  <a:pt x="9914" y="5493"/>
                  <a:pt x="9908" y="5493"/>
                </a:cubicBezTo>
                <a:cubicBezTo>
                  <a:pt x="9808" y="5493"/>
                  <a:pt x="10338" y="5845"/>
                  <a:pt x="10317" y="5845"/>
                </a:cubicBezTo>
                <a:cubicBezTo>
                  <a:pt x="10313" y="5845"/>
                  <a:pt x="10290" y="5833"/>
                  <a:pt x="10240" y="5804"/>
                </a:cubicBezTo>
                <a:cubicBezTo>
                  <a:pt x="9961" y="5608"/>
                  <a:pt x="9877" y="5525"/>
                  <a:pt x="9626" y="5357"/>
                </a:cubicBezTo>
                <a:lnTo>
                  <a:pt x="9626" y="5357"/>
                </a:lnTo>
                <a:cubicBezTo>
                  <a:pt x="9677" y="5391"/>
                  <a:pt x="9819" y="5476"/>
                  <a:pt x="9837" y="5476"/>
                </a:cubicBezTo>
                <a:cubicBezTo>
                  <a:pt x="9849" y="5476"/>
                  <a:pt x="9808" y="5439"/>
                  <a:pt x="9654" y="5329"/>
                </a:cubicBezTo>
                <a:cubicBezTo>
                  <a:pt x="9151" y="4967"/>
                  <a:pt x="8677" y="4604"/>
                  <a:pt x="8231" y="4213"/>
                </a:cubicBezTo>
                <a:cubicBezTo>
                  <a:pt x="8119" y="4157"/>
                  <a:pt x="7924" y="4018"/>
                  <a:pt x="7812" y="3962"/>
                </a:cubicBezTo>
                <a:lnTo>
                  <a:pt x="7784" y="3906"/>
                </a:lnTo>
                <a:cubicBezTo>
                  <a:pt x="6222" y="2679"/>
                  <a:pt x="4604" y="1535"/>
                  <a:pt x="2902" y="531"/>
                </a:cubicBezTo>
                <a:cubicBezTo>
                  <a:pt x="2232" y="2149"/>
                  <a:pt x="1451" y="3739"/>
                  <a:pt x="503" y="5246"/>
                </a:cubicBezTo>
                <a:cubicBezTo>
                  <a:pt x="2009" y="6138"/>
                  <a:pt x="3600" y="6919"/>
                  <a:pt x="5190" y="7701"/>
                </a:cubicBezTo>
                <a:cubicBezTo>
                  <a:pt x="4994" y="7645"/>
                  <a:pt x="4743" y="7533"/>
                  <a:pt x="4436" y="7394"/>
                </a:cubicBezTo>
                <a:cubicBezTo>
                  <a:pt x="4158" y="7254"/>
                  <a:pt x="3488" y="6919"/>
                  <a:pt x="3097" y="6724"/>
                </a:cubicBezTo>
                <a:cubicBezTo>
                  <a:pt x="2651" y="6529"/>
                  <a:pt x="2205" y="6278"/>
                  <a:pt x="1758" y="6027"/>
                </a:cubicBezTo>
                <a:cubicBezTo>
                  <a:pt x="1340" y="5776"/>
                  <a:pt x="865" y="5525"/>
                  <a:pt x="475" y="5246"/>
                </a:cubicBezTo>
                <a:cubicBezTo>
                  <a:pt x="838" y="4688"/>
                  <a:pt x="1172" y="4102"/>
                  <a:pt x="1451" y="3572"/>
                </a:cubicBezTo>
                <a:cubicBezTo>
                  <a:pt x="1758" y="3041"/>
                  <a:pt x="2009" y="2539"/>
                  <a:pt x="2232" y="2009"/>
                </a:cubicBezTo>
                <a:cubicBezTo>
                  <a:pt x="2456" y="1507"/>
                  <a:pt x="2679" y="977"/>
                  <a:pt x="2874" y="475"/>
                </a:cubicBezTo>
                <a:lnTo>
                  <a:pt x="2902" y="475"/>
                </a:lnTo>
                <a:lnTo>
                  <a:pt x="2930" y="503"/>
                </a:lnTo>
                <a:lnTo>
                  <a:pt x="3014" y="558"/>
                </a:lnTo>
                <a:lnTo>
                  <a:pt x="3181" y="670"/>
                </a:lnTo>
                <a:lnTo>
                  <a:pt x="3544" y="865"/>
                </a:lnTo>
                <a:lnTo>
                  <a:pt x="4213" y="1284"/>
                </a:lnTo>
                <a:cubicBezTo>
                  <a:pt x="4632" y="1535"/>
                  <a:pt x="5022" y="1786"/>
                  <a:pt x="5385" y="2009"/>
                </a:cubicBezTo>
                <a:cubicBezTo>
                  <a:pt x="6138" y="2511"/>
                  <a:pt x="6808" y="2958"/>
                  <a:pt x="7394" y="3404"/>
                </a:cubicBezTo>
                <a:cubicBezTo>
                  <a:pt x="7356" y="3361"/>
                  <a:pt x="7347" y="3344"/>
                  <a:pt x="7359" y="3344"/>
                </a:cubicBezTo>
                <a:cubicBezTo>
                  <a:pt x="7413" y="3344"/>
                  <a:pt x="7901" y="3715"/>
                  <a:pt x="7972" y="3715"/>
                </a:cubicBezTo>
                <a:cubicBezTo>
                  <a:pt x="7976" y="3715"/>
                  <a:pt x="7978" y="3714"/>
                  <a:pt x="7980" y="3711"/>
                </a:cubicBezTo>
                <a:cubicBezTo>
                  <a:pt x="7701" y="3376"/>
                  <a:pt x="7366" y="3097"/>
                  <a:pt x="7003" y="2818"/>
                </a:cubicBezTo>
                <a:cubicBezTo>
                  <a:pt x="6445" y="2372"/>
                  <a:pt x="5748" y="1870"/>
                  <a:pt x="5273" y="1563"/>
                </a:cubicBezTo>
                <a:cubicBezTo>
                  <a:pt x="4994" y="1368"/>
                  <a:pt x="4743" y="1200"/>
                  <a:pt x="4464" y="1061"/>
                </a:cubicBezTo>
                <a:lnTo>
                  <a:pt x="3376" y="391"/>
                </a:lnTo>
                <a:lnTo>
                  <a:pt x="3042" y="196"/>
                </a:lnTo>
                <a:lnTo>
                  <a:pt x="2846" y="84"/>
                </a:lnTo>
                <a:lnTo>
                  <a:pt x="2763" y="28"/>
                </a:lnTo>
                <a:cubicBezTo>
                  <a:pt x="2735" y="0"/>
                  <a:pt x="2679" y="0"/>
                  <a:pt x="26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3"/>
          <p:cNvSpPr/>
          <p:nvPr/>
        </p:nvSpPr>
        <p:spPr>
          <a:xfrm>
            <a:off x="368863" y="3821825"/>
            <a:ext cx="910925" cy="813275"/>
          </a:xfrm>
          <a:custGeom>
            <a:avLst/>
            <a:gdLst/>
            <a:ahLst/>
            <a:cxnLst/>
            <a:rect l="l" t="t" r="r" b="b"/>
            <a:pathLst>
              <a:path w="36437" h="32531" extrusionOk="0">
                <a:moveTo>
                  <a:pt x="5245" y="27174"/>
                </a:moveTo>
                <a:cubicBezTo>
                  <a:pt x="4994" y="26783"/>
                  <a:pt x="4799" y="26365"/>
                  <a:pt x="4659" y="25919"/>
                </a:cubicBezTo>
                <a:cubicBezTo>
                  <a:pt x="4492" y="25444"/>
                  <a:pt x="4353" y="24998"/>
                  <a:pt x="4269" y="24691"/>
                </a:cubicBezTo>
                <a:cubicBezTo>
                  <a:pt x="4101" y="24384"/>
                  <a:pt x="3990" y="24049"/>
                  <a:pt x="3906" y="23715"/>
                </a:cubicBezTo>
                <a:cubicBezTo>
                  <a:pt x="3878" y="23631"/>
                  <a:pt x="3822" y="23519"/>
                  <a:pt x="3822" y="23463"/>
                </a:cubicBezTo>
                <a:cubicBezTo>
                  <a:pt x="3711" y="23073"/>
                  <a:pt x="3711" y="22905"/>
                  <a:pt x="3767" y="22878"/>
                </a:cubicBezTo>
                <a:cubicBezTo>
                  <a:pt x="3460" y="22208"/>
                  <a:pt x="3041" y="21008"/>
                  <a:pt x="3069" y="20757"/>
                </a:cubicBezTo>
                <a:cubicBezTo>
                  <a:pt x="2818" y="20143"/>
                  <a:pt x="2679" y="20032"/>
                  <a:pt x="2428" y="19446"/>
                </a:cubicBezTo>
                <a:cubicBezTo>
                  <a:pt x="2232" y="18944"/>
                  <a:pt x="2065" y="18414"/>
                  <a:pt x="1953" y="17856"/>
                </a:cubicBezTo>
                <a:cubicBezTo>
                  <a:pt x="1925" y="17772"/>
                  <a:pt x="1925" y="17800"/>
                  <a:pt x="1870" y="17688"/>
                </a:cubicBezTo>
                <a:cubicBezTo>
                  <a:pt x="1897" y="17549"/>
                  <a:pt x="1814" y="17214"/>
                  <a:pt x="1814" y="17075"/>
                </a:cubicBezTo>
                <a:cubicBezTo>
                  <a:pt x="1591" y="16405"/>
                  <a:pt x="1451" y="15875"/>
                  <a:pt x="1563" y="15763"/>
                </a:cubicBezTo>
                <a:cubicBezTo>
                  <a:pt x="1284" y="15010"/>
                  <a:pt x="837" y="13978"/>
                  <a:pt x="1005" y="13782"/>
                </a:cubicBezTo>
                <a:cubicBezTo>
                  <a:pt x="865" y="13559"/>
                  <a:pt x="754" y="13448"/>
                  <a:pt x="614" y="13252"/>
                </a:cubicBezTo>
                <a:cubicBezTo>
                  <a:pt x="419" y="12946"/>
                  <a:pt x="307" y="12611"/>
                  <a:pt x="251" y="12276"/>
                </a:cubicBezTo>
                <a:cubicBezTo>
                  <a:pt x="196" y="12081"/>
                  <a:pt x="251" y="12081"/>
                  <a:pt x="196" y="11913"/>
                </a:cubicBezTo>
                <a:cubicBezTo>
                  <a:pt x="84" y="11551"/>
                  <a:pt x="0" y="11188"/>
                  <a:pt x="0" y="10825"/>
                </a:cubicBezTo>
                <a:cubicBezTo>
                  <a:pt x="0" y="10602"/>
                  <a:pt x="28" y="10351"/>
                  <a:pt x="56" y="10100"/>
                </a:cubicBezTo>
                <a:cubicBezTo>
                  <a:pt x="56" y="9877"/>
                  <a:pt x="112" y="9681"/>
                  <a:pt x="168" y="9458"/>
                </a:cubicBezTo>
                <a:lnTo>
                  <a:pt x="223" y="9458"/>
                </a:lnTo>
                <a:cubicBezTo>
                  <a:pt x="335" y="9151"/>
                  <a:pt x="363" y="8537"/>
                  <a:pt x="530" y="8119"/>
                </a:cubicBezTo>
                <a:cubicBezTo>
                  <a:pt x="530" y="8007"/>
                  <a:pt x="558" y="7924"/>
                  <a:pt x="586" y="7840"/>
                </a:cubicBezTo>
                <a:cubicBezTo>
                  <a:pt x="614" y="7728"/>
                  <a:pt x="670" y="7589"/>
                  <a:pt x="726" y="7449"/>
                </a:cubicBezTo>
                <a:cubicBezTo>
                  <a:pt x="837" y="7254"/>
                  <a:pt x="977" y="7059"/>
                  <a:pt x="1088" y="6864"/>
                </a:cubicBezTo>
                <a:cubicBezTo>
                  <a:pt x="1228" y="6668"/>
                  <a:pt x="1367" y="6501"/>
                  <a:pt x="1535" y="6361"/>
                </a:cubicBezTo>
                <a:cubicBezTo>
                  <a:pt x="1953" y="5803"/>
                  <a:pt x="2455" y="5329"/>
                  <a:pt x="3041" y="4966"/>
                </a:cubicBezTo>
                <a:cubicBezTo>
                  <a:pt x="3627" y="4576"/>
                  <a:pt x="4241" y="4241"/>
                  <a:pt x="4883" y="3934"/>
                </a:cubicBezTo>
                <a:cubicBezTo>
                  <a:pt x="5134" y="3823"/>
                  <a:pt x="5357" y="3683"/>
                  <a:pt x="5608" y="3571"/>
                </a:cubicBezTo>
                <a:cubicBezTo>
                  <a:pt x="6054" y="3376"/>
                  <a:pt x="6975" y="3041"/>
                  <a:pt x="7003" y="3125"/>
                </a:cubicBezTo>
                <a:cubicBezTo>
                  <a:pt x="7031" y="3209"/>
                  <a:pt x="6668" y="3348"/>
                  <a:pt x="6808" y="3348"/>
                </a:cubicBezTo>
                <a:cubicBezTo>
                  <a:pt x="6389" y="3571"/>
                  <a:pt x="5915" y="3823"/>
                  <a:pt x="5357" y="4101"/>
                </a:cubicBezTo>
                <a:cubicBezTo>
                  <a:pt x="4743" y="4380"/>
                  <a:pt x="4129" y="4687"/>
                  <a:pt x="3516" y="5050"/>
                </a:cubicBezTo>
                <a:cubicBezTo>
                  <a:pt x="2930" y="5413"/>
                  <a:pt x="2372" y="5831"/>
                  <a:pt x="1897" y="6361"/>
                </a:cubicBezTo>
                <a:cubicBezTo>
                  <a:pt x="1758" y="6501"/>
                  <a:pt x="1646" y="6668"/>
                  <a:pt x="1535" y="6864"/>
                </a:cubicBezTo>
                <a:cubicBezTo>
                  <a:pt x="1479" y="6975"/>
                  <a:pt x="1423" y="7059"/>
                  <a:pt x="1395" y="7170"/>
                </a:cubicBezTo>
                <a:cubicBezTo>
                  <a:pt x="1451" y="7087"/>
                  <a:pt x="1507" y="6975"/>
                  <a:pt x="1563" y="6891"/>
                </a:cubicBezTo>
                <a:cubicBezTo>
                  <a:pt x="2428" y="5636"/>
                  <a:pt x="3571" y="4994"/>
                  <a:pt x="4687" y="4464"/>
                </a:cubicBezTo>
                <a:cubicBezTo>
                  <a:pt x="5496" y="4101"/>
                  <a:pt x="6305" y="3739"/>
                  <a:pt x="7142" y="3432"/>
                </a:cubicBezTo>
                <a:lnTo>
                  <a:pt x="7170" y="3432"/>
                </a:lnTo>
                <a:cubicBezTo>
                  <a:pt x="7198" y="3376"/>
                  <a:pt x="7310" y="3320"/>
                  <a:pt x="7338" y="3292"/>
                </a:cubicBezTo>
                <a:cubicBezTo>
                  <a:pt x="7561" y="3209"/>
                  <a:pt x="7812" y="3097"/>
                  <a:pt x="8035" y="2986"/>
                </a:cubicBezTo>
                <a:cubicBezTo>
                  <a:pt x="8231" y="2902"/>
                  <a:pt x="8091" y="3013"/>
                  <a:pt x="8063" y="3041"/>
                </a:cubicBezTo>
                <a:cubicBezTo>
                  <a:pt x="8175" y="2986"/>
                  <a:pt x="8231" y="2986"/>
                  <a:pt x="8370" y="2958"/>
                </a:cubicBezTo>
                <a:cubicBezTo>
                  <a:pt x="8510" y="2846"/>
                  <a:pt x="8091" y="3013"/>
                  <a:pt x="8175" y="2930"/>
                </a:cubicBezTo>
                <a:cubicBezTo>
                  <a:pt x="8956" y="2567"/>
                  <a:pt x="9793" y="2260"/>
                  <a:pt x="10630" y="1981"/>
                </a:cubicBezTo>
                <a:lnTo>
                  <a:pt x="10658" y="2037"/>
                </a:lnTo>
                <a:cubicBezTo>
                  <a:pt x="10797" y="2009"/>
                  <a:pt x="10658" y="1981"/>
                  <a:pt x="10714" y="1953"/>
                </a:cubicBezTo>
                <a:cubicBezTo>
                  <a:pt x="11216" y="1786"/>
                  <a:pt x="11802" y="1507"/>
                  <a:pt x="12332" y="1395"/>
                </a:cubicBezTo>
                <a:cubicBezTo>
                  <a:pt x="13252" y="1088"/>
                  <a:pt x="14201" y="837"/>
                  <a:pt x="15149" y="642"/>
                </a:cubicBezTo>
                <a:cubicBezTo>
                  <a:pt x="16238" y="391"/>
                  <a:pt x="17326" y="251"/>
                  <a:pt x="18442" y="168"/>
                </a:cubicBezTo>
                <a:cubicBezTo>
                  <a:pt x="18888" y="140"/>
                  <a:pt x="19306" y="84"/>
                  <a:pt x="19725" y="56"/>
                </a:cubicBezTo>
                <a:cubicBezTo>
                  <a:pt x="20283" y="0"/>
                  <a:pt x="20952" y="0"/>
                  <a:pt x="21566" y="0"/>
                </a:cubicBezTo>
                <a:cubicBezTo>
                  <a:pt x="22068" y="0"/>
                  <a:pt x="22599" y="0"/>
                  <a:pt x="23017" y="28"/>
                </a:cubicBezTo>
                <a:cubicBezTo>
                  <a:pt x="24412" y="28"/>
                  <a:pt x="25807" y="140"/>
                  <a:pt x="27202" y="307"/>
                </a:cubicBezTo>
                <a:cubicBezTo>
                  <a:pt x="28485" y="447"/>
                  <a:pt x="29741" y="782"/>
                  <a:pt x="30912" y="1339"/>
                </a:cubicBezTo>
                <a:cubicBezTo>
                  <a:pt x="31331" y="1591"/>
                  <a:pt x="31694" y="1897"/>
                  <a:pt x="32001" y="2260"/>
                </a:cubicBezTo>
                <a:cubicBezTo>
                  <a:pt x="32475" y="2511"/>
                  <a:pt x="32921" y="2790"/>
                  <a:pt x="33368" y="3097"/>
                </a:cubicBezTo>
                <a:cubicBezTo>
                  <a:pt x="33479" y="3209"/>
                  <a:pt x="33563" y="3292"/>
                  <a:pt x="33647" y="3404"/>
                </a:cubicBezTo>
                <a:cubicBezTo>
                  <a:pt x="34205" y="3906"/>
                  <a:pt x="34707" y="4520"/>
                  <a:pt x="35097" y="5162"/>
                </a:cubicBezTo>
                <a:cubicBezTo>
                  <a:pt x="35460" y="5748"/>
                  <a:pt x="35739" y="6361"/>
                  <a:pt x="35990" y="7031"/>
                </a:cubicBezTo>
                <a:cubicBezTo>
                  <a:pt x="36213" y="7840"/>
                  <a:pt x="36325" y="8649"/>
                  <a:pt x="36381" y="9486"/>
                </a:cubicBezTo>
                <a:cubicBezTo>
                  <a:pt x="36381" y="9681"/>
                  <a:pt x="36409" y="9849"/>
                  <a:pt x="36436" y="9988"/>
                </a:cubicBezTo>
                <a:cubicBezTo>
                  <a:pt x="36436" y="10072"/>
                  <a:pt x="36436" y="10128"/>
                  <a:pt x="36436" y="10183"/>
                </a:cubicBezTo>
                <a:cubicBezTo>
                  <a:pt x="36436" y="10574"/>
                  <a:pt x="36436" y="10993"/>
                  <a:pt x="36381" y="11383"/>
                </a:cubicBezTo>
                <a:lnTo>
                  <a:pt x="36381" y="11467"/>
                </a:lnTo>
                <a:lnTo>
                  <a:pt x="36381" y="11578"/>
                </a:lnTo>
                <a:lnTo>
                  <a:pt x="36381" y="11578"/>
                </a:lnTo>
                <a:cubicBezTo>
                  <a:pt x="36381" y="11551"/>
                  <a:pt x="36381" y="11495"/>
                  <a:pt x="36409" y="11439"/>
                </a:cubicBezTo>
                <a:lnTo>
                  <a:pt x="36325" y="11662"/>
                </a:lnTo>
                <a:lnTo>
                  <a:pt x="36325" y="11662"/>
                </a:lnTo>
                <a:lnTo>
                  <a:pt x="36381" y="11578"/>
                </a:lnTo>
                <a:cubicBezTo>
                  <a:pt x="36297" y="12248"/>
                  <a:pt x="36130" y="13141"/>
                  <a:pt x="36130" y="13699"/>
                </a:cubicBezTo>
                <a:cubicBezTo>
                  <a:pt x="36102" y="13810"/>
                  <a:pt x="36102" y="14034"/>
                  <a:pt x="36074" y="13978"/>
                </a:cubicBezTo>
                <a:cubicBezTo>
                  <a:pt x="36046" y="14117"/>
                  <a:pt x="36074" y="14034"/>
                  <a:pt x="36074" y="14173"/>
                </a:cubicBezTo>
                <a:cubicBezTo>
                  <a:pt x="35990" y="14675"/>
                  <a:pt x="35851" y="15177"/>
                  <a:pt x="35711" y="15680"/>
                </a:cubicBezTo>
                <a:cubicBezTo>
                  <a:pt x="35488" y="16600"/>
                  <a:pt x="35153" y="17521"/>
                  <a:pt x="34763" y="18358"/>
                </a:cubicBezTo>
                <a:cubicBezTo>
                  <a:pt x="34623" y="18553"/>
                  <a:pt x="34539" y="18749"/>
                  <a:pt x="34456" y="18944"/>
                </a:cubicBezTo>
                <a:cubicBezTo>
                  <a:pt x="34372" y="19055"/>
                  <a:pt x="34288" y="19167"/>
                  <a:pt x="34232" y="19279"/>
                </a:cubicBezTo>
                <a:cubicBezTo>
                  <a:pt x="33814" y="20367"/>
                  <a:pt x="33368" y="21427"/>
                  <a:pt x="32838" y="22459"/>
                </a:cubicBezTo>
                <a:lnTo>
                  <a:pt x="32838" y="22459"/>
                </a:lnTo>
                <a:lnTo>
                  <a:pt x="32726" y="22654"/>
                </a:lnTo>
                <a:cubicBezTo>
                  <a:pt x="32670" y="22933"/>
                  <a:pt x="32586" y="23184"/>
                  <a:pt x="32503" y="23491"/>
                </a:cubicBezTo>
                <a:cubicBezTo>
                  <a:pt x="32419" y="23770"/>
                  <a:pt x="32335" y="24077"/>
                  <a:pt x="32224" y="24356"/>
                </a:cubicBezTo>
                <a:cubicBezTo>
                  <a:pt x="32140" y="24496"/>
                  <a:pt x="32140" y="24496"/>
                  <a:pt x="32084" y="24552"/>
                </a:cubicBezTo>
                <a:cubicBezTo>
                  <a:pt x="31889" y="25026"/>
                  <a:pt x="31610" y="25472"/>
                  <a:pt x="31275" y="25835"/>
                </a:cubicBezTo>
                <a:cubicBezTo>
                  <a:pt x="30912" y="26309"/>
                  <a:pt x="30522" y="26728"/>
                  <a:pt x="30103" y="27118"/>
                </a:cubicBezTo>
                <a:cubicBezTo>
                  <a:pt x="30048" y="27118"/>
                  <a:pt x="29992" y="27146"/>
                  <a:pt x="29964" y="27174"/>
                </a:cubicBezTo>
                <a:cubicBezTo>
                  <a:pt x="29852" y="27258"/>
                  <a:pt x="29769" y="27341"/>
                  <a:pt x="29657" y="27425"/>
                </a:cubicBezTo>
                <a:cubicBezTo>
                  <a:pt x="29462" y="27509"/>
                  <a:pt x="29099" y="27816"/>
                  <a:pt x="29015" y="27732"/>
                </a:cubicBezTo>
                <a:cubicBezTo>
                  <a:pt x="28932" y="27760"/>
                  <a:pt x="28848" y="27816"/>
                  <a:pt x="28792" y="27844"/>
                </a:cubicBezTo>
                <a:lnTo>
                  <a:pt x="28681" y="27760"/>
                </a:lnTo>
                <a:cubicBezTo>
                  <a:pt x="28346" y="28039"/>
                  <a:pt x="28011" y="28290"/>
                  <a:pt x="27648" y="28513"/>
                </a:cubicBezTo>
                <a:cubicBezTo>
                  <a:pt x="27230" y="28764"/>
                  <a:pt x="26811" y="29015"/>
                  <a:pt x="26393" y="29211"/>
                </a:cubicBezTo>
                <a:cubicBezTo>
                  <a:pt x="26253" y="29322"/>
                  <a:pt x="26142" y="29434"/>
                  <a:pt x="26030" y="29573"/>
                </a:cubicBezTo>
                <a:cubicBezTo>
                  <a:pt x="25695" y="29824"/>
                  <a:pt x="25361" y="30076"/>
                  <a:pt x="24970" y="30271"/>
                </a:cubicBezTo>
                <a:cubicBezTo>
                  <a:pt x="24719" y="30355"/>
                  <a:pt x="24551" y="30438"/>
                  <a:pt x="24272" y="30522"/>
                </a:cubicBezTo>
                <a:cubicBezTo>
                  <a:pt x="23854" y="30661"/>
                  <a:pt x="23436" y="30773"/>
                  <a:pt x="23017" y="30829"/>
                </a:cubicBezTo>
                <a:cubicBezTo>
                  <a:pt x="22599" y="30913"/>
                  <a:pt x="22431" y="30829"/>
                  <a:pt x="22041" y="30913"/>
                </a:cubicBezTo>
                <a:cubicBezTo>
                  <a:pt x="21817" y="31052"/>
                  <a:pt x="21622" y="31247"/>
                  <a:pt x="21427" y="31415"/>
                </a:cubicBezTo>
                <a:cubicBezTo>
                  <a:pt x="20980" y="31582"/>
                  <a:pt x="20506" y="31694"/>
                  <a:pt x="20032" y="31805"/>
                </a:cubicBezTo>
                <a:cubicBezTo>
                  <a:pt x="19697" y="31805"/>
                  <a:pt x="19306" y="31889"/>
                  <a:pt x="18972" y="31861"/>
                </a:cubicBezTo>
                <a:cubicBezTo>
                  <a:pt x="18469" y="32028"/>
                  <a:pt x="17939" y="32140"/>
                  <a:pt x="17409" y="32168"/>
                </a:cubicBezTo>
                <a:cubicBezTo>
                  <a:pt x="16991" y="32391"/>
                  <a:pt x="16517" y="32531"/>
                  <a:pt x="16014" y="32531"/>
                </a:cubicBezTo>
                <a:lnTo>
                  <a:pt x="14731" y="32531"/>
                </a:lnTo>
                <a:cubicBezTo>
                  <a:pt x="14368" y="32503"/>
                  <a:pt x="14034" y="32447"/>
                  <a:pt x="13699" y="32363"/>
                </a:cubicBezTo>
                <a:cubicBezTo>
                  <a:pt x="12722" y="32475"/>
                  <a:pt x="11746" y="32335"/>
                  <a:pt x="10853" y="32001"/>
                </a:cubicBezTo>
                <a:cubicBezTo>
                  <a:pt x="10741" y="31973"/>
                  <a:pt x="10825" y="31945"/>
                  <a:pt x="10658" y="31889"/>
                </a:cubicBezTo>
                <a:cubicBezTo>
                  <a:pt x="10267" y="31749"/>
                  <a:pt x="10407" y="31889"/>
                  <a:pt x="10016" y="31749"/>
                </a:cubicBezTo>
                <a:cubicBezTo>
                  <a:pt x="9625" y="31722"/>
                  <a:pt x="9263" y="31582"/>
                  <a:pt x="8956" y="31387"/>
                </a:cubicBezTo>
                <a:cubicBezTo>
                  <a:pt x="8454" y="31108"/>
                  <a:pt x="7979" y="30773"/>
                  <a:pt x="7561" y="30382"/>
                </a:cubicBezTo>
                <a:cubicBezTo>
                  <a:pt x="7421" y="30271"/>
                  <a:pt x="7366" y="30271"/>
                  <a:pt x="7338" y="30299"/>
                </a:cubicBezTo>
                <a:cubicBezTo>
                  <a:pt x="6975" y="30076"/>
                  <a:pt x="6668" y="29797"/>
                  <a:pt x="6389" y="29490"/>
                </a:cubicBezTo>
                <a:cubicBezTo>
                  <a:pt x="5999" y="28960"/>
                  <a:pt x="5636" y="28402"/>
                  <a:pt x="5385" y="27788"/>
                </a:cubicBezTo>
                <a:cubicBezTo>
                  <a:pt x="5329" y="27593"/>
                  <a:pt x="5273" y="27397"/>
                  <a:pt x="5245" y="27174"/>
                </a:cubicBezTo>
                <a:close/>
                <a:moveTo>
                  <a:pt x="8203" y="12583"/>
                </a:moveTo>
                <a:lnTo>
                  <a:pt x="8956" y="14508"/>
                </a:lnTo>
                <a:lnTo>
                  <a:pt x="8956" y="14508"/>
                </a:lnTo>
                <a:lnTo>
                  <a:pt x="9012" y="14619"/>
                </a:lnTo>
                <a:cubicBezTo>
                  <a:pt x="9263" y="14871"/>
                  <a:pt x="9514" y="15150"/>
                  <a:pt x="9765" y="15429"/>
                </a:cubicBezTo>
                <a:cubicBezTo>
                  <a:pt x="9793" y="15484"/>
                  <a:pt x="9793" y="15484"/>
                  <a:pt x="9821" y="15540"/>
                </a:cubicBezTo>
                <a:cubicBezTo>
                  <a:pt x="10100" y="15847"/>
                  <a:pt x="10379" y="16684"/>
                  <a:pt x="10518" y="17242"/>
                </a:cubicBezTo>
                <a:cubicBezTo>
                  <a:pt x="10490" y="17270"/>
                  <a:pt x="10462" y="17298"/>
                  <a:pt x="10490" y="17354"/>
                </a:cubicBezTo>
                <a:cubicBezTo>
                  <a:pt x="10518" y="17437"/>
                  <a:pt x="10518" y="17465"/>
                  <a:pt x="10546" y="17549"/>
                </a:cubicBezTo>
                <a:cubicBezTo>
                  <a:pt x="10518" y="17688"/>
                  <a:pt x="10574" y="17967"/>
                  <a:pt x="10490" y="17995"/>
                </a:cubicBezTo>
                <a:cubicBezTo>
                  <a:pt x="10490" y="18051"/>
                  <a:pt x="10490" y="18107"/>
                  <a:pt x="10490" y="18135"/>
                </a:cubicBezTo>
                <a:lnTo>
                  <a:pt x="10351" y="18218"/>
                </a:lnTo>
                <a:lnTo>
                  <a:pt x="10937" y="19697"/>
                </a:lnTo>
                <a:cubicBezTo>
                  <a:pt x="11020" y="19781"/>
                  <a:pt x="11104" y="19864"/>
                  <a:pt x="11216" y="19892"/>
                </a:cubicBezTo>
                <a:cubicBezTo>
                  <a:pt x="11383" y="20088"/>
                  <a:pt x="11551" y="20283"/>
                  <a:pt x="11718" y="20478"/>
                </a:cubicBezTo>
                <a:cubicBezTo>
                  <a:pt x="11746" y="20646"/>
                  <a:pt x="11829" y="20729"/>
                  <a:pt x="11885" y="20869"/>
                </a:cubicBezTo>
                <a:cubicBezTo>
                  <a:pt x="11941" y="21008"/>
                  <a:pt x="12081" y="21427"/>
                  <a:pt x="12136" y="21566"/>
                </a:cubicBezTo>
                <a:cubicBezTo>
                  <a:pt x="12192" y="21817"/>
                  <a:pt x="12136" y="21929"/>
                  <a:pt x="12192" y="22152"/>
                </a:cubicBezTo>
                <a:cubicBezTo>
                  <a:pt x="12332" y="22236"/>
                  <a:pt x="12499" y="22320"/>
                  <a:pt x="12694" y="22375"/>
                </a:cubicBezTo>
                <a:cubicBezTo>
                  <a:pt x="12862" y="22599"/>
                  <a:pt x="13001" y="22850"/>
                  <a:pt x="13141" y="23101"/>
                </a:cubicBezTo>
                <a:cubicBezTo>
                  <a:pt x="13197" y="23296"/>
                  <a:pt x="13252" y="23324"/>
                  <a:pt x="13252" y="23436"/>
                </a:cubicBezTo>
                <a:cubicBezTo>
                  <a:pt x="13308" y="23463"/>
                  <a:pt x="13364" y="23463"/>
                  <a:pt x="13420" y="23463"/>
                </a:cubicBezTo>
                <a:cubicBezTo>
                  <a:pt x="13476" y="23463"/>
                  <a:pt x="13559" y="23463"/>
                  <a:pt x="13615" y="23463"/>
                </a:cubicBezTo>
                <a:cubicBezTo>
                  <a:pt x="13643" y="23436"/>
                  <a:pt x="13643" y="23408"/>
                  <a:pt x="13671" y="23380"/>
                </a:cubicBezTo>
                <a:cubicBezTo>
                  <a:pt x="13671" y="23380"/>
                  <a:pt x="13671" y="23352"/>
                  <a:pt x="13699" y="23352"/>
                </a:cubicBezTo>
                <a:cubicBezTo>
                  <a:pt x="13727" y="23324"/>
                  <a:pt x="13727" y="23324"/>
                  <a:pt x="13755" y="23296"/>
                </a:cubicBezTo>
                <a:cubicBezTo>
                  <a:pt x="13922" y="23240"/>
                  <a:pt x="14061" y="23212"/>
                  <a:pt x="14229" y="23212"/>
                </a:cubicBezTo>
                <a:cubicBezTo>
                  <a:pt x="14452" y="23240"/>
                  <a:pt x="14703" y="23268"/>
                  <a:pt x="14926" y="23240"/>
                </a:cubicBezTo>
                <a:cubicBezTo>
                  <a:pt x="15149" y="23268"/>
                  <a:pt x="15289" y="23352"/>
                  <a:pt x="15484" y="23380"/>
                </a:cubicBezTo>
                <a:cubicBezTo>
                  <a:pt x="15986" y="23240"/>
                  <a:pt x="16489" y="23184"/>
                  <a:pt x="17019" y="23212"/>
                </a:cubicBezTo>
                <a:cubicBezTo>
                  <a:pt x="17075" y="23212"/>
                  <a:pt x="17047" y="23268"/>
                  <a:pt x="17130" y="23268"/>
                </a:cubicBezTo>
                <a:cubicBezTo>
                  <a:pt x="17326" y="23268"/>
                  <a:pt x="17242" y="23184"/>
                  <a:pt x="17437" y="23184"/>
                </a:cubicBezTo>
                <a:cubicBezTo>
                  <a:pt x="17577" y="22961"/>
                  <a:pt x="18302" y="22933"/>
                  <a:pt x="18832" y="22905"/>
                </a:cubicBezTo>
                <a:cubicBezTo>
                  <a:pt x="18916" y="22878"/>
                  <a:pt x="18916" y="22850"/>
                  <a:pt x="18916" y="22794"/>
                </a:cubicBezTo>
                <a:cubicBezTo>
                  <a:pt x="19111" y="22710"/>
                  <a:pt x="19279" y="22654"/>
                  <a:pt x="19474" y="22599"/>
                </a:cubicBezTo>
                <a:cubicBezTo>
                  <a:pt x="19837" y="22543"/>
                  <a:pt x="20088" y="22571"/>
                  <a:pt x="20422" y="22515"/>
                </a:cubicBezTo>
                <a:cubicBezTo>
                  <a:pt x="20534" y="22571"/>
                  <a:pt x="20701" y="22571"/>
                  <a:pt x="20785" y="22654"/>
                </a:cubicBezTo>
                <a:cubicBezTo>
                  <a:pt x="21008" y="22543"/>
                  <a:pt x="21231" y="22459"/>
                  <a:pt x="21483" y="22403"/>
                </a:cubicBezTo>
                <a:cubicBezTo>
                  <a:pt x="21734" y="22347"/>
                  <a:pt x="21985" y="22320"/>
                  <a:pt x="22152" y="22292"/>
                </a:cubicBezTo>
                <a:cubicBezTo>
                  <a:pt x="22347" y="22152"/>
                  <a:pt x="22459" y="22208"/>
                  <a:pt x="22682" y="22124"/>
                </a:cubicBezTo>
                <a:cubicBezTo>
                  <a:pt x="22710" y="22124"/>
                  <a:pt x="22766" y="22069"/>
                  <a:pt x="22794" y="22069"/>
                </a:cubicBezTo>
                <a:cubicBezTo>
                  <a:pt x="22989" y="22013"/>
                  <a:pt x="23073" y="22041"/>
                  <a:pt x="23129" y="22096"/>
                </a:cubicBezTo>
                <a:cubicBezTo>
                  <a:pt x="23184" y="22041"/>
                  <a:pt x="23296" y="21985"/>
                  <a:pt x="23380" y="21929"/>
                </a:cubicBezTo>
                <a:cubicBezTo>
                  <a:pt x="23463" y="21873"/>
                  <a:pt x="23547" y="21817"/>
                  <a:pt x="23659" y="21762"/>
                </a:cubicBezTo>
                <a:cubicBezTo>
                  <a:pt x="23770" y="21650"/>
                  <a:pt x="23910" y="21594"/>
                  <a:pt x="24077" y="21538"/>
                </a:cubicBezTo>
                <a:cubicBezTo>
                  <a:pt x="24161" y="21455"/>
                  <a:pt x="24245" y="21343"/>
                  <a:pt x="24300" y="21232"/>
                </a:cubicBezTo>
                <a:cubicBezTo>
                  <a:pt x="24356" y="21120"/>
                  <a:pt x="24412" y="21008"/>
                  <a:pt x="24496" y="20897"/>
                </a:cubicBezTo>
                <a:cubicBezTo>
                  <a:pt x="24747" y="20674"/>
                  <a:pt x="24970" y="20311"/>
                  <a:pt x="25137" y="20255"/>
                </a:cubicBezTo>
                <a:cubicBezTo>
                  <a:pt x="25165" y="20199"/>
                  <a:pt x="25137" y="20199"/>
                  <a:pt x="25193" y="20143"/>
                </a:cubicBezTo>
                <a:cubicBezTo>
                  <a:pt x="25221" y="20088"/>
                  <a:pt x="25416" y="20004"/>
                  <a:pt x="25500" y="19976"/>
                </a:cubicBezTo>
                <a:cubicBezTo>
                  <a:pt x="25751" y="19613"/>
                  <a:pt x="25946" y="19390"/>
                  <a:pt x="26086" y="19446"/>
                </a:cubicBezTo>
                <a:cubicBezTo>
                  <a:pt x="26309" y="19028"/>
                  <a:pt x="26588" y="18442"/>
                  <a:pt x="26783" y="18470"/>
                </a:cubicBezTo>
                <a:cubicBezTo>
                  <a:pt x="26839" y="18107"/>
                  <a:pt x="26672" y="18051"/>
                  <a:pt x="26923" y="17493"/>
                </a:cubicBezTo>
                <a:cubicBezTo>
                  <a:pt x="26951" y="17381"/>
                  <a:pt x="26979" y="17409"/>
                  <a:pt x="27007" y="17298"/>
                </a:cubicBezTo>
                <a:cubicBezTo>
                  <a:pt x="27034" y="17102"/>
                  <a:pt x="27090" y="16907"/>
                  <a:pt x="27174" y="16712"/>
                </a:cubicBezTo>
                <a:cubicBezTo>
                  <a:pt x="27313" y="16517"/>
                  <a:pt x="27397" y="16210"/>
                  <a:pt x="27537" y="16070"/>
                </a:cubicBezTo>
                <a:lnTo>
                  <a:pt x="27592" y="16070"/>
                </a:lnTo>
                <a:cubicBezTo>
                  <a:pt x="27704" y="15819"/>
                  <a:pt x="27760" y="15596"/>
                  <a:pt x="27816" y="15345"/>
                </a:cubicBezTo>
                <a:cubicBezTo>
                  <a:pt x="27788" y="15205"/>
                  <a:pt x="27788" y="15066"/>
                  <a:pt x="27844" y="14954"/>
                </a:cubicBezTo>
                <a:cubicBezTo>
                  <a:pt x="27927" y="14731"/>
                  <a:pt x="27983" y="14452"/>
                  <a:pt x="28095" y="14257"/>
                </a:cubicBezTo>
                <a:cubicBezTo>
                  <a:pt x="28262" y="13503"/>
                  <a:pt x="28402" y="12750"/>
                  <a:pt x="28485" y="11997"/>
                </a:cubicBezTo>
                <a:lnTo>
                  <a:pt x="28485" y="11523"/>
                </a:lnTo>
                <a:cubicBezTo>
                  <a:pt x="28541" y="11244"/>
                  <a:pt x="28653" y="10714"/>
                  <a:pt x="28736" y="10714"/>
                </a:cubicBezTo>
                <a:cubicBezTo>
                  <a:pt x="28820" y="10714"/>
                  <a:pt x="28764" y="10937"/>
                  <a:pt x="28820" y="10881"/>
                </a:cubicBezTo>
                <a:cubicBezTo>
                  <a:pt x="28876" y="11606"/>
                  <a:pt x="28820" y="12332"/>
                  <a:pt x="28681" y="13029"/>
                </a:cubicBezTo>
                <a:cubicBezTo>
                  <a:pt x="28625" y="13420"/>
                  <a:pt x="28513" y="13838"/>
                  <a:pt x="28402" y="14229"/>
                </a:cubicBezTo>
                <a:cubicBezTo>
                  <a:pt x="28374" y="14340"/>
                  <a:pt x="28318" y="14508"/>
                  <a:pt x="28318" y="14592"/>
                </a:cubicBezTo>
                <a:cubicBezTo>
                  <a:pt x="28290" y="14647"/>
                  <a:pt x="28290" y="14703"/>
                  <a:pt x="28318" y="14787"/>
                </a:cubicBezTo>
                <a:cubicBezTo>
                  <a:pt x="28653" y="13448"/>
                  <a:pt x="28904" y="12081"/>
                  <a:pt x="29043" y="10714"/>
                </a:cubicBezTo>
                <a:lnTo>
                  <a:pt x="29043" y="10714"/>
                </a:lnTo>
                <a:cubicBezTo>
                  <a:pt x="29015" y="10686"/>
                  <a:pt x="29015" y="10630"/>
                  <a:pt x="28987" y="10602"/>
                </a:cubicBezTo>
                <a:cubicBezTo>
                  <a:pt x="29043" y="10323"/>
                  <a:pt x="28960" y="10267"/>
                  <a:pt x="28987" y="10156"/>
                </a:cubicBezTo>
                <a:cubicBezTo>
                  <a:pt x="29015" y="10016"/>
                  <a:pt x="29043" y="10128"/>
                  <a:pt x="29043" y="10156"/>
                </a:cubicBezTo>
                <a:cubicBezTo>
                  <a:pt x="29043" y="10072"/>
                  <a:pt x="29071" y="10044"/>
                  <a:pt x="29099" y="9960"/>
                </a:cubicBezTo>
                <a:cubicBezTo>
                  <a:pt x="29043" y="9849"/>
                  <a:pt x="29043" y="10128"/>
                  <a:pt x="28987" y="10072"/>
                </a:cubicBezTo>
                <a:cubicBezTo>
                  <a:pt x="28987" y="9821"/>
                  <a:pt x="28960" y="9570"/>
                  <a:pt x="28904" y="9319"/>
                </a:cubicBezTo>
                <a:cubicBezTo>
                  <a:pt x="28876" y="9095"/>
                  <a:pt x="28792" y="8900"/>
                  <a:pt x="28625" y="8733"/>
                </a:cubicBezTo>
                <a:lnTo>
                  <a:pt x="28681" y="8705"/>
                </a:lnTo>
                <a:cubicBezTo>
                  <a:pt x="28625" y="8649"/>
                  <a:pt x="28625" y="8733"/>
                  <a:pt x="28597" y="8705"/>
                </a:cubicBezTo>
                <a:cubicBezTo>
                  <a:pt x="28346" y="8565"/>
                  <a:pt x="28095" y="8426"/>
                  <a:pt x="27816" y="8342"/>
                </a:cubicBezTo>
                <a:cubicBezTo>
                  <a:pt x="27286" y="8231"/>
                  <a:pt x="26756" y="8147"/>
                  <a:pt x="26225" y="8119"/>
                </a:cubicBezTo>
                <a:cubicBezTo>
                  <a:pt x="25723" y="8119"/>
                  <a:pt x="25026" y="8035"/>
                  <a:pt x="24356" y="8007"/>
                </a:cubicBezTo>
                <a:lnTo>
                  <a:pt x="23631" y="8007"/>
                </a:lnTo>
                <a:cubicBezTo>
                  <a:pt x="23296" y="8007"/>
                  <a:pt x="22933" y="7979"/>
                  <a:pt x="22571" y="7979"/>
                </a:cubicBezTo>
                <a:cubicBezTo>
                  <a:pt x="22292" y="7979"/>
                  <a:pt x="21985" y="7979"/>
                  <a:pt x="21734" y="7924"/>
                </a:cubicBezTo>
                <a:cubicBezTo>
                  <a:pt x="20925" y="7952"/>
                  <a:pt x="20143" y="7924"/>
                  <a:pt x="19306" y="8035"/>
                </a:cubicBezTo>
                <a:cubicBezTo>
                  <a:pt x="18972" y="8063"/>
                  <a:pt x="18609" y="8119"/>
                  <a:pt x="18218" y="8147"/>
                </a:cubicBezTo>
                <a:cubicBezTo>
                  <a:pt x="17856" y="8175"/>
                  <a:pt x="17493" y="8231"/>
                  <a:pt x="17130" y="8231"/>
                </a:cubicBezTo>
                <a:cubicBezTo>
                  <a:pt x="16851" y="8231"/>
                  <a:pt x="16544" y="8175"/>
                  <a:pt x="16293" y="8091"/>
                </a:cubicBezTo>
                <a:cubicBezTo>
                  <a:pt x="15986" y="8175"/>
                  <a:pt x="15680" y="8258"/>
                  <a:pt x="15373" y="8370"/>
                </a:cubicBezTo>
                <a:cubicBezTo>
                  <a:pt x="15261" y="8398"/>
                  <a:pt x="15261" y="8370"/>
                  <a:pt x="15149" y="8398"/>
                </a:cubicBezTo>
                <a:lnTo>
                  <a:pt x="13866" y="8733"/>
                </a:lnTo>
                <a:cubicBezTo>
                  <a:pt x="13476" y="8844"/>
                  <a:pt x="13113" y="8984"/>
                  <a:pt x="12750" y="9151"/>
                </a:cubicBezTo>
                <a:cubicBezTo>
                  <a:pt x="12276" y="9263"/>
                  <a:pt x="11829" y="9402"/>
                  <a:pt x="11411" y="9598"/>
                </a:cubicBezTo>
                <a:cubicBezTo>
                  <a:pt x="11299" y="9653"/>
                  <a:pt x="11216" y="9709"/>
                  <a:pt x="11132" y="9737"/>
                </a:cubicBezTo>
                <a:cubicBezTo>
                  <a:pt x="11048" y="9793"/>
                  <a:pt x="11076" y="9737"/>
                  <a:pt x="11020" y="9765"/>
                </a:cubicBezTo>
                <a:cubicBezTo>
                  <a:pt x="10797" y="9849"/>
                  <a:pt x="10714" y="9932"/>
                  <a:pt x="10407" y="10044"/>
                </a:cubicBezTo>
                <a:cubicBezTo>
                  <a:pt x="10211" y="10128"/>
                  <a:pt x="9960" y="10183"/>
                  <a:pt x="9737" y="10267"/>
                </a:cubicBezTo>
                <a:cubicBezTo>
                  <a:pt x="9542" y="10351"/>
                  <a:pt x="9346" y="10435"/>
                  <a:pt x="9151" y="10574"/>
                </a:cubicBezTo>
                <a:cubicBezTo>
                  <a:pt x="9095" y="10574"/>
                  <a:pt x="8984" y="10658"/>
                  <a:pt x="9012" y="10602"/>
                </a:cubicBezTo>
                <a:cubicBezTo>
                  <a:pt x="8928" y="10630"/>
                  <a:pt x="8984" y="10658"/>
                  <a:pt x="8928" y="10686"/>
                </a:cubicBezTo>
                <a:cubicBezTo>
                  <a:pt x="8705" y="10769"/>
                  <a:pt x="8510" y="10853"/>
                  <a:pt x="8314" y="10909"/>
                </a:cubicBezTo>
                <a:lnTo>
                  <a:pt x="8147" y="10993"/>
                </a:lnTo>
                <a:cubicBezTo>
                  <a:pt x="8091" y="11020"/>
                  <a:pt x="8007" y="11020"/>
                  <a:pt x="8035" y="11076"/>
                </a:cubicBezTo>
                <a:cubicBezTo>
                  <a:pt x="8091" y="11132"/>
                  <a:pt x="8063" y="11272"/>
                  <a:pt x="8091" y="11355"/>
                </a:cubicBezTo>
                <a:cubicBezTo>
                  <a:pt x="8119" y="11551"/>
                  <a:pt x="8147" y="11746"/>
                  <a:pt x="8175" y="11969"/>
                </a:cubicBezTo>
                <a:cubicBezTo>
                  <a:pt x="8119" y="12025"/>
                  <a:pt x="8175" y="12220"/>
                  <a:pt x="8203" y="12360"/>
                </a:cubicBezTo>
                <a:cubicBezTo>
                  <a:pt x="8203" y="12443"/>
                  <a:pt x="8203" y="12499"/>
                  <a:pt x="8203" y="12583"/>
                </a:cubicBezTo>
                <a:close/>
                <a:moveTo>
                  <a:pt x="8789" y="10462"/>
                </a:moveTo>
                <a:cubicBezTo>
                  <a:pt x="8789" y="10407"/>
                  <a:pt x="8649" y="10490"/>
                  <a:pt x="8677" y="10490"/>
                </a:cubicBezTo>
                <a:cubicBezTo>
                  <a:pt x="8705" y="10490"/>
                  <a:pt x="8761" y="10490"/>
                  <a:pt x="8789" y="10462"/>
                </a:cubicBezTo>
                <a:close/>
                <a:moveTo>
                  <a:pt x="9040" y="10435"/>
                </a:moveTo>
                <a:cubicBezTo>
                  <a:pt x="9040" y="10407"/>
                  <a:pt x="8928" y="10435"/>
                  <a:pt x="8900" y="10462"/>
                </a:cubicBezTo>
                <a:cubicBezTo>
                  <a:pt x="8872" y="10490"/>
                  <a:pt x="8956" y="10462"/>
                  <a:pt x="9040" y="10435"/>
                </a:cubicBezTo>
                <a:close/>
                <a:moveTo>
                  <a:pt x="9821" y="16768"/>
                </a:moveTo>
                <a:cubicBezTo>
                  <a:pt x="9849" y="16768"/>
                  <a:pt x="9849" y="16768"/>
                  <a:pt x="9877" y="16768"/>
                </a:cubicBezTo>
                <a:cubicBezTo>
                  <a:pt x="9877" y="16712"/>
                  <a:pt x="9877" y="16628"/>
                  <a:pt x="9904" y="16628"/>
                </a:cubicBezTo>
                <a:cubicBezTo>
                  <a:pt x="9821" y="16461"/>
                  <a:pt x="9709" y="16293"/>
                  <a:pt x="9570" y="16182"/>
                </a:cubicBezTo>
                <a:close/>
                <a:moveTo>
                  <a:pt x="28987" y="8872"/>
                </a:moveTo>
                <a:close/>
                <a:moveTo>
                  <a:pt x="28932" y="8761"/>
                </a:moveTo>
                <a:cubicBezTo>
                  <a:pt x="28681" y="8398"/>
                  <a:pt x="28290" y="8119"/>
                  <a:pt x="27871" y="7979"/>
                </a:cubicBezTo>
                <a:cubicBezTo>
                  <a:pt x="26895" y="7645"/>
                  <a:pt x="25863" y="7477"/>
                  <a:pt x="24803" y="7477"/>
                </a:cubicBezTo>
                <a:cubicBezTo>
                  <a:pt x="22487" y="7366"/>
                  <a:pt x="20143" y="7477"/>
                  <a:pt x="17828" y="7784"/>
                </a:cubicBezTo>
                <a:lnTo>
                  <a:pt x="17911" y="7812"/>
                </a:lnTo>
                <a:cubicBezTo>
                  <a:pt x="18469" y="7812"/>
                  <a:pt x="19362" y="7673"/>
                  <a:pt x="20116" y="7645"/>
                </a:cubicBezTo>
                <a:cubicBezTo>
                  <a:pt x="20674" y="7617"/>
                  <a:pt x="21399" y="7617"/>
                  <a:pt x="22013" y="7645"/>
                </a:cubicBezTo>
                <a:cubicBezTo>
                  <a:pt x="22961" y="7645"/>
                  <a:pt x="23966" y="7673"/>
                  <a:pt x="24998" y="7728"/>
                </a:cubicBezTo>
                <a:cubicBezTo>
                  <a:pt x="25556" y="7784"/>
                  <a:pt x="26086" y="7784"/>
                  <a:pt x="26588" y="7840"/>
                </a:cubicBezTo>
                <a:cubicBezTo>
                  <a:pt x="27090" y="7868"/>
                  <a:pt x="27565" y="7979"/>
                  <a:pt x="28039" y="8147"/>
                </a:cubicBezTo>
                <a:cubicBezTo>
                  <a:pt x="28039" y="8147"/>
                  <a:pt x="27983" y="8147"/>
                  <a:pt x="28039" y="8147"/>
                </a:cubicBezTo>
                <a:cubicBezTo>
                  <a:pt x="28150" y="8231"/>
                  <a:pt x="28011" y="8119"/>
                  <a:pt x="28095" y="8147"/>
                </a:cubicBezTo>
                <a:cubicBezTo>
                  <a:pt x="28318" y="8231"/>
                  <a:pt x="28513" y="8370"/>
                  <a:pt x="28708" y="8510"/>
                </a:cubicBezTo>
                <a:cubicBezTo>
                  <a:pt x="28792" y="8565"/>
                  <a:pt x="28876" y="8677"/>
                  <a:pt x="28960" y="8761"/>
                </a:cubicBezTo>
                <a:close/>
                <a:moveTo>
                  <a:pt x="28095" y="8203"/>
                </a:moveTo>
                <a:cubicBezTo>
                  <a:pt x="28123" y="8258"/>
                  <a:pt x="27955" y="8203"/>
                  <a:pt x="28067" y="8258"/>
                </a:cubicBezTo>
                <a:cubicBezTo>
                  <a:pt x="28095" y="8258"/>
                  <a:pt x="28178" y="8258"/>
                  <a:pt x="28095" y="8203"/>
                </a:cubicBezTo>
                <a:close/>
                <a:moveTo>
                  <a:pt x="26783" y="7952"/>
                </a:moveTo>
                <a:cubicBezTo>
                  <a:pt x="26756" y="7952"/>
                  <a:pt x="26756" y="7979"/>
                  <a:pt x="26783" y="7979"/>
                </a:cubicBezTo>
                <a:cubicBezTo>
                  <a:pt x="26839" y="8007"/>
                  <a:pt x="26839" y="7979"/>
                  <a:pt x="26895" y="7979"/>
                </a:cubicBezTo>
                <a:cubicBezTo>
                  <a:pt x="26951" y="7979"/>
                  <a:pt x="26867" y="7979"/>
                  <a:pt x="26811" y="7952"/>
                </a:cubicBezTo>
                <a:close/>
                <a:moveTo>
                  <a:pt x="19530" y="7812"/>
                </a:moveTo>
                <a:cubicBezTo>
                  <a:pt x="19809" y="7812"/>
                  <a:pt x="19613" y="7728"/>
                  <a:pt x="19530" y="7812"/>
                </a:cubicBezTo>
                <a:close/>
                <a:moveTo>
                  <a:pt x="10546" y="9570"/>
                </a:moveTo>
                <a:lnTo>
                  <a:pt x="10574" y="9570"/>
                </a:lnTo>
                <a:lnTo>
                  <a:pt x="10686" y="9542"/>
                </a:lnTo>
                <a:close/>
                <a:moveTo>
                  <a:pt x="9430" y="15150"/>
                </a:moveTo>
                <a:cubicBezTo>
                  <a:pt x="9402" y="15150"/>
                  <a:pt x="9374" y="15177"/>
                  <a:pt x="9402" y="15261"/>
                </a:cubicBezTo>
                <a:cubicBezTo>
                  <a:pt x="9430" y="15261"/>
                  <a:pt x="9458" y="15261"/>
                  <a:pt x="9430" y="15177"/>
                </a:cubicBezTo>
                <a:close/>
                <a:moveTo>
                  <a:pt x="9570" y="15456"/>
                </a:moveTo>
                <a:cubicBezTo>
                  <a:pt x="9570" y="15373"/>
                  <a:pt x="9542" y="15289"/>
                  <a:pt x="9514" y="15233"/>
                </a:cubicBezTo>
                <a:cubicBezTo>
                  <a:pt x="9486" y="15233"/>
                  <a:pt x="9542" y="15456"/>
                  <a:pt x="9598" y="15456"/>
                </a:cubicBezTo>
                <a:close/>
                <a:moveTo>
                  <a:pt x="9737" y="15568"/>
                </a:moveTo>
                <a:cubicBezTo>
                  <a:pt x="9709" y="15512"/>
                  <a:pt x="9709" y="15456"/>
                  <a:pt x="9681" y="15429"/>
                </a:cubicBezTo>
                <a:cubicBezTo>
                  <a:pt x="9653" y="15429"/>
                  <a:pt x="9653" y="15484"/>
                  <a:pt x="9681" y="15540"/>
                </a:cubicBezTo>
                <a:cubicBezTo>
                  <a:pt x="9709" y="15540"/>
                  <a:pt x="9737" y="15568"/>
                  <a:pt x="9737" y="15568"/>
                </a:cubicBezTo>
                <a:close/>
                <a:moveTo>
                  <a:pt x="32112" y="24328"/>
                </a:moveTo>
                <a:cubicBezTo>
                  <a:pt x="32084" y="24300"/>
                  <a:pt x="32028" y="24356"/>
                  <a:pt x="31973" y="24468"/>
                </a:cubicBezTo>
                <a:cubicBezTo>
                  <a:pt x="31973" y="24468"/>
                  <a:pt x="31973" y="24496"/>
                  <a:pt x="31973" y="24524"/>
                </a:cubicBezTo>
                <a:cubicBezTo>
                  <a:pt x="32028" y="24468"/>
                  <a:pt x="32056" y="24412"/>
                  <a:pt x="32112" y="24356"/>
                </a:cubicBezTo>
                <a:close/>
                <a:moveTo>
                  <a:pt x="32252" y="23938"/>
                </a:moveTo>
                <a:cubicBezTo>
                  <a:pt x="32252" y="23854"/>
                  <a:pt x="32028" y="24189"/>
                  <a:pt x="32028" y="24245"/>
                </a:cubicBezTo>
                <a:cubicBezTo>
                  <a:pt x="32112" y="24161"/>
                  <a:pt x="32196" y="24049"/>
                  <a:pt x="32252" y="23938"/>
                </a:cubicBezTo>
                <a:close/>
                <a:moveTo>
                  <a:pt x="32280" y="23742"/>
                </a:moveTo>
                <a:cubicBezTo>
                  <a:pt x="32252" y="23742"/>
                  <a:pt x="32224" y="23742"/>
                  <a:pt x="32168" y="23826"/>
                </a:cubicBezTo>
                <a:cubicBezTo>
                  <a:pt x="32196" y="23854"/>
                  <a:pt x="32224" y="23910"/>
                  <a:pt x="32307" y="23770"/>
                </a:cubicBezTo>
                <a:close/>
                <a:moveTo>
                  <a:pt x="31191" y="25026"/>
                </a:moveTo>
                <a:cubicBezTo>
                  <a:pt x="30968" y="25305"/>
                  <a:pt x="30745" y="25584"/>
                  <a:pt x="30522" y="25863"/>
                </a:cubicBezTo>
                <a:cubicBezTo>
                  <a:pt x="30550" y="25891"/>
                  <a:pt x="30550" y="25919"/>
                  <a:pt x="30550" y="25946"/>
                </a:cubicBezTo>
                <a:cubicBezTo>
                  <a:pt x="30606" y="25891"/>
                  <a:pt x="30717" y="25807"/>
                  <a:pt x="30717" y="25835"/>
                </a:cubicBezTo>
                <a:cubicBezTo>
                  <a:pt x="30912" y="25584"/>
                  <a:pt x="31080" y="25333"/>
                  <a:pt x="31191" y="25026"/>
                </a:cubicBezTo>
                <a:close/>
                <a:moveTo>
                  <a:pt x="35711" y="13503"/>
                </a:moveTo>
                <a:cubicBezTo>
                  <a:pt x="35544" y="14452"/>
                  <a:pt x="35348" y="15345"/>
                  <a:pt x="35125" y="16238"/>
                </a:cubicBezTo>
                <a:cubicBezTo>
                  <a:pt x="35181" y="16098"/>
                  <a:pt x="35237" y="15959"/>
                  <a:pt x="35293" y="15791"/>
                </a:cubicBezTo>
                <a:cubicBezTo>
                  <a:pt x="35348" y="15596"/>
                  <a:pt x="35404" y="15401"/>
                  <a:pt x="35460" y="15233"/>
                </a:cubicBezTo>
                <a:cubicBezTo>
                  <a:pt x="35600" y="14675"/>
                  <a:pt x="35683" y="14089"/>
                  <a:pt x="35711" y="13531"/>
                </a:cubicBezTo>
                <a:close/>
                <a:moveTo>
                  <a:pt x="35739" y="14173"/>
                </a:moveTo>
                <a:cubicBezTo>
                  <a:pt x="35711" y="14117"/>
                  <a:pt x="35683" y="14396"/>
                  <a:pt x="35711" y="14396"/>
                </a:cubicBezTo>
                <a:cubicBezTo>
                  <a:pt x="35739" y="14313"/>
                  <a:pt x="35767" y="14257"/>
                  <a:pt x="35767" y="14173"/>
                </a:cubicBezTo>
                <a:close/>
                <a:moveTo>
                  <a:pt x="35906" y="13782"/>
                </a:moveTo>
                <a:cubicBezTo>
                  <a:pt x="35879" y="13782"/>
                  <a:pt x="35823" y="13922"/>
                  <a:pt x="35823" y="14006"/>
                </a:cubicBezTo>
                <a:cubicBezTo>
                  <a:pt x="35823" y="14061"/>
                  <a:pt x="35879" y="13922"/>
                  <a:pt x="35906" y="13782"/>
                </a:cubicBezTo>
                <a:close/>
                <a:moveTo>
                  <a:pt x="36046" y="10546"/>
                </a:moveTo>
                <a:cubicBezTo>
                  <a:pt x="36046" y="10630"/>
                  <a:pt x="36046" y="10714"/>
                  <a:pt x="36018" y="10797"/>
                </a:cubicBezTo>
                <a:cubicBezTo>
                  <a:pt x="36018" y="10797"/>
                  <a:pt x="36018" y="10769"/>
                  <a:pt x="36046" y="10769"/>
                </a:cubicBezTo>
                <a:close/>
                <a:moveTo>
                  <a:pt x="26756" y="419"/>
                </a:moveTo>
                <a:cubicBezTo>
                  <a:pt x="26309" y="335"/>
                  <a:pt x="26616" y="503"/>
                  <a:pt x="26756" y="419"/>
                </a:cubicBezTo>
                <a:close/>
                <a:moveTo>
                  <a:pt x="14117" y="1060"/>
                </a:moveTo>
                <a:cubicBezTo>
                  <a:pt x="14117" y="1088"/>
                  <a:pt x="14173" y="1088"/>
                  <a:pt x="14285" y="1060"/>
                </a:cubicBezTo>
                <a:cubicBezTo>
                  <a:pt x="14340" y="1033"/>
                  <a:pt x="14340" y="1033"/>
                  <a:pt x="14285" y="1033"/>
                </a:cubicBezTo>
                <a:cubicBezTo>
                  <a:pt x="14229" y="1033"/>
                  <a:pt x="14173" y="1033"/>
                  <a:pt x="14089" y="1060"/>
                </a:cubicBezTo>
                <a:close/>
                <a:moveTo>
                  <a:pt x="12053" y="1702"/>
                </a:moveTo>
                <a:cubicBezTo>
                  <a:pt x="11969" y="1702"/>
                  <a:pt x="12248" y="1618"/>
                  <a:pt x="12053" y="1646"/>
                </a:cubicBezTo>
                <a:cubicBezTo>
                  <a:pt x="11997" y="1674"/>
                  <a:pt x="11857" y="1758"/>
                  <a:pt x="12025" y="1702"/>
                </a:cubicBezTo>
                <a:close/>
                <a:moveTo>
                  <a:pt x="10546" y="2260"/>
                </a:moveTo>
                <a:cubicBezTo>
                  <a:pt x="15289" y="865"/>
                  <a:pt x="20227" y="279"/>
                  <a:pt x="25165" y="530"/>
                </a:cubicBezTo>
                <a:cubicBezTo>
                  <a:pt x="26644" y="558"/>
                  <a:pt x="28123" y="782"/>
                  <a:pt x="29545" y="1172"/>
                </a:cubicBezTo>
                <a:lnTo>
                  <a:pt x="29434" y="1116"/>
                </a:lnTo>
                <a:cubicBezTo>
                  <a:pt x="28876" y="921"/>
                  <a:pt x="28318" y="754"/>
                  <a:pt x="27732" y="670"/>
                </a:cubicBezTo>
                <a:cubicBezTo>
                  <a:pt x="27062" y="558"/>
                  <a:pt x="26365" y="503"/>
                  <a:pt x="25723" y="447"/>
                </a:cubicBezTo>
                <a:cubicBezTo>
                  <a:pt x="24747" y="391"/>
                  <a:pt x="23547" y="307"/>
                  <a:pt x="22487" y="307"/>
                </a:cubicBezTo>
                <a:cubicBezTo>
                  <a:pt x="20785" y="279"/>
                  <a:pt x="19083" y="391"/>
                  <a:pt x="17381" y="586"/>
                </a:cubicBezTo>
                <a:cubicBezTo>
                  <a:pt x="15624" y="809"/>
                  <a:pt x="13866" y="1200"/>
                  <a:pt x="12192" y="1730"/>
                </a:cubicBezTo>
                <a:cubicBezTo>
                  <a:pt x="12192" y="1730"/>
                  <a:pt x="12248" y="1702"/>
                  <a:pt x="12192" y="1702"/>
                </a:cubicBezTo>
                <a:cubicBezTo>
                  <a:pt x="11969" y="1758"/>
                  <a:pt x="12248" y="1702"/>
                  <a:pt x="12108" y="1758"/>
                </a:cubicBezTo>
                <a:cubicBezTo>
                  <a:pt x="11662" y="1897"/>
                  <a:pt x="11104" y="2065"/>
                  <a:pt x="10518" y="2260"/>
                </a:cubicBezTo>
                <a:close/>
                <a:moveTo>
                  <a:pt x="7561" y="10825"/>
                </a:moveTo>
                <a:lnTo>
                  <a:pt x="7561" y="10825"/>
                </a:lnTo>
                <a:lnTo>
                  <a:pt x="7589" y="10825"/>
                </a:lnTo>
                <a:lnTo>
                  <a:pt x="7868" y="10741"/>
                </a:lnTo>
                <a:cubicBezTo>
                  <a:pt x="7979" y="10714"/>
                  <a:pt x="8091" y="10658"/>
                  <a:pt x="8231" y="10630"/>
                </a:cubicBezTo>
                <a:cubicBezTo>
                  <a:pt x="8510" y="10518"/>
                  <a:pt x="8789" y="10379"/>
                  <a:pt x="9067" y="10183"/>
                </a:cubicBezTo>
                <a:cubicBezTo>
                  <a:pt x="8593" y="10379"/>
                  <a:pt x="8119" y="10574"/>
                  <a:pt x="7673" y="1079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3"/>
          <p:cNvSpPr/>
          <p:nvPr/>
        </p:nvSpPr>
        <p:spPr>
          <a:xfrm>
            <a:off x="1162513" y="3803450"/>
            <a:ext cx="1123525" cy="1277625"/>
          </a:xfrm>
          <a:custGeom>
            <a:avLst/>
            <a:gdLst/>
            <a:ahLst/>
            <a:cxnLst/>
            <a:rect l="l" t="t" r="r" b="b"/>
            <a:pathLst>
              <a:path w="44941" h="51105" extrusionOk="0">
                <a:moveTo>
                  <a:pt x="9398" y="16888"/>
                </a:moveTo>
                <a:cubicBezTo>
                  <a:pt x="10207" y="17194"/>
                  <a:pt x="10988" y="17501"/>
                  <a:pt x="11797" y="17808"/>
                </a:cubicBezTo>
                <a:cubicBezTo>
                  <a:pt x="11267" y="17641"/>
                  <a:pt x="10653" y="17473"/>
                  <a:pt x="9704" y="17139"/>
                </a:cubicBezTo>
                <a:cubicBezTo>
                  <a:pt x="9760" y="17139"/>
                  <a:pt x="9453" y="16999"/>
                  <a:pt x="9314" y="16915"/>
                </a:cubicBezTo>
                <a:cubicBezTo>
                  <a:pt x="9370" y="16915"/>
                  <a:pt x="9398" y="16915"/>
                  <a:pt x="9398" y="16888"/>
                </a:cubicBezTo>
                <a:close/>
                <a:moveTo>
                  <a:pt x="13331" y="18868"/>
                </a:moveTo>
                <a:cubicBezTo>
                  <a:pt x="13387" y="18924"/>
                  <a:pt x="13415" y="18924"/>
                  <a:pt x="13415" y="18924"/>
                </a:cubicBezTo>
                <a:cubicBezTo>
                  <a:pt x="13471" y="19008"/>
                  <a:pt x="13527" y="19119"/>
                  <a:pt x="13555" y="19175"/>
                </a:cubicBezTo>
                <a:cubicBezTo>
                  <a:pt x="13582" y="19231"/>
                  <a:pt x="13610" y="19259"/>
                  <a:pt x="13582" y="19259"/>
                </a:cubicBezTo>
                <a:cubicBezTo>
                  <a:pt x="13527" y="19175"/>
                  <a:pt x="13471" y="19092"/>
                  <a:pt x="13415" y="19008"/>
                </a:cubicBezTo>
                <a:lnTo>
                  <a:pt x="13331" y="18868"/>
                </a:lnTo>
                <a:close/>
                <a:moveTo>
                  <a:pt x="13722" y="19287"/>
                </a:moveTo>
                <a:cubicBezTo>
                  <a:pt x="13800" y="19339"/>
                  <a:pt x="14219" y="20023"/>
                  <a:pt x="14183" y="20023"/>
                </a:cubicBezTo>
                <a:cubicBezTo>
                  <a:pt x="14181" y="20023"/>
                  <a:pt x="14176" y="20020"/>
                  <a:pt x="14168" y="20012"/>
                </a:cubicBezTo>
                <a:cubicBezTo>
                  <a:pt x="14001" y="19789"/>
                  <a:pt x="13861" y="19538"/>
                  <a:pt x="13722" y="19287"/>
                </a:cubicBezTo>
                <a:close/>
                <a:moveTo>
                  <a:pt x="14322" y="20067"/>
                </a:moveTo>
                <a:cubicBezTo>
                  <a:pt x="14326" y="20067"/>
                  <a:pt x="14331" y="20068"/>
                  <a:pt x="14336" y="20068"/>
                </a:cubicBezTo>
                <a:cubicBezTo>
                  <a:pt x="14447" y="20235"/>
                  <a:pt x="14475" y="20347"/>
                  <a:pt x="14475" y="20347"/>
                </a:cubicBezTo>
                <a:cubicBezTo>
                  <a:pt x="14286" y="20087"/>
                  <a:pt x="14297" y="20067"/>
                  <a:pt x="14322" y="20067"/>
                </a:cubicBezTo>
                <a:close/>
                <a:moveTo>
                  <a:pt x="8254" y="24643"/>
                </a:moveTo>
                <a:cubicBezTo>
                  <a:pt x="8297" y="24665"/>
                  <a:pt x="7888" y="24754"/>
                  <a:pt x="7754" y="24754"/>
                </a:cubicBezTo>
                <a:cubicBezTo>
                  <a:pt x="7714" y="24754"/>
                  <a:pt x="7698" y="24746"/>
                  <a:pt x="7724" y="24727"/>
                </a:cubicBezTo>
                <a:cubicBezTo>
                  <a:pt x="7891" y="24699"/>
                  <a:pt x="8086" y="24643"/>
                  <a:pt x="8254" y="24643"/>
                </a:cubicBezTo>
                <a:close/>
                <a:moveTo>
                  <a:pt x="7277" y="24783"/>
                </a:moveTo>
                <a:cubicBezTo>
                  <a:pt x="7110" y="24839"/>
                  <a:pt x="6942" y="24867"/>
                  <a:pt x="6747" y="24895"/>
                </a:cubicBezTo>
                <a:cubicBezTo>
                  <a:pt x="6942" y="24839"/>
                  <a:pt x="7110" y="24783"/>
                  <a:pt x="7277" y="24783"/>
                </a:cubicBezTo>
                <a:close/>
                <a:moveTo>
                  <a:pt x="10290" y="24532"/>
                </a:moveTo>
                <a:lnTo>
                  <a:pt x="10904" y="24560"/>
                </a:lnTo>
                <a:cubicBezTo>
                  <a:pt x="11099" y="24588"/>
                  <a:pt x="11350" y="24560"/>
                  <a:pt x="11685" y="24616"/>
                </a:cubicBezTo>
                <a:cubicBezTo>
                  <a:pt x="12048" y="24671"/>
                  <a:pt x="12383" y="24755"/>
                  <a:pt x="12745" y="24839"/>
                </a:cubicBezTo>
                <a:cubicBezTo>
                  <a:pt x="11975" y="24681"/>
                  <a:pt x="11190" y="24607"/>
                  <a:pt x="10401" y="24607"/>
                </a:cubicBezTo>
                <a:cubicBezTo>
                  <a:pt x="10076" y="24607"/>
                  <a:pt x="9751" y="24619"/>
                  <a:pt x="9425" y="24643"/>
                </a:cubicBezTo>
                <a:cubicBezTo>
                  <a:pt x="8511" y="24716"/>
                  <a:pt x="7617" y="24871"/>
                  <a:pt x="6726" y="25109"/>
                </a:cubicBezTo>
                <a:lnTo>
                  <a:pt x="6726" y="25109"/>
                </a:lnTo>
                <a:cubicBezTo>
                  <a:pt x="7884" y="24731"/>
                  <a:pt x="9098" y="24532"/>
                  <a:pt x="10290" y="24532"/>
                </a:cubicBezTo>
                <a:close/>
                <a:moveTo>
                  <a:pt x="2674" y="27991"/>
                </a:moveTo>
                <a:cubicBezTo>
                  <a:pt x="2730" y="28075"/>
                  <a:pt x="2813" y="28131"/>
                  <a:pt x="2897" y="28215"/>
                </a:cubicBezTo>
                <a:cubicBezTo>
                  <a:pt x="2813" y="28159"/>
                  <a:pt x="2758" y="28103"/>
                  <a:pt x="2702" y="28047"/>
                </a:cubicBezTo>
                <a:lnTo>
                  <a:pt x="2674" y="27991"/>
                </a:lnTo>
                <a:close/>
                <a:moveTo>
                  <a:pt x="21831" y="38219"/>
                </a:moveTo>
                <a:cubicBezTo>
                  <a:pt x="21897" y="38219"/>
                  <a:pt x="22045" y="38229"/>
                  <a:pt x="22315" y="38258"/>
                </a:cubicBezTo>
                <a:cubicBezTo>
                  <a:pt x="22273" y="38267"/>
                  <a:pt x="22220" y="38270"/>
                  <a:pt x="22164" y="38270"/>
                </a:cubicBezTo>
                <a:cubicBezTo>
                  <a:pt x="21946" y="38270"/>
                  <a:pt x="21682" y="38219"/>
                  <a:pt x="21831" y="38219"/>
                </a:cubicBezTo>
                <a:close/>
                <a:moveTo>
                  <a:pt x="28564" y="39904"/>
                </a:moveTo>
                <a:lnTo>
                  <a:pt x="28704" y="40016"/>
                </a:lnTo>
                <a:cubicBezTo>
                  <a:pt x="28677" y="40007"/>
                  <a:pt x="28649" y="39997"/>
                  <a:pt x="28622" y="39988"/>
                </a:cubicBezTo>
                <a:lnTo>
                  <a:pt x="28622" y="39988"/>
                </a:lnTo>
                <a:cubicBezTo>
                  <a:pt x="28646" y="39987"/>
                  <a:pt x="28620" y="39960"/>
                  <a:pt x="28620" y="39960"/>
                </a:cubicBezTo>
                <a:lnTo>
                  <a:pt x="28564" y="39904"/>
                </a:lnTo>
                <a:close/>
                <a:moveTo>
                  <a:pt x="26337" y="45250"/>
                </a:moveTo>
                <a:cubicBezTo>
                  <a:pt x="26383" y="45250"/>
                  <a:pt x="26204" y="45353"/>
                  <a:pt x="26165" y="45372"/>
                </a:cubicBezTo>
                <a:cubicBezTo>
                  <a:pt x="26059" y="45412"/>
                  <a:pt x="26013" y="45427"/>
                  <a:pt x="26001" y="45427"/>
                </a:cubicBezTo>
                <a:cubicBezTo>
                  <a:pt x="25968" y="45427"/>
                  <a:pt x="26212" y="45309"/>
                  <a:pt x="26172" y="45309"/>
                </a:cubicBezTo>
                <a:cubicBezTo>
                  <a:pt x="26166" y="45309"/>
                  <a:pt x="26155" y="45311"/>
                  <a:pt x="26137" y="45317"/>
                </a:cubicBezTo>
                <a:cubicBezTo>
                  <a:pt x="26260" y="45268"/>
                  <a:pt x="26318" y="45250"/>
                  <a:pt x="26337" y="45250"/>
                </a:cubicBezTo>
                <a:close/>
                <a:moveTo>
                  <a:pt x="21589" y="47465"/>
                </a:moveTo>
                <a:lnTo>
                  <a:pt x="21171" y="47632"/>
                </a:lnTo>
                <a:cubicBezTo>
                  <a:pt x="21128" y="47654"/>
                  <a:pt x="21102" y="47663"/>
                  <a:pt x="21092" y="47663"/>
                </a:cubicBezTo>
                <a:cubicBezTo>
                  <a:pt x="21076" y="47663"/>
                  <a:pt x="21102" y="47639"/>
                  <a:pt x="21171" y="47604"/>
                </a:cubicBezTo>
                <a:cubicBezTo>
                  <a:pt x="21310" y="47521"/>
                  <a:pt x="21450" y="47493"/>
                  <a:pt x="21589" y="47465"/>
                </a:cubicBezTo>
                <a:close/>
                <a:moveTo>
                  <a:pt x="21222" y="38331"/>
                </a:moveTo>
                <a:cubicBezTo>
                  <a:pt x="21579" y="38331"/>
                  <a:pt x="21936" y="38345"/>
                  <a:pt x="22287" y="38370"/>
                </a:cubicBezTo>
                <a:cubicBezTo>
                  <a:pt x="22678" y="38398"/>
                  <a:pt x="23068" y="38454"/>
                  <a:pt x="23487" y="38509"/>
                </a:cubicBezTo>
                <a:cubicBezTo>
                  <a:pt x="23682" y="38537"/>
                  <a:pt x="23877" y="38593"/>
                  <a:pt x="24072" y="38621"/>
                </a:cubicBezTo>
                <a:cubicBezTo>
                  <a:pt x="24240" y="38649"/>
                  <a:pt x="24435" y="38705"/>
                  <a:pt x="24603" y="38733"/>
                </a:cubicBezTo>
                <a:cubicBezTo>
                  <a:pt x="25914" y="39039"/>
                  <a:pt x="27197" y="39458"/>
                  <a:pt x="28481" y="39932"/>
                </a:cubicBezTo>
                <a:lnTo>
                  <a:pt x="28492" y="39943"/>
                </a:lnTo>
                <a:lnTo>
                  <a:pt x="28492" y="39943"/>
                </a:lnTo>
                <a:cubicBezTo>
                  <a:pt x="26137" y="39141"/>
                  <a:pt x="23660" y="38396"/>
                  <a:pt x="21161" y="38396"/>
                </a:cubicBezTo>
                <a:cubicBezTo>
                  <a:pt x="20616" y="38396"/>
                  <a:pt x="20071" y="38431"/>
                  <a:pt x="19525" y="38509"/>
                </a:cubicBezTo>
                <a:cubicBezTo>
                  <a:pt x="15284" y="39123"/>
                  <a:pt x="11881" y="42164"/>
                  <a:pt x="8728" y="45038"/>
                </a:cubicBezTo>
                <a:cubicBezTo>
                  <a:pt x="9973" y="47506"/>
                  <a:pt x="12831" y="48592"/>
                  <a:pt x="15664" y="48592"/>
                </a:cubicBezTo>
                <a:cubicBezTo>
                  <a:pt x="16385" y="48592"/>
                  <a:pt x="17104" y="48521"/>
                  <a:pt x="17795" y="48386"/>
                </a:cubicBezTo>
                <a:cubicBezTo>
                  <a:pt x="21199" y="47688"/>
                  <a:pt x="24212" y="45819"/>
                  <a:pt x="27476" y="44675"/>
                </a:cubicBezTo>
                <a:cubicBezTo>
                  <a:pt x="27924" y="44514"/>
                  <a:pt x="28383" y="44387"/>
                  <a:pt x="28847" y="44288"/>
                </a:cubicBezTo>
                <a:lnTo>
                  <a:pt x="28847" y="44288"/>
                </a:lnTo>
                <a:cubicBezTo>
                  <a:pt x="28779" y="44305"/>
                  <a:pt x="28713" y="44322"/>
                  <a:pt x="28648" y="44340"/>
                </a:cubicBezTo>
                <a:cubicBezTo>
                  <a:pt x="27755" y="44591"/>
                  <a:pt x="26862" y="44926"/>
                  <a:pt x="25997" y="45317"/>
                </a:cubicBezTo>
                <a:cubicBezTo>
                  <a:pt x="25906" y="45355"/>
                  <a:pt x="25886" y="45366"/>
                  <a:pt x="25894" y="45366"/>
                </a:cubicBezTo>
                <a:cubicBezTo>
                  <a:pt x="25906" y="45366"/>
                  <a:pt x="25976" y="45344"/>
                  <a:pt x="25988" y="45344"/>
                </a:cubicBezTo>
                <a:cubicBezTo>
                  <a:pt x="26000" y="45344"/>
                  <a:pt x="25965" y="45361"/>
                  <a:pt x="25802" y="45428"/>
                </a:cubicBezTo>
                <a:cubicBezTo>
                  <a:pt x="25767" y="45442"/>
                  <a:pt x="25752" y="45447"/>
                  <a:pt x="25747" y="45447"/>
                </a:cubicBezTo>
                <a:cubicBezTo>
                  <a:pt x="25734" y="45447"/>
                  <a:pt x="25823" y="45400"/>
                  <a:pt x="25802" y="45400"/>
                </a:cubicBezTo>
                <a:cubicBezTo>
                  <a:pt x="23905" y="46209"/>
                  <a:pt x="22175" y="47158"/>
                  <a:pt x="20222" y="47856"/>
                </a:cubicBezTo>
                <a:cubicBezTo>
                  <a:pt x="19246" y="48246"/>
                  <a:pt x="18214" y="48525"/>
                  <a:pt x="17181" y="48692"/>
                </a:cubicBezTo>
                <a:cubicBezTo>
                  <a:pt x="16670" y="48769"/>
                  <a:pt x="16152" y="48805"/>
                  <a:pt x="15634" y="48805"/>
                </a:cubicBezTo>
                <a:cubicBezTo>
                  <a:pt x="15022" y="48805"/>
                  <a:pt x="14410" y="48755"/>
                  <a:pt x="13806" y="48665"/>
                </a:cubicBezTo>
                <a:cubicBezTo>
                  <a:pt x="12773" y="48469"/>
                  <a:pt x="11769" y="48107"/>
                  <a:pt x="10876" y="47577"/>
                </a:cubicBezTo>
                <a:cubicBezTo>
                  <a:pt x="9928" y="47019"/>
                  <a:pt x="9146" y="46237"/>
                  <a:pt x="8644" y="45289"/>
                </a:cubicBezTo>
                <a:lnTo>
                  <a:pt x="8533" y="45094"/>
                </a:lnTo>
                <a:cubicBezTo>
                  <a:pt x="8505" y="45066"/>
                  <a:pt x="8477" y="45038"/>
                  <a:pt x="8477" y="45010"/>
                </a:cubicBezTo>
                <a:lnTo>
                  <a:pt x="8561" y="44926"/>
                </a:lnTo>
                <a:lnTo>
                  <a:pt x="8895" y="44647"/>
                </a:lnTo>
                <a:lnTo>
                  <a:pt x="9202" y="44340"/>
                </a:lnTo>
                <a:lnTo>
                  <a:pt x="9509" y="44061"/>
                </a:lnTo>
                <a:cubicBezTo>
                  <a:pt x="9872" y="43754"/>
                  <a:pt x="10235" y="43420"/>
                  <a:pt x="10625" y="43085"/>
                </a:cubicBezTo>
                <a:cubicBezTo>
                  <a:pt x="11378" y="42471"/>
                  <a:pt x="12132" y="41857"/>
                  <a:pt x="12913" y="41271"/>
                </a:cubicBezTo>
                <a:cubicBezTo>
                  <a:pt x="13973" y="40518"/>
                  <a:pt x="15117" y="39876"/>
                  <a:pt x="16317" y="39346"/>
                </a:cubicBezTo>
                <a:cubicBezTo>
                  <a:pt x="17460" y="38844"/>
                  <a:pt x="18688" y="38537"/>
                  <a:pt x="19916" y="38398"/>
                </a:cubicBezTo>
                <a:cubicBezTo>
                  <a:pt x="20346" y="38352"/>
                  <a:pt x="20784" y="38331"/>
                  <a:pt x="21222" y="38331"/>
                </a:cubicBezTo>
                <a:close/>
                <a:moveTo>
                  <a:pt x="79" y="1"/>
                </a:moveTo>
                <a:cubicBezTo>
                  <a:pt x="1" y="1"/>
                  <a:pt x="23" y="223"/>
                  <a:pt x="23" y="399"/>
                </a:cubicBezTo>
                <a:lnTo>
                  <a:pt x="23" y="957"/>
                </a:lnTo>
                <a:lnTo>
                  <a:pt x="23" y="1850"/>
                </a:lnTo>
                <a:cubicBezTo>
                  <a:pt x="23" y="2268"/>
                  <a:pt x="51" y="2659"/>
                  <a:pt x="79" y="2966"/>
                </a:cubicBezTo>
                <a:cubicBezTo>
                  <a:pt x="107" y="3273"/>
                  <a:pt x="135" y="3580"/>
                  <a:pt x="163" y="3942"/>
                </a:cubicBezTo>
                <a:cubicBezTo>
                  <a:pt x="330" y="4919"/>
                  <a:pt x="554" y="5867"/>
                  <a:pt x="860" y="6788"/>
                </a:cubicBezTo>
                <a:cubicBezTo>
                  <a:pt x="1000" y="7011"/>
                  <a:pt x="1139" y="7402"/>
                  <a:pt x="1335" y="7848"/>
                </a:cubicBezTo>
                <a:cubicBezTo>
                  <a:pt x="1502" y="8350"/>
                  <a:pt x="1670" y="8908"/>
                  <a:pt x="1865" y="9411"/>
                </a:cubicBezTo>
                <a:cubicBezTo>
                  <a:pt x="2451" y="10861"/>
                  <a:pt x="3288" y="12228"/>
                  <a:pt x="4320" y="13428"/>
                </a:cubicBezTo>
                <a:cubicBezTo>
                  <a:pt x="4292" y="13484"/>
                  <a:pt x="4264" y="13512"/>
                  <a:pt x="4264" y="13568"/>
                </a:cubicBezTo>
                <a:cubicBezTo>
                  <a:pt x="4376" y="13707"/>
                  <a:pt x="4487" y="13847"/>
                  <a:pt x="4627" y="14014"/>
                </a:cubicBezTo>
                <a:cubicBezTo>
                  <a:pt x="4543" y="14098"/>
                  <a:pt x="5352" y="14935"/>
                  <a:pt x="5687" y="15269"/>
                </a:cubicBezTo>
                <a:cubicBezTo>
                  <a:pt x="5910" y="15465"/>
                  <a:pt x="6161" y="15632"/>
                  <a:pt x="6384" y="15799"/>
                </a:cubicBezTo>
                <a:cubicBezTo>
                  <a:pt x="6496" y="15883"/>
                  <a:pt x="6580" y="15939"/>
                  <a:pt x="6636" y="16051"/>
                </a:cubicBezTo>
                <a:cubicBezTo>
                  <a:pt x="7779" y="16776"/>
                  <a:pt x="9007" y="17362"/>
                  <a:pt x="10290" y="17780"/>
                </a:cubicBezTo>
                <a:lnTo>
                  <a:pt x="12104" y="18450"/>
                </a:lnTo>
                <a:lnTo>
                  <a:pt x="12829" y="18729"/>
                </a:lnTo>
                <a:lnTo>
                  <a:pt x="13108" y="18840"/>
                </a:lnTo>
                <a:cubicBezTo>
                  <a:pt x="13192" y="18868"/>
                  <a:pt x="13276" y="18868"/>
                  <a:pt x="13303" y="18924"/>
                </a:cubicBezTo>
                <a:cubicBezTo>
                  <a:pt x="13387" y="19064"/>
                  <a:pt x="13359" y="19008"/>
                  <a:pt x="13555" y="19315"/>
                </a:cubicBezTo>
                <a:cubicBezTo>
                  <a:pt x="14475" y="20542"/>
                  <a:pt x="15284" y="21491"/>
                  <a:pt x="16093" y="22523"/>
                </a:cubicBezTo>
                <a:lnTo>
                  <a:pt x="16400" y="22970"/>
                </a:lnTo>
                <a:cubicBezTo>
                  <a:pt x="17684" y="24950"/>
                  <a:pt x="18967" y="26903"/>
                  <a:pt x="20250" y="28884"/>
                </a:cubicBezTo>
                <a:cubicBezTo>
                  <a:pt x="19999" y="28633"/>
                  <a:pt x="19692" y="28382"/>
                  <a:pt x="19469" y="28131"/>
                </a:cubicBezTo>
                <a:cubicBezTo>
                  <a:pt x="19274" y="27908"/>
                  <a:pt x="19051" y="27684"/>
                  <a:pt x="18827" y="27461"/>
                </a:cubicBezTo>
                <a:cubicBezTo>
                  <a:pt x="18409" y="27099"/>
                  <a:pt x="17795" y="26680"/>
                  <a:pt x="17628" y="26513"/>
                </a:cubicBezTo>
                <a:cubicBezTo>
                  <a:pt x="15759" y="25229"/>
                  <a:pt x="13582" y="24448"/>
                  <a:pt x="11323" y="24281"/>
                </a:cubicBezTo>
                <a:cubicBezTo>
                  <a:pt x="10943" y="24246"/>
                  <a:pt x="10575" y="24222"/>
                  <a:pt x="10210" y="24222"/>
                </a:cubicBezTo>
                <a:cubicBezTo>
                  <a:pt x="9985" y="24222"/>
                  <a:pt x="9761" y="24232"/>
                  <a:pt x="9537" y="24253"/>
                </a:cubicBezTo>
                <a:cubicBezTo>
                  <a:pt x="8867" y="24309"/>
                  <a:pt x="8226" y="24392"/>
                  <a:pt x="7584" y="24532"/>
                </a:cubicBezTo>
                <a:cubicBezTo>
                  <a:pt x="7305" y="24588"/>
                  <a:pt x="7500" y="24560"/>
                  <a:pt x="7166" y="24643"/>
                </a:cubicBezTo>
                <a:cubicBezTo>
                  <a:pt x="7179" y="24634"/>
                  <a:pt x="7177" y="24631"/>
                  <a:pt x="7164" y="24631"/>
                </a:cubicBezTo>
                <a:cubicBezTo>
                  <a:pt x="7094" y="24631"/>
                  <a:pt x="6711" y="24736"/>
                  <a:pt x="6524" y="24783"/>
                </a:cubicBezTo>
                <a:cubicBezTo>
                  <a:pt x="5882" y="25006"/>
                  <a:pt x="4989" y="25313"/>
                  <a:pt x="4097" y="25648"/>
                </a:cubicBezTo>
                <a:lnTo>
                  <a:pt x="2618" y="26206"/>
                </a:lnTo>
                <a:lnTo>
                  <a:pt x="1028" y="26792"/>
                </a:lnTo>
                <a:cubicBezTo>
                  <a:pt x="1000" y="26820"/>
                  <a:pt x="1028" y="26848"/>
                  <a:pt x="1028" y="26848"/>
                </a:cubicBezTo>
                <a:lnTo>
                  <a:pt x="1084" y="26875"/>
                </a:lnTo>
                <a:lnTo>
                  <a:pt x="1167" y="26959"/>
                </a:lnTo>
                <a:cubicBezTo>
                  <a:pt x="1753" y="27601"/>
                  <a:pt x="2144" y="28019"/>
                  <a:pt x="2534" y="28354"/>
                </a:cubicBezTo>
                <a:lnTo>
                  <a:pt x="3539" y="29163"/>
                </a:lnTo>
                <a:cubicBezTo>
                  <a:pt x="3650" y="29247"/>
                  <a:pt x="3706" y="29303"/>
                  <a:pt x="3874" y="29442"/>
                </a:cubicBezTo>
                <a:cubicBezTo>
                  <a:pt x="4208" y="29665"/>
                  <a:pt x="4487" y="29889"/>
                  <a:pt x="4850" y="30140"/>
                </a:cubicBezTo>
                <a:cubicBezTo>
                  <a:pt x="6440" y="31256"/>
                  <a:pt x="8170" y="32176"/>
                  <a:pt x="9983" y="32902"/>
                </a:cubicBezTo>
                <a:cubicBezTo>
                  <a:pt x="11490" y="33460"/>
                  <a:pt x="13052" y="33878"/>
                  <a:pt x="14615" y="34157"/>
                </a:cubicBezTo>
                <a:cubicBezTo>
                  <a:pt x="15996" y="34398"/>
                  <a:pt x="17377" y="34519"/>
                  <a:pt x="18771" y="34519"/>
                </a:cubicBezTo>
                <a:cubicBezTo>
                  <a:pt x="19152" y="34519"/>
                  <a:pt x="19533" y="34510"/>
                  <a:pt x="19916" y="34492"/>
                </a:cubicBezTo>
                <a:cubicBezTo>
                  <a:pt x="20125" y="34464"/>
                  <a:pt x="20236" y="34464"/>
                  <a:pt x="20358" y="34464"/>
                </a:cubicBezTo>
                <a:cubicBezTo>
                  <a:pt x="20480" y="34464"/>
                  <a:pt x="20613" y="34464"/>
                  <a:pt x="20864" y="34436"/>
                </a:cubicBezTo>
                <a:lnTo>
                  <a:pt x="21310" y="34380"/>
                </a:lnTo>
                <a:lnTo>
                  <a:pt x="21729" y="34324"/>
                </a:lnTo>
                <a:cubicBezTo>
                  <a:pt x="22036" y="34269"/>
                  <a:pt x="23403" y="33962"/>
                  <a:pt x="23710" y="33934"/>
                </a:cubicBezTo>
                <a:lnTo>
                  <a:pt x="23821" y="33906"/>
                </a:lnTo>
                <a:lnTo>
                  <a:pt x="23905" y="33962"/>
                </a:lnTo>
                <a:lnTo>
                  <a:pt x="24072" y="34129"/>
                </a:lnTo>
                <a:lnTo>
                  <a:pt x="24407" y="34436"/>
                </a:lnTo>
                <a:cubicBezTo>
                  <a:pt x="24658" y="34659"/>
                  <a:pt x="24909" y="34910"/>
                  <a:pt x="25133" y="35134"/>
                </a:cubicBezTo>
                <a:cubicBezTo>
                  <a:pt x="25328" y="35413"/>
                  <a:pt x="25663" y="35803"/>
                  <a:pt x="26025" y="36249"/>
                </a:cubicBezTo>
                <a:lnTo>
                  <a:pt x="26528" y="36835"/>
                </a:lnTo>
                <a:cubicBezTo>
                  <a:pt x="26667" y="37003"/>
                  <a:pt x="26807" y="37170"/>
                  <a:pt x="26946" y="37338"/>
                </a:cubicBezTo>
                <a:cubicBezTo>
                  <a:pt x="27197" y="37644"/>
                  <a:pt x="27281" y="38286"/>
                  <a:pt x="27560" y="38593"/>
                </a:cubicBezTo>
                <a:lnTo>
                  <a:pt x="27727" y="39012"/>
                </a:lnTo>
                <a:lnTo>
                  <a:pt x="27337" y="39123"/>
                </a:lnTo>
                <a:lnTo>
                  <a:pt x="27448" y="39235"/>
                </a:lnTo>
                <a:lnTo>
                  <a:pt x="27476" y="39263"/>
                </a:lnTo>
                <a:lnTo>
                  <a:pt x="27448" y="39263"/>
                </a:lnTo>
                <a:lnTo>
                  <a:pt x="27392" y="39235"/>
                </a:lnTo>
                <a:cubicBezTo>
                  <a:pt x="26723" y="38984"/>
                  <a:pt x="26109" y="38788"/>
                  <a:pt x="25467" y="38593"/>
                </a:cubicBezTo>
                <a:cubicBezTo>
                  <a:pt x="25161" y="38509"/>
                  <a:pt x="24854" y="38426"/>
                  <a:pt x="24547" y="38370"/>
                </a:cubicBezTo>
                <a:cubicBezTo>
                  <a:pt x="24379" y="38342"/>
                  <a:pt x="24240" y="38286"/>
                  <a:pt x="24072" y="38258"/>
                </a:cubicBezTo>
                <a:cubicBezTo>
                  <a:pt x="23849" y="38230"/>
                  <a:pt x="23626" y="38175"/>
                  <a:pt x="23403" y="38147"/>
                </a:cubicBezTo>
                <a:cubicBezTo>
                  <a:pt x="22693" y="38028"/>
                  <a:pt x="21978" y="37970"/>
                  <a:pt x="21264" y="37970"/>
                </a:cubicBezTo>
                <a:cubicBezTo>
                  <a:pt x="20295" y="37970"/>
                  <a:pt x="19329" y="38077"/>
                  <a:pt x="18381" y="38286"/>
                </a:cubicBezTo>
                <a:cubicBezTo>
                  <a:pt x="17572" y="38481"/>
                  <a:pt x="16791" y="38733"/>
                  <a:pt x="16038" y="39095"/>
                </a:cubicBezTo>
                <a:cubicBezTo>
                  <a:pt x="15284" y="39430"/>
                  <a:pt x="14559" y="39821"/>
                  <a:pt x="13861" y="40267"/>
                </a:cubicBezTo>
                <a:cubicBezTo>
                  <a:pt x="12857" y="40881"/>
                  <a:pt x="11908" y="41578"/>
                  <a:pt x="11044" y="42304"/>
                </a:cubicBezTo>
                <a:cubicBezTo>
                  <a:pt x="10486" y="42750"/>
                  <a:pt x="9928" y="43252"/>
                  <a:pt x="9370" y="43726"/>
                </a:cubicBezTo>
                <a:lnTo>
                  <a:pt x="8867" y="44173"/>
                </a:lnTo>
                <a:lnTo>
                  <a:pt x="8337" y="44675"/>
                </a:lnTo>
                <a:lnTo>
                  <a:pt x="8198" y="44815"/>
                </a:lnTo>
                <a:lnTo>
                  <a:pt x="8142" y="44870"/>
                </a:lnTo>
                <a:lnTo>
                  <a:pt x="8114" y="44898"/>
                </a:lnTo>
                <a:cubicBezTo>
                  <a:pt x="8086" y="44926"/>
                  <a:pt x="8114" y="44954"/>
                  <a:pt x="8114" y="44954"/>
                </a:cubicBezTo>
                <a:lnTo>
                  <a:pt x="8282" y="45261"/>
                </a:lnTo>
                <a:cubicBezTo>
                  <a:pt x="8393" y="45456"/>
                  <a:pt x="8505" y="45651"/>
                  <a:pt x="8644" y="45847"/>
                </a:cubicBezTo>
                <a:cubicBezTo>
                  <a:pt x="8812" y="46098"/>
                  <a:pt x="9007" y="46349"/>
                  <a:pt x="9202" y="46572"/>
                </a:cubicBezTo>
                <a:lnTo>
                  <a:pt x="9481" y="46851"/>
                </a:lnTo>
                <a:lnTo>
                  <a:pt x="9788" y="47130"/>
                </a:lnTo>
                <a:cubicBezTo>
                  <a:pt x="10207" y="47493"/>
                  <a:pt x="10681" y="47800"/>
                  <a:pt x="11183" y="48051"/>
                </a:cubicBezTo>
                <a:cubicBezTo>
                  <a:pt x="12466" y="48665"/>
                  <a:pt x="13889" y="49027"/>
                  <a:pt x="15312" y="49055"/>
                </a:cubicBezTo>
                <a:cubicBezTo>
                  <a:pt x="15431" y="49060"/>
                  <a:pt x="15549" y="49062"/>
                  <a:pt x="15668" y="49062"/>
                </a:cubicBezTo>
                <a:cubicBezTo>
                  <a:pt x="16219" y="49062"/>
                  <a:pt x="16770" y="49012"/>
                  <a:pt x="17321" y="48944"/>
                </a:cubicBezTo>
                <a:cubicBezTo>
                  <a:pt x="17935" y="48832"/>
                  <a:pt x="18493" y="48692"/>
                  <a:pt x="19079" y="48525"/>
                </a:cubicBezTo>
                <a:cubicBezTo>
                  <a:pt x="20278" y="48162"/>
                  <a:pt x="21422" y="47716"/>
                  <a:pt x="22566" y="47186"/>
                </a:cubicBezTo>
                <a:cubicBezTo>
                  <a:pt x="23626" y="46684"/>
                  <a:pt x="24575" y="46209"/>
                  <a:pt x="25440" y="45819"/>
                </a:cubicBezTo>
                <a:lnTo>
                  <a:pt x="27281" y="45038"/>
                </a:lnTo>
                <a:cubicBezTo>
                  <a:pt x="27867" y="44787"/>
                  <a:pt x="28481" y="44563"/>
                  <a:pt x="29094" y="44424"/>
                </a:cubicBezTo>
                <a:cubicBezTo>
                  <a:pt x="29234" y="44368"/>
                  <a:pt x="28927" y="44396"/>
                  <a:pt x="29290" y="44312"/>
                </a:cubicBezTo>
                <a:lnTo>
                  <a:pt x="29290" y="44368"/>
                </a:lnTo>
                <a:cubicBezTo>
                  <a:pt x="29658" y="44307"/>
                  <a:pt x="30033" y="44275"/>
                  <a:pt x="30411" y="44275"/>
                </a:cubicBezTo>
                <a:cubicBezTo>
                  <a:pt x="31064" y="44275"/>
                  <a:pt x="31722" y="44369"/>
                  <a:pt x="32358" y="44563"/>
                </a:cubicBezTo>
                <a:cubicBezTo>
                  <a:pt x="33279" y="44870"/>
                  <a:pt x="34200" y="45289"/>
                  <a:pt x="35037" y="45819"/>
                </a:cubicBezTo>
                <a:cubicBezTo>
                  <a:pt x="35047" y="45822"/>
                  <a:pt x="35054" y="45823"/>
                  <a:pt x="35058" y="45823"/>
                </a:cubicBezTo>
                <a:cubicBezTo>
                  <a:pt x="35133" y="45823"/>
                  <a:pt x="34567" y="45479"/>
                  <a:pt x="34618" y="45479"/>
                </a:cubicBezTo>
                <a:cubicBezTo>
                  <a:pt x="34626" y="45479"/>
                  <a:pt x="34652" y="45489"/>
                  <a:pt x="34702" y="45512"/>
                </a:cubicBezTo>
                <a:cubicBezTo>
                  <a:pt x="34981" y="45707"/>
                  <a:pt x="35093" y="45791"/>
                  <a:pt x="35316" y="45958"/>
                </a:cubicBezTo>
                <a:cubicBezTo>
                  <a:pt x="35268" y="45926"/>
                  <a:pt x="35137" y="45858"/>
                  <a:pt x="35108" y="45858"/>
                </a:cubicBezTo>
                <a:cubicBezTo>
                  <a:pt x="35087" y="45858"/>
                  <a:pt x="35122" y="45895"/>
                  <a:pt x="35288" y="46014"/>
                </a:cubicBezTo>
                <a:cubicBezTo>
                  <a:pt x="35818" y="46321"/>
                  <a:pt x="36292" y="46684"/>
                  <a:pt x="36767" y="47046"/>
                </a:cubicBezTo>
                <a:cubicBezTo>
                  <a:pt x="36878" y="47102"/>
                  <a:pt x="37101" y="47242"/>
                  <a:pt x="37185" y="47298"/>
                </a:cubicBezTo>
                <a:lnTo>
                  <a:pt x="37241" y="47325"/>
                </a:lnTo>
                <a:cubicBezTo>
                  <a:pt x="38831" y="48525"/>
                  <a:pt x="40505" y="49613"/>
                  <a:pt x="42235" y="50562"/>
                </a:cubicBezTo>
                <a:cubicBezTo>
                  <a:pt x="42821" y="48888"/>
                  <a:pt x="43574" y="47298"/>
                  <a:pt x="44467" y="45763"/>
                </a:cubicBezTo>
                <a:cubicBezTo>
                  <a:pt x="42932" y="44898"/>
                  <a:pt x="41314" y="44201"/>
                  <a:pt x="39696" y="43447"/>
                </a:cubicBezTo>
                <a:lnTo>
                  <a:pt x="39696" y="43447"/>
                </a:lnTo>
                <a:cubicBezTo>
                  <a:pt x="39891" y="43503"/>
                  <a:pt x="40170" y="43615"/>
                  <a:pt x="40449" y="43726"/>
                </a:cubicBezTo>
                <a:cubicBezTo>
                  <a:pt x="40756" y="43866"/>
                  <a:pt x="41426" y="44173"/>
                  <a:pt x="41816" y="44368"/>
                </a:cubicBezTo>
                <a:cubicBezTo>
                  <a:pt x="42263" y="44563"/>
                  <a:pt x="42737" y="44787"/>
                  <a:pt x="43183" y="45038"/>
                </a:cubicBezTo>
                <a:cubicBezTo>
                  <a:pt x="43630" y="45261"/>
                  <a:pt x="44104" y="45512"/>
                  <a:pt x="44495" y="45763"/>
                </a:cubicBezTo>
                <a:cubicBezTo>
                  <a:pt x="44160" y="46349"/>
                  <a:pt x="43825" y="46935"/>
                  <a:pt x="43574" y="47493"/>
                </a:cubicBezTo>
                <a:cubicBezTo>
                  <a:pt x="43323" y="48023"/>
                  <a:pt x="43072" y="48553"/>
                  <a:pt x="42876" y="49055"/>
                </a:cubicBezTo>
                <a:cubicBezTo>
                  <a:pt x="42653" y="49557"/>
                  <a:pt x="42458" y="50115"/>
                  <a:pt x="42291" y="50618"/>
                </a:cubicBezTo>
                <a:lnTo>
                  <a:pt x="42291" y="50645"/>
                </a:lnTo>
                <a:lnTo>
                  <a:pt x="42263" y="50645"/>
                </a:lnTo>
                <a:lnTo>
                  <a:pt x="42235" y="50618"/>
                </a:lnTo>
                <a:lnTo>
                  <a:pt x="42123" y="50562"/>
                </a:lnTo>
                <a:lnTo>
                  <a:pt x="41956" y="50450"/>
                </a:lnTo>
                <a:lnTo>
                  <a:pt x="41621" y="50283"/>
                </a:lnTo>
                <a:lnTo>
                  <a:pt x="40924" y="49892"/>
                </a:lnTo>
                <a:cubicBezTo>
                  <a:pt x="40477" y="49641"/>
                  <a:pt x="40087" y="49418"/>
                  <a:pt x="39696" y="49195"/>
                </a:cubicBezTo>
                <a:cubicBezTo>
                  <a:pt x="38943" y="48748"/>
                  <a:pt x="38245" y="48302"/>
                  <a:pt x="37631" y="47883"/>
                </a:cubicBezTo>
                <a:lnTo>
                  <a:pt x="37631" y="47883"/>
                </a:lnTo>
                <a:cubicBezTo>
                  <a:pt x="37671" y="47928"/>
                  <a:pt x="37679" y="47946"/>
                  <a:pt x="37665" y="47946"/>
                </a:cubicBezTo>
                <a:cubicBezTo>
                  <a:pt x="37603" y="47946"/>
                  <a:pt x="37098" y="47576"/>
                  <a:pt x="37049" y="47576"/>
                </a:cubicBezTo>
                <a:cubicBezTo>
                  <a:pt x="37047" y="47576"/>
                  <a:pt x="37046" y="47576"/>
                  <a:pt x="37046" y="47577"/>
                </a:cubicBezTo>
                <a:cubicBezTo>
                  <a:pt x="37352" y="47911"/>
                  <a:pt x="37687" y="48190"/>
                  <a:pt x="38050" y="48441"/>
                </a:cubicBezTo>
                <a:cubicBezTo>
                  <a:pt x="38636" y="48888"/>
                  <a:pt x="39333" y="49362"/>
                  <a:pt x="39835" y="49669"/>
                </a:cubicBezTo>
                <a:cubicBezTo>
                  <a:pt x="40114" y="49836"/>
                  <a:pt x="40366" y="49976"/>
                  <a:pt x="40645" y="50143"/>
                </a:cubicBezTo>
                <a:lnTo>
                  <a:pt x="41760" y="50729"/>
                </a:lnTo>
                <a:lnTo>
                  <a:pt x="42095" y="50924"/>
                </a:lnTo>
                <a:lnTo>
                  <a:pt x="42291" y="51036"/>
                </a:lnTo>
                <a:lnTo>
                  <a:pt x="42374" y="51092"/>
                </a:lnTo>
                <a:cubicBezTo>
                  <a:pt x="42393" y="51092"/>
                  <a:pt x="42424" y="51104"/>
                  <a:pt x="42442" y="51104"/>
                </a:cubicBezTo>
                <a:cubicBezTo>
                  <a:pt x="42452" y="51104"/>
                  <a:pt x="42458" y="51101"/>
                  <a:pt x="42458" y="51092"/>
                </a:cubicBezTo>
                <a:cubicBezTo>
                  <a:pt x="42625" y="50618"/>
                  <a:pt x="42821" y="50087"/>
                  <a:pt x="43016" y="49557"/>
                </a:cubicBezTo>
                <a:cubicBezTo>
                  <a:pt x="43128" y="49278"/>
                  <a:pt x="43183" y="49111"/>
                  <a:pt x="43267" y="48916"/>
                </a:cubicBezTo>
                <a:lnTo>
                  <a:pt x="43546" y="48302"/>
                </a:lnTo>
                <a:cubicBezTo>
                  <a:pt x="43713" y="47911"/>
                  <a:pt x="43909" y="47521"/>
                  <a:pt x="44132" y="47130"/>
                </a:cubicBezTo>
                <a:cubicBezTo>
                  <a:pt x="44383" y="46656"/>
                  <a:pt x="44662" y="46126"/>
                  <a:pt x="44941" y="45651"/>
                </a:cubicBezTo>
                <a:cubicBezTo>
                  <a:pt x="44634" y="45428"/>
                  <a:pt x="44243" y="45261"/>
                  <a:pt x="43909" y="45066"/>
                </a:cubicBezTo>
                <a:lnTo>
                  <a:pt x="42988" y="44591"/>
                </a:lnTo>
                <a:cubicBezTo>
                  <a:pt x="42430" y="44340"/>
                  <a:pt x="41928" y="44117"/>
                  <a:pt x="41454" y="43894"/>
                </a:cubicBezTo>
                <a:cubicBezTo>
                  <a:pt x="40672" y="43475"/>
                  <a:pt x="39640" y="43029"/>
                  <a:pt x="38775" y="42583"/>
                </a:cubicBezTo>
                <a:cubicBezTo>
                  <a:pt x="38189" y="42331"/>
                  <a:pt x="37604" y="42053"/>
                  <a:pt x="37408" y="41997"/>
                </a:cubicBezTo>
                <a:cubicBezTo>
                  <a:pt x="36515" y="41550"/>
                  <a:pt x="35316" y="40964"/>
                  <a:pt x="34730" y="40490"/>
                </a:cubicBezTo>
                <a:lnTo>
                  <a:pt x="34758" y="40434"/>
                </a:lnTo>
                <a:lnTo>
                  <a:pt x="33698" y="39597"/>
                </a:lnTo>
                <a:cubicBezTo>
                  <a:pt x="33502" y="39402"/>
                  <a:pt x="33279" y="39235"/>
                  <a:pt x="33084" y="39039"/>
                </a:cubicBezTo>
                <a:cubicBezTo>
                  <a:pt x="32916" y="38872"/>
                  <a:pt x="32721" y="38677"/>
                  <a:pt x="32582" y="38509"/>
                </a:cubicBezTo>
                <a:cubicBezTo>
                  <a:pt x="31912" y="37812"/>
                  <a:pt x="31438" y="37393"/>
                  <a:pt x="30908" y="36780"/>
                </a:cubicBezTo>
                <a:cubicBezTo>
                  <a:pt x="30629" y="36445"/>
                  <a:pt x="30712" y="36473"/>
                  <a:pt x="30406" y="36110"/>
                </a:cubicBezTo>
                <a:cubicBezTo>
                  <a:pt x="29680" y="35106"/>
                  <a:pt x="29317" y="34603"/>
                  <a:pt x="29011" y="34213"/>
                </a:cubicBezTo>
                <a:cubicBezTo>
                  <a:pt x="28704" y="33850"/>
                  <a:pt x="28425" y="33460"/>
                  <a:pt x="28146" y="33041"/>
                </a:cubicBezTo>
                <a:cubicBezTo>
                  <a:pt x="28146" y="32930"/>
                  <a:pt x="28118" y="32790"/>
                  <a:pt x="28062" y="32678"/>
                </a:cubicBezTo>
                <a:cubicBezTo>
                  <a:pt x="27978" y="32511"/>
                  <a:pt x="27923" y="32288"/>
                  <a:pt x="27839" y="32037"/>
                </a:cubicBezTo>
                <a:cubicBezTo>
                  <a:pt x="27755" y="31758"/>
                  <a:pt x="27644" y="31451"/>
                  <a:pt x="27532" y="31116"/>
                </a:cubicBezTo>
                <a:cubicBezTo>
                  <a:pt x="27448" y="30837"/>
                  <a:pt x="27337" y="30614"/>
                  <a:pt x="27141" y="30391"/>
                </a:cubicBezTo>
                <a:cubicBezTo>
                  <a:pt x="27113" y="30363"/>
                  <a:pt x="27086" y="30307"/>
                  <a:pt x="27030" y="30279"/>
                </a:cubicBezTo>
                <a:cubicBezTo>
                  <a:pt x="27030" y="30279"/>
                  <a:pt x="27030" y="30279"/>
                  <a:pt x="27030" y="30251"/>
                </a:cubicBezTo>
                <a:lnTo>
                  <a:pt x="27058" y="30251"/>
                </a:lnTo>
                <a:lnTo>
                  <a:pt x="27141" y="30223"/>
                </a:lnTo>
                <a:cubicBezTo>
                  <a:pt x="27225" y="30223"/>
                  <a:pt x="27337" y="30167"/>
                  <a:pt x="27420" y="30140"/>
                </a:cubicBezTo>
                <a:cubicBezTo>
                  <a:pt x="27616" y="30084"/>
                  <a:pt x="27783" y="30000"/>
                  <a:pt x="27978" y="29916"/>
                </a:cubicBezTo>
                <a:cubicBezTo>
                  <a:pt x="27988" y="29926"/>
                  <a:pt x="28008" y="29931"/>
                  <a:pt x="28037" y="29931"/>
                </a:cubicBezTo>
                <a:cubicBezTo>
                  <a:pt x="28334" y="29931"/>
                  <a:pt x="29569" y="29406"/>
                  <a:pt x="30712" y="28187"/>
                </a:cubicBezTo>
                <a:cubicBezTo>
                  <a:pt x="30908" y="28019"/>
                  <a:pt x="31075" y="27852"/>
                  <a:pt x="31243" y="27657"/>
                </a:cubicBezTo>
                <a:cubicBezTo>
                  <a:pt x="31438" y="27433"/>
                  <a:pt x="31633" y="27210"/>
                  <a:pt x="31745" y="27099"/>
                </a:cubicBezTo>
                <a:cubicBezTo>
                  <a:pt x="31912" y="26820"/>
                  <a:pt x="31856" y="26875"/>
                  <a:pt x="31968" y="26680"/>
                </a:cubicBezTo>
                <a:cubicBezTo>
                  <a:pt x="32303" y="26150"/>
                  <a:pt x="32554" y="25592"/>
                  <a:pt x="32749" y="24978"/>
                </a:cubicBezTo>
                <a:cubicBezTo>
                  <a:pt x="32972" y="24197"/>
                  <a:pt x="33112" y="23388"/>
                  <a:pt x="33168" y="22579"/>
                </a:cubicBezTo>
                <a:cubicBezTo>
                  <a:pt x="33195" y="21993"/>
                  <a:pt x="33168" y="21407"/>
                  <a:pt x="33084" y="20849"/>
                </a:cubicBezTo>
                <a:cubicBezTo>
                  <a:pt x="33028" y="20347"/>
                  <a:pt x="32944" y="19845"/>
                  <a:pt x="32805" y="19036"/>
                </a:cubicBezTo>
                <a:cubicBezTo>
                  <a:pt x="32777" y="18282"/>
                  <a:pt x="32693" y="17557"/>
                  <a:pt x="32526" y="16832"/>
                </a:cubicBezTo>
                <a:cubicBezTo>
                  <a:pt x="32442" y="16302"/>
                  <a:pt x="32331" y="15772"/>
                  <a:pt x="32219" y="15269"/>
                </a:cubicBezTo>
                <a:cubicBezTo>
                  <a:pt x="32219" y="15186"/>
                  <a:pt x="32191" y="15130"/>
                  <a:pt x="32191" y="15074"/>
                </a:cubicBezTo>
                <a:lnTo>
                  <a:pt x="32024" y="14879"/>
                </a:lnTo>
                <a:lnTo>
                  <a:pt x="31689" y="14544"/>
                </a:lnTo>
                <a:lnTo>
                  <a:pt x="31382" y="14181"/>
                </a:lnTo>
                <a:lnTo>
                  <a:pt x="31243" y="14042"/>
                </a:lnTo>
                <a:cubicBezTo>
                  <a:pt x="31326" y="13819"/>
                  <a:pt x="31689" y="13233"/>
                  <a:pt x="31773" y="13037"/>
                </a:cubicBezTo>
                <a:cubicBezTo>
                  <a:pt x="31773" y="13010"/>
                  <a:pt x="31745" y="12954"/>
                  <a:pt x="31522" y="12870"/>
                </a:cubicBezTo>
                <a:cubicBezTo>
                  <a:pt x="31438" y="12842"/>
                  <a:pt x="31354" y="12814"/>
                  <a:pt x="31243" y="12786"/>
                </a:cubicBezTo>
                <a:lnTo>
                  <a:pt x="31047" y="12758"/>
                </a:lnTo>
                <a:lnTo>
                  <a:pt x="30936" y="12758"/>
                </a:lnTo>
                <a:cubicBezTo>
                  <a:pt x="30908" y="12731"/>
                  <a:pt x="30880" y="12731"/>
                  <a:pt x="30852" y="12731"/>
                </a:cubicBezTo>
                <a:lnTo>
                  <a:pt x="30824" y="12731"/>
                </a:lnTo>
                <a:cubicBezTo>
                  <a:pt x="30852" y="12870"/>
                  <a:pt x="30880" y="13010"/>
                  <a:pt x="30908" y="13149"/>
                </a:cubicBezTo>
                <a:cubicBezTo>
                  <a:pt x="30908" y="13177"/>
                  <a:pt x="30908" y="13177"/>
                  <a:pt x="30880" y="13177"/>
                </a:cubicBezTo>
                <a:cubicBezTo>
                  <a:pt x="30880" y="13205"/>
                  <a:pt x="30852" y="13233"/>
                  <a:pt x="30824" y="13261"/>
                </a:cubicBezTo>
                <a:cubicBezTo>
                  <a:pt x="30768" y="13316"/>
                  <a:pt x="30740" y="13372"/>
                  <a:pt x="30685" y="13400"/>
                </a:cubicBezTo>
                <a:lnTo>
                  <a:pt x="30601" y="13456"/>
                </a:lnTo>
                <a:cubicBezTo>
                  <a:pt x="30545" y="13512"/>
                  <a:pt x="30489" y="13568"/>
                  <a:pt x="30406" y="13595"/>
                </a:cubicBezTo>
                <a:lnTo>
                  <a:pt x="30210" y="13735"/>
                </a:lnTo>
                <a:lnTo>
                  <a:pt x="30154" y="13763"/>
                </a:lnTo>
                <a:cubicBezTo>
                  <a:pt x="30154" y="13763"/>
                  <a:pt x="30154" y="13735"/>
                  <a:pt x="30154" y="13735"/>
                </a:cubicBezTo>
                <a:lnTo>
                  <a:pt x="30154" y="13623"/>
                </a:lnTo>
                <a:lnTo>
                  <a:pt x="30127" y="13428"/>
                </a:lnTo>
                <a:cubicBezTo>
                  <a:pt x="30099" y="13177"/>
                  <a:pt x="30071" y="12926"/>
                  <a:pt x="30015" y="12647"/>
                </a:cubicBezTo>
                <a:cubicBezTo>
                  <a:pt x="29736" y="12898"/>
                  <a:pt x="29429" y="13093"/>
                  <a:pt x="29122" y="13316"/>
                </a:cubicBezTo>
                <a:cubicBezTo>
                  <a:pt x="28704" y="13623"/>
                  <a:pt x="28592" y="13679"/>
                  <a:pt x="28341" y="13874"/>
                </a:cubicBezTo>
                <a:cubicBezTo>
                  <a:pt x="27448" y="14405"/>
                  <a:pt x="26583" y="15018"/>
                  <a:pt x="25774" y="15660"/>
                </a:cubicBezTo>
                <a:cubicBezTo>
                  <a:pt x="25300" y="16078"/>
                  <a:pt x="24854" y="16525"/>
                  <a:pt x="24463" y="17027"/>
                </a:cubicBezTo>
                <a:cubicBezTo>
                  <a:pt x="24296" y="17250"/>
                  <a:pt x="24128" y="17473"/>
                  <a:pt x="23989" y="17725"/>
                </a:cubicBezTo>
                <a:cubicBezTo>
                  <a:pt x="23849" y="17920"/>
                  <a:pt x="23738" y="18115"/>
                  <a:pt x="23626" y="18338"/>
                </a:cubicBezTo>
                <a:cubicBezTo>
                  <a:pt x="23319" y="18729"/>
                  <a:pt x="23068" y="19119"/>
                  <a:pt x="22845" y="19538"/>
                </a:cubicBezTo>
                <a:cubicBezTo>
                  <a:pt x="22566" y="20208"/>
                  <a:pt x="22315" y="20905"/>
                  <a:pt x="22120" y="21630"/>
                </a:cubicBezTo>
                <a:cubicBezTo>
                  <a:pt x="22036" y="21965"/>
                  <a:pt x="21952" y="22328"/>
                  <a:pt x="21868" y="22663"/>
                </a:cubicBezTo>
                <a:cubicBezTo>
                  <a:pt x="21841" y="22858"/>
                  <a:pt x="21813" y="23025"/>
                  <a:pt x="21785" y="23221"/>
                </a:cubicBezTo>
                <a:lnTo>
                  <a:pt x="21785" y="23249"/>
                </a:lnTo>
                <a:cubicBezTo>
                  <a:pt x="21813" y="23332"/>
                  <a:pt x="21841" y="23416"/>
                  <a:pt x="21868" y="23500"/>
                </a:cubicBezTo>
                <a:cubicBezTo>
                  <a:pt x="21896" y="23611"/>
                  <a:pt x="21924" y="23695"/>
                  <a:pt x="21924" y="23807"/>
                </a:cubicBezTo>
                <a:lnTo>
                  <a:pt x="21868" y="23751"/>
                </a:lnTo>
                <a:lnTo>
                  <a:pt x="21813" y="23611"/>
                </a:lnTo>
                <a:cubicBezTo>
                  <a:pt x="21785" y="23555"/>
                  <a:pt x="21757" y="23500"/>
                  <a:pt x="21701" y="23444"/>
                </a:cubicBezTo>
                <a:lnTo>
                  <a:pt x="21673" y="23360"/>
                </a:lnTo>
                <a:lnTo>
                  <a:pt x="21645" y="23360"/>
                </a:lnTo>
                <a:lnTo>
                  <a:pt x="21617" y="23332"/>
                </a:lnTo>
                <a:lnTo>
                  <a:pt x="21450" y="23081"/>
                </a:lnTo>
                <a:cubicBezTo>
                  <a:pt x="21310" y="22858"/>
                  <a:pt x="21171" y="22663"/>
                  <a:pt x="20976" y="22467"/>
                </a:cubicBezTo>
                <a:cubicBezTo>
                  <a:pt x="20557" y="21686"/>
                  <a:pt x="20669" y="22049"/>
                  <a:pt x="20222" y="21296"/>
                </a:cubicBezTo>
                <a:cubicBezTo>
                  <a:pt x="20055" y="21017"/>
                  <a:pt x="20194" y="21128"/>
                  <a:pt x="20055" y="20905"/>
                </a:cubicBezTo>
                <a:cubicBezTo>
                  <a:pt x="19525" y="19901"/>
                  <a:pt x="18911" y="18813"/>
                  <a:pt x="18325" y="17864"/>
                </a:cubicBezTo>
                <a:lnTo>
                  <a:pt x="17879" y="17167"/>
                </a:lnTo>
                <a:cubicBezTo>
                  <a:pt x="17823" y="17055"/>
                  <a:pt x="17767" y="16943"/>
                  <a:pt x="17684" y="16832"/>
                </a:cubicBezTo>
                <a:lnTo>
                  <a:pt x="17628" y="16748"/>
                </a:lnTo>
                <a:lnTo>
                  <a:pt x="17628" y="16720"/>
                </a:lnTo>
                <a:lnTo>
                  <a:pt x="17600" y="16692"/>
                </a:lnTo>
                <a:cubicBezTo>
                  <a:pt x="17544" y="16664"/>
                  <a:pt x="17544" y="16581"/>
                  <a:pt x="17544" y="16497"/>
                </a:cubicBezTo>
                <a:lnTo>
                  <a:pt x="17544" y="15995"/>
                </a:lnTo>
                <a:cubicBezTo>
                  <a:pt x="17656" y="15158"/>
                  <a:pt x="17628" y="14293"/>
                  <a:pt x="17460" y="13456"/>
                </a:cubicBezTo>
                <a:cubicBezTo>
                  <a:pt x="17321" y="12898"/>
                  <a:pt x="17153" y="12368"/>
                  <a:pt x="16930" y="11838"/>
                </a:cubicBezTo>
                <a:cubicBezTo>
                  <a:pt x="16735" y="11336"/>
                  <a:pt x="16484" y="10861"/>
                  <a:pt x="16233" y="10387"/>
                </a:cubicBezTo>
                <a:cubicBezTo>
                  <a:pt x="15814" y="9690"/>
                  <a:pt x="15312" y="9076"/>
                  <a:pt x="14726" y="8546"/>
                </a:cubicBezTo>
                <a:cubicBezTo>
                  <a:pt x="14419" y="8267"/>
                  <a:pt x="14085" y="8016"/>
                  <a:pt x="13750" y="7792"/>
                </a:cubicBezTo>
                <a:cubicBezTo>
                  <a:pt x="12801" y="6928"/>
                  <a:pt x="11769" y="6174"/>
                  <a:pt x="10625" y="5616"/>
                </a:cubicBezTo>
                <a:cubicBezTo>
                  <a:pt x="10011" y="5170"/>
                  <a:pt x="9146" y="4696"/>
                  <a:pt x="8477" y="4305"/>
                </a:cubicBezTo>
                <a:cubicBezTo>
                  <a:pt x="7389" y="3775"/>
                  <a:pt x="6161" y="3217"/>
                  <a:pt x="5436" y="2938"/>
                </a:cubicBezTo>
                <a:cubicBezTo>
                  <a:pt x="4878" y="2826"/>
                  <a:pt x="4348" y="2715"/>
                  <a:pt x="3846" y="2547"/>
                </a:cubicBezTo>
                <a:cubicBezTo>
                  <a:pt x="3539" y="2380"/>
                  <a:pt x="3232" y="2213"/>
                  <a:pt x="2925" y="2017"/>
                </a:cubicBezTo>
                <a:lnTo>
                  <a:pt x="1753" y="1208"/>
                </a:lnTo>
                <a:cubicBezTo>
                  <a:pt x="1391" y="957"/>
                  <a:pt x="749" y="483"/>
                  <a:pt x="107" y="9"/>
                </a:cubicBezTo>
                <a:cubicBezTo>
                  <a:pt x="96" y="3"/>
                  <a:pt x="87" y="1"/>
                  <a:pt x="79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3"/>
          <p:cNvSpPr/>
          <p:nvPr/>
        </p:nvSpPr>
        <p:spPr>
          <a:xfrm>
            <a:off x="1442025" y="3513525"/>
            <a:ext cx="322975" cy="308300"/>
          </a:xfrm>
          <a:custGeom>
            <a:avLst/>
            <a:gdLst/>
            <a:ahLst/>
            <a:cxnLst/>
            <a:rect l="l" t="t" r="r" b="b"/>
            <a:pathLst>
              <a:path w="12919" h="12332" extrusionOk="0">
                <a:moveTo>
                  <a:pt x="12890" y="9486"/>
                </a:moveTo>
                <a:cubicBezTo>
                  <a:pt x="12890" y="9598"/>
                  <a:pt x="12834" y="9681"/>
                  <a:pt x="12834" y="9821"/>
                </a:cubicBezTo>
                <a:cubicBezTo>
                  <a:pt x="12779" y="9904"/>
                  <a:pt x="12751" y="9960"/>
                  <a:pt x="12723" y="10044"/>
                </a:cubicBezTo>
                <a:cubicBezTo>
                  <a:pt x="12695" y="10016"/>
                  <a:pt x="12639" y="10128"/>
                  <a:pt x="12639" y="9960"/>
                </a:cubicBezTo>
                <a:cubicBezTo>
                  <a:pt x="12611" y="10016"/>
                  <a:pt x="12639" y="10072"/>
                  <a:pt x="12611" y="10100"/>
                </a:cubicBezTo>
                <a:cubicBezTo>
                  <a:pt x="12472" y="10100"/>
                  <a:pt x="12360" y="10072"/>
                  <a:pt x="12249" y="10044"/>
                </a:cubicBezTo>
                <a:cubicBezTo>
                  <a:pt x="12221" y="10044"/>
                  <a:pt x="12137" y="10072"/>
                  <a:pt x="12109" y="10044"/>
                </a:cubicBezTo>
                <a:cubicBezTo>
                  <a:pt x="12053" y="10155"/>
                  <a:pt x="12025" y="10295"/>
                  <a:pt x="11970" y="10407"/>
                </a:cubicBezTo>
                <a:cubicBezTo>
                  <a:pt x="11970" y="10407"/>
                  <a:pt x="11970" y="10407"/>
                  <a:pt x="11970" y="10434"/>
                </a:cubicBezTo>
                <a:cubicBezTo>
                  <a:pt x="11942" y="10546"/>
                  <a:pt x="11914" y="10658"/>
                  <a:pt x="11886" y="10769"/>
                </a:cubicBezTo>
                <a:cubicBezTo>
                  <a:pt x="11858" y="10853"/>
                  <a:pt x="11830" y="10909"/>
                  <a:pt x="11774" y="10992"/>
                </a:cubicBezTo>
                <a:cubicBezTo>
                  <a:pt x="11746" y="11104"/>
                  <a:pt x="11663" y="11188"/>
                  <a:pt x="11607" y="11271"/>
                </a:cubicBezTo>
                <a:cubicBezTo>
                  <a:pt x="11607" y="11299"/>
                  <a:pt x="11579" y="11355"/>
                  <a:pt x="11551" y="11383"/>
                </a:cubicBezTo>
                <a:cubicBezTo>
                  <a:pt x="11439" y="11495"/>
                  <a:pt x="11384" y="11578"/>
                  <a:pt x="11272" y="11662"/>
                </a:cubicBezTo>
                <a:cubicBezTo>
                  <a:pt x="11105" y="11774"/>
                  <a:pt x="10909" y="11885"/>
                  <a:pt x="10714" y="11969"/>
                </a:cubicBezTo>
                <a:cubicBezTo>
                  <a:pt x="10686" y="11969"/>
                  <a:pt x="10547" y="12025"/>
                  <a:pt x="10463" y="12025"/>
                </a:cubicBezTo>
                <a:cubicBezTo>
                  <a:pt x="10379" y="12025"/>
                  <a:pt x="10296" y="12025"/>
                  <a:pt x="10184" y="12025"/>
                </a:cubicBezTo>
                <a:lnTo>
                  <a:pt x="10100" y="12025"/>
                </a:lnTo>
                <a:cubicBezTo>
                  <a:pt x="10045" y="12025"/>
                  <a:pt x="9961" y="12025"/>
                  <a:pt x="9905" y="11997"/>
                </a:cubicBezTo>
                <a:cubicBezTo>
                  <a:pt x="9793" y="11969"/>
                  <a:pt x="9654" y="11941"/>
                  <a:pt x="9626" y="11913"/>
                </a:cubicBezTo>
                <a:cubicBezTo>
                  <a:pt x="9487" y="11857"/>
                  <a:pt x="9347" y="11829"/>
                  <a:pt x="9208" y="11802"/>
                </a:cubicBezTo>
                <a:lnTo>
                  <a:pt x="9096" y="11802"/>
                </a:lnTo>
                <a:cubicBezTo>
                  <a:pt x="8929" y="11857"/>
                  <a:pt x="8761" y="11913"/>
                  <a:pt x="8594" y="12025"/>
                </a:cubicBezTo>
                <a:cubicBezTo>
                  <a:pt x="8510" y="12053"/>
                  <a:pt x="8398" y="12108"/>
                  <a:pt x="8315" y="12136"/>
                </a:cubicBezTo>
                <a:cubicBezTo>
                  <a:pt x="8287" y="12164"/>
                  <a:pt x="8259" y="12164"/>
                  <a:pt x="8259" y="12192"/>
                </a:cubicBezTo>
                <a:cubicBezTo>
                  <a:pt x="7980" y="12304"/>
                  <a:pt x="7673" y="12332"/>
                  <a:pt x="7366" y="12276"/>
                </a:cubicBezTo>
                <a:lnTo>
                  <a:pt x="7283" y="12276"/>
                </a:lnTo>
                <a:cubicBezTo>
                  <a:pt x="7171" y="12276"/>
                  <a:pt x="7059" y="12304"/>
                  <a:pt x="6976" y="12304"/>
                </a:cubicBezTo>
                <a:cubicBezTo>
                  <a:pt x="6752" y="12304"/>
                  <a:pt x="6585" y="12304"/>
                  <a:pt x="6306" y="12276"/>
                </a:cubicBezTo>
                <a:cubicBezTo>
                  <a:pt x="6027" y="12248"/>
                  <a:pt x="5664" y="12192"/>
                  <a:pt x="5330" y="12136"/>
                </a:cubicBezTo>
                <a:cubicBezTo>
                  <a:pt x="4995" y="12081"/>
                  <a:pt x="4800" y="12053"/>
                  <a:pt x="4465" y="11941"/>
                </a:cubicBezTo>
                <a:cubicBezTo>
                  <a:pt x="4269" y="11913"/>
                  <a:pt x="4074" y="11857"/>
                  <a:pt x="3907" y="11802"/>
                </a:cubicBezTo>
                <a:cubicBezTo>
                  <a:pt x="3711" y="11746"/>
                  <a:pt x="3544" y="11662"/>
                  <a:pt x="3349" y="11578"/>
                </a:cubicBezTo>
                <a:cubicBezTo>
                  <a:pt x="3265" y="11495"/>
                  <a:pt x="3181" y="11411"/>
                  <a:pt x="3098" y="11327"/>
                </a:cubicBezTo>
                <a:cubicBezTo>
                  <a:pt x="2093" y="10937"/>
                  <a:pt x="1228" y="10239"/>
                  <a:pt x="643" y="9319"/>
                </a:cubicBezTo>
                <a:cubicBezTo>
                  <a:pt x="85" y="8286"/>
                  <a:pt x="1" y="7059"/>
                  <a:pt x="364" y="5971"/>
                </a:cubicBezTo>
                <a:cubicBezTo>
                  <a:pt x="364" y="5887"/>
                  <a:pt x="391" y="5775"/>
                  <a:pt x="419" y="5692"/>
                </a:cubicBezTo>
                <a:cubicBezTo>
                  <a:pt x="503" y="5413"/>
                  <a:pt x="643" y="5134"/>
                  <a:pt x="782" y="4855"/>
                </a:cubicBezTo>
                <a:lnTo>
                  <a:pt x="782" y="4855"/>
                </a:lnTo>
                <a:lnTo>
                  <a:pt x="782" y="4855"/>
                </a:lnTo>
                <a:cubicBezTo>
                  <a:pt x="1173" y="4157"/>
                  <a:pt x="1647" y="3516"/>
                  <a:pt x="2233" y="2930"/>
                </a:cubicBezTo>
                <a:cubicBezTo>
                  <a:pt x="2233" y="2874"/>
                  <a:pt x="2261" y="2818"/>
                  <a:pt x="2316" y="2790"/>
                </a:cubicBezTo>
                <a:cubicBezTo>
                  <a:pt x="2233" y="2706"/>
                  <a:pt x="2707" y="2204"/>
                  <a:pt x="3042" y="1981"/>
                </a:cubicBezTo>
                <a:cubicBezTo>
                  <a:pt x="3070" y="1981"/>
                  <a:pt x="3070" y="1981"/>
                  <a:pt x="3098" y="1953"/>
                </a:cubicBezTo>
                <a:cubicBezTo>
                  <a:pt x="3153" y="1869"/>
                  <a:pt x="3181" y="1814"/>
                  <a:pt x="3265" y="1730"/>
                </a:cubicBezTo>
                <a:cubicBezTo>
                  <a:pt x="3321" y="1646"/>
                  <a:pt x="3405" y="1590"/>
                  <a:pt x="3488" y="1507"/>
                </a:cubicBezTo>
                <a:cubicBezTo>
                  <a:pt x="3572" y="1479"/>
                  <a:pt x="3656" y="1395"/>
                  <a:pt x="3739" y="1339"/>
                </a:cubicBezTo>
                <a:cubicBezTo>
                  <a:pt x="3767" y="1311"/>
                  <a:pt x="3795" y="1311"/>
                  <a:pt x="3823" y="1311"/>
                </a:cubicBezTo>
                <a:cubicBezTo>
                  <a:pt x="3879" y="1256"/>
                  <a:pt x="3935" y="1200"/>
                  <a:pt x="3990" y="1144"/>
                </a:cubicBezTo>
                <a:cubicBezTo>
                  <a:pt x="4046" y="1116"/>
                  <a:pt x="4074" y="1116"/>
                  <a:pt x="4130" y="1088"/>
                </a:cubicBezTo>
                <a:cubicBezTo>
                  <a:pt x="4130" y="1060"/>
                  <a:pt x="4214" y="1005"/>
                  <a:pt x="4242" y="977"/>
                </a:cubicBezTo>
                <a:cubicBezTo>
                  <a:pt x="4297" y="921"/>
                  <a:pt x="4242" y="949"/>
                  <a:pt x="4269" y="921"/>
                </a:cubicBezTo>
                <a:lnTo>
                  <a:pt x="4325" y="893"/>
                </a:lnTo>
                <a:lnTo>
                  <a:pt x="4325" y="865"/>
                </a:lnTo>
                <a:cubicBezTo>
                  <a:pt x="4325" y="865"/>
                  <a:pt x="4353" y="865"/>
                  <a:pt x="4409" y="837"/>
                </a:cubicBezTo>
                <a:cubicBezTo>
                  <a:pt x="4465" y="781"/>
                  <a:pt x="4521" y="754"/>
                  <a:pt x="4604" y="698"/>
                </a:cubicBezTo>
                <a:cubicBezTo>
                  <a:pt x="4688" y="670"/>
                  <a:pt x="4744" y="642"/>
                  <a:pt x="4827" y="642"/>
                </a:cubicBezTo>
                <a:cubicBezTo>
                  <a:pt x="4800" y="670"/>
                  <a:pt x="4744" y="726"/>
                  <a:pt x="4772" y="726"/>
                </a:cubicBezTo>
                <a:cubicBezTo>
                  <a:pt x="4911" y="698"/>
                  <a:pt x="4995" y="642"/>
                  <a:pt x="5106" y="614"/>
                </a:cubicBezTo>
                <a:cubicBezTo>
                  <a:pt x="5162" y="586"/>
                  <a:pt x="5246" y="586"/>
                  <a:pt x="5330" y="586"/>
                </a:cubicBezTo>
                <a:cubicBezTo>
                  <a:pt x="5441" y="558"/>
                  <a:pt x="5497" y="530"/>
                  <a:pt x="5553" y="502"/>
                </a:cubicBezTo>
                <a:cubicBezTo>
                  <a:pt x="5553" y="502"/>
                  <a:pt x="5525" y="502"/>
                  <a:pt x="5553" y="475"/>
                </a:cubicBezTo>
                <a:cubicBezTo>
                  <a:pt x="5581" y="475"/>
                  <a:pt x="5497" y="475"/>
                  <a:pt x="5497" y="475"/>
                </a:cubicBezTo>
                <a:cubicBezTo>
                  <a:pt x="5525" y="475"/>
                  <a:pt x="5497" y="363"/>
                  <a:pt x="5441" y="307"/>
                </a:cubicBezTo>
                <a:cubicBezTo>
                  <a:pt x="5413" y="251"/>
                  <a:pt x="5385" y="196"/>
                  <a:pt x="5497" y="140"/>
                </a:cubicBezTo>
                <a:cubicBezTo>
                  <a:pt x="5804" y="28"/>
                  <a:pt x="6111" y="0"/>
                  <a:pt x="6418" y="84"/>
                </a:cubicBezTo>
                <a:cubicBezTo>
                  <a:pt x="6473" y="84"/>
                  <a:pt x="6529" y="112"/>
                  <a:pt x="6557" y="168"/>
                </a:cubicBezTo>
                <a:cubicBezTo>
                  <a:pt x="6976" y="223"/>
                  <a:pt x="7171" y="391"/>
                  <a:pt x="7199" y="447"/>
                </a:cubicBezTo>
                <a:cubicBezTo>
                  <a:pt x="7227" y="419"/>
                  <a:pt x="7227" y="335"/>
                  <a:pt x="7255" y="307"/>
                </a:cubicBezTo>
                <a:cubicBezTo>
                  <a:pt x="7338" y="251"/>
                  <a:pt x="7450" y="251"/>
                  <a:pt x="7534" y="279"/>
                </a:cubicBezTo>
                <a:cubicBezTo>
                  <a:pt x="7701" y="335"/>
                  <a:pt x="7868" y="419"/>
                  <a:pt x="8008" y="502"/>
                </a:cubicBezTo>
                <a:cubicBezTo>
                  <a:pt x="8120" y="558"/>
                  <a:pt x="8203" y="642"/>
                  <a:pt x="8259" y="754"/>
                </a:cubicBezTo>
                <a:cubicBezTo>
                  <a:pt x="8259" y="809"/>
                  <a:pt x="8175" y="781"/>
                  <a:pt x="8231" y="865"/>
                </a:cubicBezTo>
                <a:cubicBezTo>
                  <a:pt x="8343" y="949"/>
                  <a:pt x="8426" y="1005"/>
                  <a:pt x="8538" y="1088"/>
                </a:cubicBezTo>
                <a:cubicBezTo>
                  <a:pt x="8566" y="1144"/>
                  <a:pt x="8622" y="1200"/>
                  <a:pt x="8650" y="1256"/>
                </a:cubicBezTo>
                <a:cubicBezTo>
                  <a:pt x="8733" y="1339"/>
                  <a:pt x="8845" y="1423"/>
                  <a:pt x="8929" y="1507"/>
                </a:cubicBezTo>
                <a:cubicBezTo>
                  <a:pt x="9096" y="1702"/>
                  <a:pt x="9124" y="1786"/>
                  <a:pt x="9124" y="1842"/>
                </a:cubicBezTo>
                <a:cubicBezTo>
                  <a:pt x="9319" y="2037"/>
                  <a:pt x="9514" y="2232"/>
                  <a:pt x="9654" y="2455"/>
                </a:cubicBezTo>
                <a:cubicBezTo>
                  <a:pt x="9682" y="2511"/>
                  <a:pt x="9710" y="2567"/>
                  <a:pt x="9738" y="2623"/>
                </a:cubicBezTo>
                <a:cubicBezTo>
                  <a:pt x="9877" y="2790"/>
                  <a:pt x="10017" y="2985"/>
                  <a:pt x="10100" y="3209"/>
                </a:cubicBezTo>
                <a:cubicBezTo>
                  <a:pt x="10156" y="3292"/>
                  <a:pt x="10212" y="3376"/>
                  <a:pt x="10268" y="3460"/>
                </a:cubicBezTo>
                <a:cubicBezTo>
                  <a:pt x="10296" y="3543"/>
                  <a:pt x="10379" y="3683"/>
                  <a:pt x="10407" y="3767"/>
                </a:cubicBezTo>
                <a:cubicBezTo>
                  <a:pt x="10379" y="3767"/>
                  <a:pt x="10407" y="3850"/>
                  <a:pt x="10407" y="3906"/>
                </a:cubicBezTo>
                <a:cubicBezTo>
                  <a:pt x="10435" y="3962"/>
                  <a:pt x="10463" y="3934"/>
                  <a:pt x="10491" y="3934"/>
                </a:cubicBezTo>
                <a:cubicBezTo>
                  <a:pt x="10519" y="3962"/>
                  <a:pt x="10491" y="3934"/>
                  <a:pt x="10491" y="3990"/>
                </a:cubicBezTo>
                <a:cubicBezTo>
                  <a:pt x="10491" y="4046"/>
                  <a:pt x="10491" y="3934"/>
                  <a:pt x="10547" y="3962"/>
                </a:cubicBezTo>
                <a:cubicBezTo>
                  <a:pt x="10686" y="4073"/>
                  <a:pt x="10770" y="4018"/>
                  <a:pt x="10993" y="4297"/>
                </a:cubicBezTo>
                <a:cubicBezTo>
                  <a:pt x="11049" y="4464"/>
                  <a:pt x="11272" y="4799"/>
                  <a:pt x="11244" y="4883"/>
                </a:cubicBezTo>
                <a:cubicBezTo>
                  <a:pt x="11272" y="4910"/>
                  <a:pt x="11328" y="4994"/>
                  <a:pt x="11356" y="4994"/>
                </a:cubicBezTo>
                <a:cubicBezTo>
                  <a:pt x="11439" y="5106"/>
                  <a:pt x="11495" y="5217"/>
                  <a:pt x="11551" y="5329"/>
                </a:cubicBezTo>
                <a:cubicBezTo>
                  <a:pt x="11579" y="5413"/>
                  <a:pt x="11635" y="5468"/>
                  <a:pt x="11663" y="5524"/>
                </a:cubicBezTo>
                <a:cubicBezTo>
                  <a:pt x="11691" y="5608"/>
                  <a:pt x="11774" y="5775"/>
                  <a:pt x="11830" y="5887"/>
                </a:cubicBezTo>
                <a:cubicBezTo>
                  <a:pt x="11886" y="5999"/>
                  <a:pt x="11914" y="6110"/>
                  <a:pt x="11942" y="6222"/>
                </a:cubicBezTo>
                <a:cubicBezTo>
                  <a:pt x="11914" y="6222"/>
                  <a:pt x="11886" y="6222"/>
                  <a:pt x="11886" y="6278"/>
                </a:cubicBezTo>
                <a:cubicBezTo>
                  <a:pt x="11914" y="6333"/>
                  <a:pt x="11970" y="6389"/>
                  <a:pt x="12025" y="6417"/>
                </a:cubicBezTo>
                <a:cubicBezTo>
                  <a:pt x="12053" y="6473"/>
                  <a:pt x="12109" y="6557"/>
                  <a:pt x="12137" y="6612"/>
                </a:cubicBezTo>
                <a:cubicBezTo>
                  <a:pt x="12193" y="6724"/>
                  <a:pt x="12249" y="6836"/>
                  <a:pt x="12276" y="6975"/>
                </a:cubicBezTo>
                <a:cubicBezTo>
                  <a:pt x="12332" y="7114"/>
                  <a:pt x="12332" y="7254"/>
                  <a:pt x="12360" y="7393"/>
                </a:cubicBezTo>
                <a:cubicBezTo>
                  <a:pt x="12276" y="7449"/>
                  <a:pt x="12137" y="7393"/>
                  <a:pt x="12053" y="7449"/>
                </a:cubicBezTo>
                <a:cubicBezTo>
                  <a:pt x="12193" y="7700"/>
                  <a:pt x="12304" y="7672"/>
                  <a:pt x="12416" y="7924"/>
                </a:cubicBezTo>
                <a:cubicBezTo>
                  <a:pt x="12444" y="7924"/>
                  <a:pt x="12500" y="8035"/>
                  <a:pt x="12528" y="8091"/>
                </a:cubicBezTo>
                <a:cubicBezTo>
                  <a:pt x="12583" y="8119"/>
                  <a:pt x="12639" y="8314"/>
                  <a:pt x="12667" y="8398"/>
                </a:cubicBezTo>
                <a:cubicBezTo>
                  <a:pt x="12695" y="8426"/>
                  <a:pt x="12695" y="8454"/>
                  <a:pt x="12667" y="8482"/>
                </a:cubicBezTo>
                <a:cubicBezTo>
                  <a:pt x="12779" y="8649"/>
                  <a:pt x="12834" y="8844"/>
                  <a:pt x="12834" y="9067"/>
                </a:cubicBezTo>
                <a:cubicBezTo>
                  <a:pt x="12890" y="9207"/>
                  <a:pt x="12918" y="9346"/>
                  <a:pt x="12890" y="9486"/>
                </a:cubicBezTo>
                <a:close/>
                <a:moveTo>
                  <a:pt x="12304" y="7338"/>
                </a:moveTo>
                <a:lnTo>
                  <a:pt x="12304" y="7254"/>
                </a:lnTo>
                <a:cubicBezTo>
                  <a:pt x="12304" y="7282"/>
                  <a:pt x="12304" y="7310"/>
                  <a:pt x="12304" y="7338"/>
                </a:cubicBezTo>
                <a:close/>
                <a:moveTo>
                  <a:pt x="12500" y="8091"/>
                </a:moveTo>
                <a:lnTo>
                  <a:pt x="12500" y="8007"/>
                </a:lnTo>
                <a:cubicBezTo>
                  <a:pt x="12500" y="7979"/>
                  <a:pt x="12472" y="8035"/>
                  <a:pt x="12500" y="8091"/>
                </a:cubicBezTo>
                <a:close/>
                <a:moveTo>
                  <a:pt x="12249" y="8203"/>
                </a:moveTo>
                <a:cubicBezTo>
                  <a:pt x="12249" y="8258"/>
                  <a:pt x="12249" y="8286"/>
                  <a:pt x="12276" y="8258"/>
                </a:cubicBezTo>
                <a:cubicBezTo>
                  <a:pt x="12276" y="8258"/>
                  <a:pt x="12276" y="8230"/>
                  <a:pt x="12276" y="8230"/>
                </a:cubicBezTo>
                <a:cubicBezTo>
                  <a:pt x="12276" y="8230"/>
                  <a:pt x="12249" y="8203"/>
                  <a:pt x="12249" y="8203"/>
                </a:cubicBezTo>
                <a:close/>
                <a:moveTo>
                  <a:pt x="4242" y="1144"/>
                </a:moveTo>
                <a:cubicBezTo>
                  <a:pt x="4242" y="1144"/>
                  <a:pt x="4269" y="1144"/>
                  <a:pt x="4297" y="1116"/>
                </a:cubicBezTo>
                <a:cubicBezTo>
                  <a:pt x="4325" y="1088"/>
                  <a:pt x="4297" y="1088"/>
                  <a:pt x="4297" y="1088"/>
                </a:cubicBezTo>
                <a:cubicBezTo>
                  <a:pt x="4269" y="1088"/>
                  <a:pt x="4242" y="1116"/>
                  <a:pt x="4242" y="1144"/>
                </a:cubicBezTo>
                <a:close/>
                <a:moveTo>
                  <a:pt x="10100" y="11997"/>
                </a:moveTo>
                <a:lnTo>
                  <a:pt x="10017" y="11997"/>
                </a:lnTo>
                <a:close/>
                <a:moveTo>
                  <a:pt x="11328" y="11244"/>
                </a:moveTo>
                <a:cubicBezTo>
                  <a:pt x="11049" y="11523"/>
                  <a:pt x="10686" y="11718"/>
                  <a:pt x="10296" y="11802"/>
                </a:cubicBezTo>
                <a:lnTo>
                  <a:pt x="10407" y="11802"/>
                </a:lnTo>
                <a:cubicBezTo>
                  <a:pt x="10519" y="11802"/>
                  <a:pt x="10630" y="11802"/>
                  <a:pt x="10742" y="11774"/>
                </a:cubicBezTo>
                <a:lnTo>
                  <a:pt x="10826" y="11774"/>
                </a:lnTo>
                <a:cubicBezTo>
                  <a:pt x="10965" y="11690"/>
                  <a:pt x="11077" y="11578"/>
                  <a:pt x="11188" y="11495"/>
                </a:cubicBezTo>
                <a:cubicBezTo>
                  <a:pt x="11216" y="11411"/>
                  <a:pt x="11328" y="11299"/>
                  <a:pt x="11328" y="11244"/>
                </a:cubicBezTo>
                <a:close/>
                <a:moveTo>
                  <a:pt x="11886" y="10602"/>
                </a:moveTo>
                <a:cubicBezTo>
                  <a:pt x="11886" y="10602"/>
                  <a:pt x="11858" y="10630"/>
                  <a:pt x="11830" y="10658"/>
                </a:cubicBezTo>
                <a:cubicBezTo>
                  <a:pt x="11830" y="10658"/>
                  <a:pt x="11858" y="10602"/>
                  <a:pt x="11886" y="10602"/>
                </a:cubicBezTo>
                <a:close/>
                <a:moveTo>
                  <a:pt x="12304" y="9877"/>
                </a:moveTo>
                <a:lnTo>
                  <a:pt x="12304" y="9877"/>
                </a:lnTo>
                <a:lnTo>
                  <a:pt x="12304" y="9932"/>
                </a:lnTo>
                <a:close/>
                <a:moveTo>
                  <a:pt x="12667" y="9067"/>
                </a:moveTo>
                <a:cubicBezTo>
                  <a:pt x="12639" y="8956"/>
                  <a:pt x="12583" y="8956"/>
                  <a:pt x="12583" y="8788"/>
                </a:cubicBezTo>
                <a:cubicBezTo>
                  <a:pt x="12500" y="8705"/>
                  <a:pt x="12444" y="8621"/>
                  <a:pt x="12416" y="8509"/>
                </a:cubicBezTo>
                <a:cubicBezTo>
                  <a:pt x="12388" y="8509"/>
                  <a:pt x="12332" y="8370"/>
                  <a:pt x="12276" y="8342"/>
                </a:cubicBezTo>
                <a:cubicBezTo>
                  <a:pt x="12249" y="8314"/>
                  <a:pt x="12249" y="8286"/>
                  <a:pt x="12221" y="8230"/>
                </a:cubicBezTo>
                <a:cubicBezTo>
                  <a:pt x="12221" y="8230"/>
                  <a:pt x="12221" y="8258"/>
                  <a:pt x="12221" y="8258"/>
                </a:cubicBezTo>
                <a:lnTo>
                  <a:pt x="12221" y="8230"/>
                </a:lnTo>
                <a:cubicBezTo>
                  <a:pt x="12276" y="8537"/>
                  <a:pt x="12276" y="8872"/>
                  <a:pt x="12276" y="9179"/>
                </a:cubicBezTo>
                <a:cubicBezTo>
                  <a:pt x="12388" y="9123"/>
                  <a:pt x="12528" y="9095"/>
                  <a:pt x="12667" y="9067"/>
                </a:cubicBezTo>
                <a:close/>
                <a:moveTo>
                  <a:pt x="12751" y="8565"/>
                </a:moveTo>
                <a:lnTo>
                  <a:pt x="12751" y="8565"/>
                </a:lnTo>
                <a:lnTo>
                  <a:pt x="12751" y="8621"/>
                </a:lnTo>
                <a:cubicBezTo>
                  <a:pt x="12751" y="8621"/>
                  <a:pt x="12751" y="8593"/>
                  <a:pt x="12751" y="8565"/>
                </a:cubicBezTo>
                <a:close/>
                <a:moveTo>
                  <a:pt x="12807" y="8705"/>
                </a:moveTo>
                <a:lnTo>
                  <a:pt x="12807" y="8621"/>
                </a:lnTo>
                <a:cubicBezTo>
                  <a:pt x="12807" y="8593"/>
                  <a:pt x="12779" y="8621"/>
                  <a:pt x="12779" y="8649"/>
                </a:cubicBezTo>
                <a:cubicBezTo>
                  <a:pt x="12779" y="8705"/>
                  <a:pt x="12779" y="8705"/>
                  <a:pt x="12807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3"/>
          <p:cNvSpPr/>
          <p:nvPr/>
        </p:nvSpPr>
        <p:spPr>
          <a:xfrm>
            <a:off x="1849350" y="3716475"/>
            <a:ext cx="491750" cy="588700"/>
          </a:xfrm>
          <a:custGeom>
            <a:avLst/>
            <a:gdLst/>
            <a:ahLst/>
            <a:cxnLst/>
            <a:rect l="l" t="t" r="r" b="b"/>
            <a:pathLst>
              <a:path w="19670" h="23548" extrusionOk="0">
                <a:moveTo>
                  <a:pt x="1061" y="23548"/>
                </a:moveTo>
                <a:cubicBezTo>
                  <a:pt x="866" y="23520"/>
                  <a:pt x="698" y="23464"/>
                  <a:pt x="531" y="23380"/>
                </a:cubicBezTo>
                <a:cubicBezTo>
                  <a:pt x="364" y="23269"/>
                  <a:pt x="252" y="23101"/>
                  <a:pt x="168" y="22934"/>
                </a:cubicBezTo>
                <a:cubicBezTo>
                  <a:pt x="140" y="22906"/>
                  <a:pt x="113" y="22850"/>
                  <a:pt x="85" y="22794"/>
                </a:cubicBezTo>
                <a:cubicBezTo>
                  <a:pt x="57" y="22683"/>
                  <a:pt x="29" y="22571"/>
                  <a:pt x="29" y="22432"/>
                </a:cubicBezTo>
                <a:cubicBezTo>
                  <a:pt x="1" y="22264"/>
                  <a:pt x="1" y="22097"/>
                  <a:pt x="29" y="21930"/>
                </a:cubicBezTo>
                <a:cubicBezTo>
                  <a:pt x="29" y="21762"/>
                  <a:pt x="57" y="21595"/>
                  <a:pt x="85" y="21427"/>
                </a:cubicBezTo>
                <a:cubicBezTo>
                  <a:pt x="85" y="21344"/>
                  <a:pt x="85" y="21260"/>
                  <a:pt x="113" y="21176"/>
                </a:cubicBezTo>
                <a:lnTo>
                  <a:pt x="113" y="19474"/>
                </a:lnTo>
                <a:cubicBezTo>
                  <a:pt x="113" y="19447"/>
                  <a:pt x="85" y="19419"/>
                  <a:pt x="57" y="19419"/>
                </a:cubicBezTo>
                <a:cubicBezTo>
                  <a:pt x="29" y="18889"/>
                  <a:pt x="57" y="18358"/>
                  <a:pt x="168" y="17856"/>
                </a:cubicBezTo>
                <a:lnTo>
                  <a:pt x="168" y="17661"/>
                </a:lnTo>
                <a:lnTo>
                  <a:pt x="168" y="17159"/>
                </a:lnTo>
                <a:cubicBezTo>
                  <a:pt x="196" y="16740"/>
                  <a:pt x="196" y="16461"/>
                  <a:pt x="224" y="15987"/>
                </a:cubicBezTo>
                <a:cubicBezTo>
                  <a:pt x="280" y="15457"/>
                  <a:pt x="336" y="14871"/>
                  <a:pt x="392" y="14257"/>
                </a:cubicBezTo>
                <a:cubicBezTo>
                  <a:pt x="447" y="13755"/>
                  <a:pt x="475" y="13365"/>
                  <a:pt x="559" y="12751"/>
                </a:cubicBezTo>
                <a:cubicBezTo>
                  <a:pt x="615" y="12472"/>
                  <a:pt x="643" y="12137"/>
                  <a:pt x="698" y="11746"/>
                </a:cubicBezTo>
                <a:cubicBezTo>
                  <a:pt x="754" y="11412"/>
                  <a:pt x="838" y="11105"/>
                  <a:pt x="949" y="10770"/>
                </a:cubicBezTo>
                <a:cubicBezTo>
                  <a:pt x="1005" y="10575"/>
                  <a:pt x="1089" y="10407"/>
                  <a:pt x="1201" y="10240"/>
                </a:cubicBezTo>
                <a:cubicBezTo>
                  <a:pt x="2038" y="6473"/>
                  <a:pt x="1368" y="3488"/>
                  <a:pt x="3098" y="29"/>
                </a:cubicBezTo>
                <a:cubicBezTo>
                  <a:pt x="3126" y="29"/>
                  <a:pt x="3154" y="1"/>
                  <a:pt x="3209" y="1"/>
                </a:cubicBezTo>
                <a:lnTo>
                  <a:pt x="3209" y="1"/>
                </a:lnTo>
                <a:lnTo>
                  <a:pt x="3265" y="1"/>
                </a:lnTo>
                <a:lnTo>
                  <a:pt x="3405" y="1"/>
                </a:lnTo>
                <a:cubicBezTo>
                  <a:pt x="3516" y="1"/>
                  <a:pt x="3628" y="29"/>
                  <a:pt x="3767" y="57"/>
                </a:cubicBezTo>
                <a:cubicBezTo>
                  <a:pt x="4046" y="112"/>
                  <a:pt x="4297" y="252"/>
                  <a:pt x="4548" y="419"/>
                </a:cubicBezTo>
                <a:cubicBezTo>
                  <a:pt x="4744" y="559"/>
                  <a:pt x="4939" y="726"/>
                  <a:pt x="5134" y="894"/>
                </a:cubicBezTo>
                <a:lnTo>
                  <a:pt x="5106" y="894"/>
                </a:lnTo>
                <a:lnTo>
                  <a:pt x="5106" y="894"/>
                </a:lnTo>
                <a:cubicBezTo>
                  <a:pt x="6195" y="1870"/>
                  <a:pt x="9263" y="2177"/>
                  <a:pt x="10324" y="3126"/>
                </a:cubicBezTo>
                <a:cubicBezTo>
                  <a:pt x="10407" y="3153"/>
                  <a:pt x="10491" y="3209"/>
                  <a:pt x="10575" y="3293"/>
                </a:cubicBezTo>
                <a:cubicBezTo>
                  <a:pt x="10658" y="3209"/>
                  <a:pt x="11579" y="3990"/>
                  <a:pt x="12081" y="4465"/>
                </a:cubicBezTo>
                <a:cubicBezTo>
                  <a:pt x="12081" y="4493"/>
                  <a:pt x="12109" y="4548"/>
                  <a:pt x="12137" y="4576"/>
                </a:cubicBezTo>
                <a:cubicBezTo>
                  <a:pt x="12304" y="4660"/>
                  <a:pt x="12416" y="4688"/>
                  <a:pt x="12583" y="4800"/>
                </a:cubicBezTo>
                <a:cubicBezTo>
                  <a:pt x="12695" y="4911"/>
                  <a:pt x="12835" y="5023"/>
                  <a:pt x="13002" y="5134"/>
                </a:cubicBezTo>
                <a:cubicBezTo>
                  <a:pt x="13113" y="5274"/>
                  <a:pt x="13253" y="5385"/>
                  <a:pt x="13392" y="5497"/>
                </a:cubicBezTo>
                <a:cubicBezTo>
                  <a:pt x="13420" y="5525"/>
                  <a:pt x="13448" y="5581"/>
                  <a:pt x="13504" y="5609"/>
                </a:cubicBezTo>
                <a:cubicBezTo>
                  <a:pt x="13588" y="5692"/>
                  <a:pt x="13699" y="5776"/>
                  <a:pt x="13811" y="5860"/>
                </a:cubicBezTo>
                <a:lnTo>
                  <a:pt x="14006" y="6027"/>
                </a:lnTo>
                <a:cubicBezTo>
                  <a:pt x="14006" y="5999"/>
                  <a:pt x="14174" y="6139"/>
                  <a:pt x="14257" y="6194"/>
                </a:cubicBezTo>
                <a:cubicBezTo>
                  <a:pt x="14341" y="6250"/>
                  <a:pt x="14285" y="6194"/>
                  <a:pt x="14341" y="6222"/>
                </a:cubicBezTo>
                <a:cubicBezTo>
                  <a:pt x="14369" y="6250"/>
                  <a:pt x="14369" y="6278"/>
                  <a:pt x="14397" y="6278"/>
                </a:cubicBezTo>
                <a:cubicBezTo>
                  <a:pt x="14425" y="6306"/>
                  <a:pt x="14425" y="6278"/>
                  <a:pt x="14425" y="6278"/>
                </a:cubicBezTo>
                <a:cubicBezTo>
                  <a:pt x="14425" y="6278"/>
                  <a:pt x="14481" y="6334"/>
                  <a:pt x="14536" y="6390"/>
                </a:cubicBezTo>
                <a:cubicBezTo>
                  <a:pt x="14648" y="6473"/>
                  <a:pt x="14760" y="6557"/>
                  <a:pt x="14871" y="6641"/>
                </a:cubicBezTo>
                <a:cubicBezTo>
                  <a:pt x="15011" y="6752"/>
                  <a:pt x="15039" y="6836"/>
                  <a:pt x="15150" y="6920"/>
                </a:cubicBezTo>
                <a:cubicBezTo>
                  <a:pt x="15066" y="6892"/>
                  <a:pt x="14955" y="6836"/>
                  <a:pt x="14983" y="6892"/>
                </a:cubicBezTo>
                <a:cubicBezTo>
                  <a:pt x="15206" y="7115"/>
                  <a:pt x="15429" y="7338"/>
                  <a:pt x="15624" y="7589"/>
                </a:cubicBezTo>
                <a:cubicBezTo>
                  <a:pt x="15736" y="7701"/>
                  <a:pt x="15848" y="7785"/>
                  <a:pt x="15987" y="7841"/>
                </a:cubicBezTo>
                <a:cubicBezTo>
                  <a:pt x="15987" y="7841"/>
                  <a:pt x="15987" y="7813"/>
                  <a:pt x="16015" y="7841"/>
                </a:cubicBezTo>
                <a:cubicBezTo>
                  <a:pt x="16043" y="7896"/>
                  <a:pt x="15931" y="7785"/>
                  <a:pt x="15959" y="7785"/>
                </a:cubicBezTo>
                <a:cubicBezTo>
                  <a:pt x="16154" y="7785"/>
                  <a:pt x="15987" y="7366"/>
                  <a:pt x="16322" y="7534"/>
                </a:cubicBezTo>
                <a:cubicBezTo>
                  <a:pt x="16712" y="7785"/>
                  <a:pt x="17075" y="8064"/>
                  <a:pt x="17382" y="8398"/>
                </a:cubicBezTo>
                <a:cubicBezTo>
                  <a:pt x="17438" y="8454"/>
                  <a:pt x="17494" y="8538"/>
                  <a:pt x="17494" y="8566"/>
                </a:cubicBezTo>
                <a:cubicBezTo>
                  <a:pt x="17968" y="9012"/>
                  <a:pt x="18219" y="9319"/>
                  <a:pt x="18219" y="9431"/>
                </a:cubicBezTo>
                <a:cubicBezTo>
                  <a:pt x="18275" y="9431"/>
                  <a:pt x="18303" y="9347"/>
                  <a:pt x="18386" y="9319"/>
                </a:cubicBezTo>
                <a:cubicBezTo>
                  <a:pt x="18526" y="9347"/>
                  <a:pt x="18665" y="9403"/>
                  <a:pt x="18777" y="9487"/>
                </a:cubicBezTo>
                <a:cubicBezTo>
                  <a:pt x="18861" y="9570"/>
                  <a:pt x="18944" y="9682"/>
                  <a:pt x="19056" y="9793"/>
                </a:cubicBezTo>
                <a:cubicBezTo>
                  <a:pt x="19168" y="9905"/>
                  <a:pt x="19251" y="10045"/>
                  <a:pt x="19363" y="10184"/>
                </a:cubicBezTo>
                <a:cubicBezTo>
                  <a:pt x="19391" y="10240"/>
                  <a:pt x="19447" y="10296"/>
                  <a:pt x="19474" y="10379"/>
                </a:cubicBezTo>
                <a:cubicBezTo>
                  <a:pt x="19502" y="10435"/>
                  <a:pt x="19530" y="10519"/>
                  <a:pt x="19558" y="10575"/>
                </a:cubicBezTo>
                <a:cubicBezTo>
                  <a:pt x="19614" y="10658"/>
                  <a:pt x="19642" y="10742"/>
                  <a:pt x="19642" y="10826"/>
                </a:cubicBezTo>
                <a:cubicBezTo>
                  <a:pt x="19642" y="10909"/>
                  <a:pt x="19502" y="10742"/>
                  <a:pt x="19530" y="10937"/>
                </a:cubicBezTo>
                <a:cubicBezTo>
                  <a:pt x="19642" y="11244"/>
                  <a:pt x="19670" y="11551"/>
                  <a:pt x="19642" y="11830"/>
                </a:cubicBezTo>
                <a:cubicBezTo>
                  <a:pt x="19586" y="11997"/>
                  <a:pt x="19502" y="12137"/>
                  <a:pt x="19419" y="12276"/>
                </a:cubicBezTo>
                <a:cubicBezTo>
                  <a:pt x="19307" y="12500"/>
                  <a:pt x="19168" y="12723"/>
                  <a:pt x="18972" y="12918"/>
                </a:cubicBezTo>
                <a:cubicBezTo>
                  <a:pt x="18861" y="13030"/>
                  <a:pt x="18721" y="13141"/>
                  <a:pt x="18582" y="13225"/>
                </a:cubicBezTo>
                <a:cubicBezTo>
                  <a:pt x="18526" y="13253"/>
                  <a:pt x="18442" y="13281"/>
                  <a:pt x="18386" y="13281"/>
                </a:cubicBezTo>
                <a:cubicBezTo>
                  <a:pt x="18024" y="13616"/>
                  <a:pt x="17661" y="13895"/>
                  <a:pt x="17270" y="14146"/>
                </a:cubicBezTo>
                <a:cubicBezTo>
                  <a:pt x="17159" y="14201"/>
                  <a:pt x="17103" y="14229"/>
                  <a:pt x="17019" y="14285"/>
                </a:cubicBezTo>
                <a:cubicBezTo>
                  <a:pt x="16685" y="14564"/>
                  <a:pt x="16350" y="14787"/>
                  <a:pt x="15959" y="14983"/>
                </a:cubicBezTo>
                <a:cubicBezTo>
                  <a:pt x="15820" y="15094"/>
                  <a:pt x="15652" y="15206"/>
                  <a:pt x="15569" y="15290"/>
                </a:cubicBezTo>
                <a:cubicBezTo>
                  <a:pt x="15401" y="15373"/>
                  <a:pt x="15178" y="15541"/>
                  <a:pt x="15039" y="15596"/>
                </a:cubicBezTo>
                <a:cubicBezTo>
                  <a:pt x="15039" y="15569"/>
                  <a:pt x="14871" y="15624"/>
                  <a:pt x="14815" y="15596"/>
                </a:cubicBezTo>
                <a:cubicBezTo>
                  <a:pt x="14732" y="15680"/>
                  <a:pt x="14760" y="15708"/>
                  <a:pt x="14732" y="15764"/>
                </a:cubicBezTo>
                <a:cubicBezTo>
                  <a:pt x="14704" y="15820"/>
                  <a:pt x="14704" y="15764"/>
                  <a:pt x="14648" y="15792"/>
                </a:cubicBezTo>
                <a:cubicBezTo>
                  <a:pt x="14592" y="15820"/>
                  <a:pt x="14732" y="15792"/>
                  <a:pt x="14704" y="15820"/>
                </a:cubicBezTo>
                <a:cubicBezTo>
                  <a:pt x="14481" y="16099"/>
                  <a:pt x="14592" y="16182"/>
                  <a:pt x="14118" y="16517"/>
                </a:cubicBezTo>
                <a:cubicBezTo>
                  <a:pt x="13839" y="16685"/>
                  <a:pt x="13309" y="17075"/>
                  <a:pt x="13141" y="17103"/>
                </a:cubicBezTo>
                <a:cubicBezTo>
                  <a:pt x="13086" y="17159"/>
                  <a:pt x="12974" y="17242"/>
                  <a:pt x="12974" y="17298"/>
                </a:cubicBezTo>
                <a:cubicBezTo>
                  <a:pt x="12779" y="17410"/>
                  <a:pt x="12611" y="17549"/>
                  <a:pt x="12416" y="17661"/>
                </a:cubicBezTo>
                <a:cubicBezTo>
                  <a:pt x="12304" y="17745"/>
                  <a:pt x="12193" y="17828"/>
                  <a:pt x="12081" y="17884"/>
                </a:cubicBezTo>
                <a:cubicBezTo>
                  <a:pt x="11886" y="18024"/>
                  <a:pt x="11691" y="18135"/>
                  <a:pt x="11495" y="18275"/>
                </a:cubicBezTo>
                <a:cubicBezTo>
                  <a:pt x="11300" y="18386"/>
                  <a:pt x="11105" y="18470"/>
                  <a:pt x="10909" y="18554"/>
                </a:cubicBezTo>
                <a:cubicBezTo>
                  <a:pt x="10882" y="18526"/>
                  <a:pt x="10909" y="18470"/>
                  <a:pt x="10798" y="18498"/>
                </a:cubicBezTo>
                <a:cubicBezTo>
                  <a:pt x="10714" y="18582"/>
                  <a:pt x="10658" y="18665"/>
                  <a:pt x="10603" y="18749"/>
                </a:cubicBezTo>
                <a:cubicBezTo>
                  <a:pt x="10519" y="18805"/>
                  <a:pt x="10379" y="18916"/>
                  <a:pt x="10324" y="18972"/>
                </a:cubicBezTo>
                <a:cubicBezTo>
                  <a:pt x="10100" y="19084"/>
                  <a:pt x="9933" y="19223"/>
                  <a:pt x="9738" y="19335"/>
                </a:cubicBezTo>
                <a:cubicBezTo>
                  <a:pt x="9515" y="19447"/>
                  <a:pt x="9263" y="19530"/>
                  <a:pt x="9040" y="19614"/>
                </a:cubicBezTo>
                <a:cubicBezTo>
                  <a:pt x="8957" y="19530"/>
                  <a:pt x="8984" y="19363"/>
                  <a:pt x="8901" y="19307"/>
                </a:cubicBezTo>
                <a:cubicBezTo>
                  <a:pt x="8538" y="19586"/>
                  <a:pt x="8594" y="19698"/>
                  <a:pt x="8231" y="20005"/>
                </a:cubicBezTo>
                <a:cubicBezTo>
                  <a:pt x="8231" y="20060"/>
                  <a:pt x="8064" y="20172"/>
                  <a:pt x="8008" y="20228"/>
                </a:cubicBezTo>
                <a:cubicBezTo>
                  <a:pt x="7924" y="20339"/>
                  <a:pt x="7701" y="20507"/>
                  <a:pt x="7589" y="20618"/>
                </a:cubicBezTo>
                <a:cubicBezTo>
                  <a:pt x="7562" y="20646"/>
                  <a:pt x="7534" y="20646"/>
                  <a:pt x="7478" y="20674"/>
                </a:cubicBezTo>
                <a:cubicBezTo>
                  <a:pt x="7283" y="20897"/>
                  <a:pt x="7031" y="21093"/>
                  <a:pt x="6753" y="21260"/>
                </a:cubicBezTo>
                <a:cubicBezTo>
                  <a:pt x="6557" y="21344"/>
                  <a:pt x="6418" y="21455"/>
                  <a:pt x="6222" y="21567"/>
                </a:cubicBezTo>
                <a:cubicBezTo>
                  <a:pt x="6027" y="21651"/>
                  <a:pt x="5916" y="21678"/>
                  <a:pt x="5720" y="21790"/>
                </a:cubicBezTo>
                <a:lnTo>
                  <a:pt x="5385" y="21902"/>
                </a:lnTo>
                <a:cubicBezTo>
                  <a:pt x="5385" y="21846"/>
                  <a:pt x="5190" y="21902"/>
                  <a:pt x="5413" y="21762"/>
                </a:cubicBezTo>
                <a:cubicBezTo>
                  <a:pt x="5358" y="21790"/>
                  <a:pt x="5274" y="21846"/>
                  <a:pt x="5218" y="21846"/>
                </a:cubicBezTo>
                <a:cubicBezTo>
                  <a:pt x="5106" y="21762"/>
                  <a:pt x="5023" y="21623"/>
                  <a:pt x="4939" y="21511"/>
                </a:cubicBezTo>
                <a:cubicBezTo>
                  <a:pt x="4883" y="21455"/>
                  <a:pt x="4800" y="21455"/>
                  <a:pt x="4772" y="21427"/>
                </a:cubicBezTo>
                <a:lnTo>
                  <a:pt x="4158" y="21734"/>
                </a:lnTo>
                <a:cubicBezTo>
                  <a:pt x="4018" y="21874"/>
                  <a:pt x="3851" y="22013"/>
                  <a:pt x="3656" y="22125"/>
                </a:cubicBezTo>
                <a:cubicBezTo>
                  <a:pt x="3405" y="22348"/>
                  <a:pt x="3154" y="22515"/>
                  <a:pt x="2875" y="22711"/>
                </a:cubicBezTo>
                <a:cubicBezTo>
                  <a:pt x="2875" y="22739"/>
                  <a:pt x="2763" y="22767"/>
                  <a:pt x="2735" y="22794"/>
                </a:cubicBezTo>
                <a:cubicBezTo>
                  <a:pt x="2484" y="22934"/>
                  <a:pt x="2344" y="23018"/>
                  <a:pt x="2177" y="23129"/>
                </a:cubicBezTo>
                <a:cubicBezTo>
                  <a:pt x="1982" y="23241"/>
                  <a:pt x="1842" y="23297"/>
                  <a:pt x="1675" y="23380"/>
                </a:cubicBezTo>
                <a:cubicBezTo>
                  <a:pt x="1480" y="23464"/>
                  <a:pt x="1284" y="23520"/>
                  <a:pt x="1061" y="23548"/>
                </a:cubicBezTo>
                <a:close/>
                <a:moveTo>
                  <a:pt x="9263" y="19391"/>
                </a:moveTo>
                <a:cubicBezTo>
                  <a:pt x="9208" y="19391"/>
                  <a:pt x="9180" y="19419"/>
                  <a:pt x="9124" y="19447"/>
                </a:cubicBezTo>
                <a:cubicBezTo>
                  <a:pt x="9124" y="19474"/>
                  <a:pt x="9180" y="19447"/>
                  <a:pt x="9263" y="19391"/>
                </a:cubicBezTo>
                <a:close/>
                <a:moveTo>
                  <a:pt x="3767" y="21957"/>
                </a:moveTo>
                <a:cubicBezTo>
                  <a:pt x="3767" y="21985"/>
                  <a:pt x="3823" y="21957"/>
                  <a:pt x="3879" y="21930"/>
                </a:cubicBezTo>
                <a:cubicBezTo>
                  <a:pt x="3879" y="21930"/>
                  <a:pt x="3823" y="21957"/>
                  <a:pt x="3767" y="21957"/>
                </a:cubicBezTo>
                <a:close/>
                <a:moveTo>
                  <a:pt x="5246" y="21372"/>
                </a:moveTo>
                <a:cubicBezTo>
                  <a:pt x="5162" y="21399"/>
                  <a:pt x="5162" y="21399"/>
                  <a:pt x="5162" y="21427"/>
                </a:cubicBezTo>
                <a:lnTo>
                  <a:pt x="5246" y="21372"/>
                </a:lnTo>
                <a:close/>
                <a:moveTo>
                  <a:pt x="7283" y="20786"/>
                </a:moveTo>
                <a:cubicBezTo>
                  <a:pt x="7283" y="20786"/>
                  <a:pt x="7199" y="20869"/>
                  <a:pt x="7227" y="20869"/>
                </a:cubicBezTo>
                <a:cubicBezTo>
                  <a:pt x="7255" y="20841"/>
                  <a:pt x="7310" y="20814"/>
                  <a:pt x="7338" y="20786"/>
                </a:cubicBezTo>
                <a:cubicBezTo>
                  <a:pt x="7338" y="20786"/>
                  <a:pt x="7338" y="20758"/>
                  <a:pt x="7283" y="20786"/>
                </a:cubicBezTo>
                <a:close/>
                <a:moveTo>
                  <a:pt x="7366" y="20674"/>
                </a:moveTo>
                <a:lnTo>
                  <a:pt x="7310" y="20730"/>
                </a:lnTo>
                <a:cubicBezTo>
                  <a:pt x="7310" y="20730"/>
                  <a:pt x="7310" y="20730"/>
                  <a:pt x="7394" y="20702"/>
                </a:cubicBezTo>
                <a:close/>
                <a:moveTo>
                  <a:pt x="8008" y="20088"/>
                </a:moveTo>
                <a:cubicBezTo>
                  <a:pt x="8008" y="20088"/>
                  <a:pt x="8092" y="20088"/>
                  <a:pt x="8120" y="20060"/>
                </a:cubicBezTo>
                <a:cubicBezTo>
                  <a:pt x="8175" y="20032"/>
                  <a:pt x="8092" y="20060"/>
                  <a:pt x="8008" y="20088"/>
                </a:cubicBezTo>
                <a:close/>
                <a:moveTo>
                  <a:pt x="7729" y="19893"/>
                </a:moveTo>
                <a:cubicBezTo>
                  <a:pt x="7673" y="19921"/>
                  <a:pt x="7617" y="19949"/>
                  <a:pt x="7645" y="19949"/>
                </a:cubicBezTo>
                <a:cubicBezTo>
                  <a:pt x="7645" y="19977"/>
                  <a:pt x="7673" y="19949"/>
                  <a:pt x="7701" y="19921"/>
                </a:cubicBezTo>
                <a:cubicBezTo>
                  <a:pt x="7757" y="19893"/>
                  <a:pt x="7757" y="19893"/>
                  <a:pt x="7729" y="19893"/>
                </a:cubicBezTo>
                <a:close/>
                <a:moveTo>
                  <a:pt x="7645" y="19865"/>
                </a:moveTo>
                <a:cubicBezTo>
                  <a:pt x="7673" y="19865"/>
                  <a:pt x="7673" y="19865"/>
                  <a:pt x="7673" y="19837"/>
                </a:cubicBezTo>
                <a:cubicBezTo>
                  <a:pt x="7199" y="20116"/>
                  <a:pt x="6697" y="20395"/>
                  <a:pt x="6222" y="20646"/>
                </a:cubicBezTo>
                <a:cubicBezTo>
                  <a:pt x="6362" y="20786"/>
                  <a:pt x="6474" y="20869"/>
                  <a:pt x="6613" y="21009"/>
                </a:cubicBezTo>
                <a:cubicBezTo>
                  <a:pt x="6780" y="20869"/>
                  <a:pt x="6753" y="20814"/>
                  <a:pt x="6976" y="20674"/>
                </a:cubicBezTo>
                <a:cubicBezTo>
                  <a:pt x="7059" y="20535"/>
                  <a:pt x="7199" y="20423"/>
                  <a:pt x="7338" y="20339"/>
                </a:cubicBezTo>
                <a:cubicBezTo>
                  <a:pt x="7283" y="20311"/>
                  <a:pt x="7506" y="20116"/>
                  <a:pt x="7534" y="20032"/>
                </a:cubicBezTo>
                <a:cubicBezTo>
                  <a:pt x="7589" y="20005"/>
                  <a:pt x="7645" y="19949"/>
                  <a:pt x="7701" y="19921"/>
                </a:cubicBezTo>
                <a:cubicBezTo>
                  <a:pt x="7701" y="19921"/>
                  <a:pt x="7645" y="19893"/>
                  <a:pt x="7645" y="19865"/>
                </a:cubicBezTo>
                <a:close/>
                <a:moveTo>
                  <a:pt x="14006" y="6139"/>
                </a:moveTo>
                <a:cubicBezTo>
                  <a:pt x="14006" y="6139"/>
                  <a:pt x="14006" y="6167"/>
                  <a:pt x="14090" y="6222"/>
                </a:cubicBezTo>
                <a:cubicBezTo>
                  <a:pt x="14146" y="6250"/>
                  <a:pt x="14118" y="6222"/>
                  <a:pt x="14118" y="6222"/>
                </a:cubicBezTo>
                <a:cubicBezTo>
                  <a:pt x="14090" y="6167"/>
                  <a:pt x="14062" y="6139"/>
                  <a:pt x="14006" y="6139"/>
                </a:cubicBezTo>
                <a:close/>
                <a:moveTo>
                  <a:pt x="113" y="22655"/>
                </a:moveTo>
                <a:cubicBezTo>
                  <a:pt x="85" y="22655"/>
                  <a:pt x="140" y="22739"/>
                  <a:pt x="168" y="22794"/>
                </a:cubicBezTo>
                <a:cubicBezTo>
                  <a:pt x="196" y="22822"/>
                  <a:pt x="113" y="22711"/>
                  <a:pt x="113" y="22655"/>
                </a:cubicBezTo>
                <a:close/>
                <a:moveTo>
                  <a:pt x="1284" y="23297"/>
                </a:moveTo>
                <a:cubicBezTo>
                  <a:pt x="1284" y="23324"/>
                  <a:pt x="1368" y="23297"/>
                  <a:pt x="1480" y="23297"/>
                </a:cubicBezTo>
                <a:cubicBezTo>
                  <a:pt x="1703" y="23157"/>
                  <a:pt x="1926" y="23046"/>
                  <a:pt x="2149" y="22906"/>
                </a:cubicBezTo>
                <a:cubicBezTo>
                  <a:pt x="2177" y="22822"/>
                  <a:pt x="2456" y="22683"/>
                  <a:pt x="2512" y="22599"/>
                </a:cubicBezTo>
                <a:lnTo>
                  <a:pt x="1731" y="22990"/>
                </a:lnTo>
                <a:cubicBezTo>
                  <a:pt x="1507" y="23129"/>
                  <a:pt x="1256" y="23213"/>
                  <a:pt x="977" y="23213"/>
                </a:cubicBezTo>
                <a:cubicBezTo>
                  <a:pt x="838" y="23185"/>
                  <a:pt x="671" y="23129"/>
                  <a:pt x="559" y="23018"/>
                </a:cubicBezTo>
                <a:cubicBezTo>
                  <a:pt x="615" y="23073"/>
                  <a:pt x="671" y="23129"/>
                  <a:pt x="726" y="23157"/>
                </a:cubicBezTo>
                <a:cubicBezTo>
                  <a:pt x="866" y="23269"/>
                  <a:pt x="1061" y="23324"/>
                  <a:pt x="1284" y="2329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3"/>
          <p:cNvSpPr/>
          <p:nvPr/>
        </p:nvSpPr>
        <p:spPr>
          <a:xfrm>
            <a:off x="7671350" y="783050"/>
            <a:ext cx="291550" cy="318075"/>
          </a:xfrm>
          <a:custGeom>
            <a:avLst/>
            <a:gdLst/>
            <a:ahLst/>
            <a:cxnLst/>
            <a:rect l="l" t="t" r="r" b="b"/>
            <a:pathLst>
              <a:path w="11662" h="12723" extrusionOk="0">
                <a:moveTo>
                  <a:pt x="2678" y="503"/>
                </a:moveTo>
                <a:cubicBezTo>
                  <a:pt x="2790" y="419"/>
                  <a:pt x="2874" y="391"/>
                  <a:pt x="2985" y="279"/>
                </a:cubicBezTo>
                <a:lnTo>
                  <a:pt x="3208" y="196"/>
                </a:lnTo>
                <a:cubicBezTo>
                  <a:pt x="3208" y="251"/>
                  <a:pt x="3320" y="196"/>
                  <a:pt x="3208" y="307"/>
                </a:cubicBezTo>
                <a:cubicBezTo>
                  <a:pt x="3236" y="307"/>
                  <a:pt x="3292" y="251"/>
                  <a:pt x="3320" y="224"/>
                </a:cubicBezTo>
                <a:cubicBezTo>
                  <a:pt x="3404" y="335"/>
                  <a:pt x="3487" y="419"/>
                  <a:pt x="3543" y="530"/>
                </a:cubicBezTo>
                <a:cubicBezTo>
                  <a:pt x="3571" y="558"/>
                  <a:pt x="3627" y="586"/>
                  <a:pt x="3655" y="614"/>
                </a:cubicBezTo>
                <a:cubicBezTo>
                  <a:pt x="3766" y="558"/>
                  <a:pt x="3878" y="503"/>
                  <a:pt x="4017" y="447"/>
                </a:cubicBezTo>
                <a:lnTo>
                  <a:pt x="4045" y="447"/>
                </a:lnTo>
                <a:cubicBezTo>
                  <a:pt x="4129" y="363"/>
                  <a:pt x="4213" y="307"/>
                  <a:pt x="4324" y="251"/>
                </a:cubicBezTo>
                <a:cubicBezTo>
                  <a:pt x="4408" y="224"/>
                  <a:pt x="4464" y="168"/>
                  <a:pt x="4548" y="140"/>
                </a:cubicBezTo>
                <a:cubicBezTo>
                  <a:pt x="4659" y="112"/>
                  <a:pt x="4771" y="84"/>
                  <a:pt x="4882" y="56"/>
                </a:cubicBezTo>
                <a:cubicBezTo>
                  <a:pt x="4882" y="56"/>
                  <a:pt x="4966" y="28"/>
                  <a:pt x="4966" y="28"/>
                </a:cubicBezTo>
                <a:cubicBezTo>
                  <a:pt x="5161" y="28"/>
                  <a:pt x="5245" y="0"/>
                  <a:pt x="5385" y="28"/>
                </a:cubicBezTo>
                <a:cubicBezTo>
                  <a:pt x="5580" y="56"/>
                  <a:pt x="5803" y="112"/>
                  <a:pt x="5998" y="168"/>
                </a:cubicBezTo>
                <a:cubicBezTo>
                  <a:pt x="6026" y="224"/>
                  <a:pt x="6138" y="251"/>
                  <a:pt x="6222" y="307"/>
                </a:cubicBezTo>
                <a:cubicBezTo>
                  <a:pt x="6305" y="363"/>
                  <a:pt x="6361" y="419"/>
                  <a:pt x="6417" y="503"/>
                </a:cubicBezTo>
                <a:cubicBezTo>
                  <a:pt x="6445" y="503"/>
                  <a:pt x="6473" y="530"/>
                  <a:pt x="6501" y="558"/>
                </a:cubicBezTo>
                <a:cubicBezTo>
                  <a:pt x="6528" y="586"/>
                  <a:pt x="6584" y="642"/>
                  <a:pt x="6612" y="698"/>
                </a:cubicBezTo>
                <a:cubicBezTo>
                  <a:pt x="6668" y="782"/>
                  <a:pt x="6752" y="921"/>
                  <a:pt x="6752" y="977"/>
                </a:cubicBezTo>
                <a:cubicBezTo>
                  <a:pt x="6807" y="1088"/>
                  <a:pt x="6891" y="1200"/>
                  <a:pt x="6975" y="1312"/>
                </a:cubicBezTo>
                <a:cubicBezTo>
                  <a:pt x="7003" y="1340"/>
                  <a:pt x="7031" y="1340"/>
                  <a:pt x="7058" y="1367"/>
                </a:cubicBezTo>
                <a:cubicBezTo>
                  <a:pt x="7226" y="1451"/>
                  <a:pt x="7393" y="1535"/>
                  <a:pt x="7561" y="1563"/>
                </a:cubicBezTo>
                <a:cubicBezTo>
                  <a:pt x="7672" y="1591"/>
                  <a:pt x="7756" y="1646"/>
                  <a:pt x="7868" y="1674"/>
                </a:cubicBezTo>
                <a:lnTo>
                  <a:pt x="7923" y="1674"/>
                </a:lnTo>
                <a:cubicBezTo>
                  <a:pt x="8202" y="1786"/>
                  <a:pt x="8453" y="1981"/>
                  <a:pt x="8621" y="2232"/>
                </a:cubicBezTo>
                <a:lnTo>
                  <a:pt x="8677" y="2288"/>
                </a:lnTo>
                <a:cubicBezTo>
                  <a:pt x="8760" y="2344"/>
                  <a:pt x="8844" y="2428"/>
                  <a:pt x="8928" y="2483"/>
                </a:cubicBezTo>
                <a:cubicBezTo>
                  <a:pt x="9095" y="2651"/>
                  <a:pt x="9207" y="2762"/>
                  <a:pt x="9402" y="2958"/>
                </a:cubicBezTo>
                <a:cubicBezTo>
                  <a:pt x="9569" y="3181"/>
                  <a:pt x="9793" y="3488"/>
                  <a:pt x="10016" y="3739"/>
                </a:cubicBezTo>
                <a:cubicBezTo>
                  <a:pt x="10211" y="4018"/>
                  <a:pt x="10323" y="4157"/>
                  <a:pt x="10518" y="4436"/>
                </a:cubicBezTo>
                <a:cubicBezTo>
                  <a:pt x="10602" y="4604"/>
                  <a:pt x="10713" y="4743"/>
                  <a:pt x="10825" y="4939"/>
                </a:cubicBezTo>
                <a:cubicBezTo>
                  <a:pt x="10909" y="5106"/>
                  <a:pt x="10992" y="5301"/>
                  <a:pt x="11048" y="5497"/>
                </a:cubicBezTo>
                <a:cubicBezTo>
                  <a:pt x="11076" y="5608"/>
                  <a:pt x="11076" y="5720"/>
                  <a:pt x="11048" y="5831"/>
                </a:cubicBezTo>
                <a:cubicBezTo>
                  <a:pt x="11522" y="6808"/>
                  <a:pt x="11662" y="7896"/>
                  <a:pt x="11467" y="8984"/>
                </a:cubicBezTo>
                <a:cubicBezTo>
                  <a:pt x="11160" y="10100"/>
                  <a:pt x="10406" y="11048"/>
                  <a:pt x="9374" y="11606"/>
                </a:cubicBezTo>
                <a:cubicBezTo>
                  <a:pt x="9318" y="11662"/>
                  <a:pt x="9235" y="11718"/>
                  <a:pt x="9151" y="11746"/>
                </a:cubicBezTo>
                <a:cubicBezTo>
                  <a:pt x="8872" y="11885"/>
                  <a:pt x="8593" y="12025"/>
                  <a:pt x="8314" y="12109"/>
                </a:cubicBezTo>
                <a:lnTo>
                  <a:pt x="8314" y="12109"/>
                </a:lnTo>
                <a:lnTo>
                  <a:pt x="8314" y="12109"/>
                </a:lnTo>
                <a:cubicBezTo>
                  <a:pt x="7533" y="12332"/>
                  <a:pt x="6724" y="12471"/>
                  <a:pt x="5915" y="12527"/>
                </a:cubicBezTo>
                <a:cubicBezTo>
                  <a:pt x="5887" y="12555"/>
                  <a:pt x="5831" y="12555"/>
                  <a:pt x="5775" y="12555"/>
                </a:cubicBezTo>
                <a:cubicBezTo>
                  <a:pt x="5775" y="12667"/>
                  <a:pt x="5078" y="12722"/>
                  <a:pt x="4687" y="12639"/>
                </a:cubicBezTo>
                <a:cubicBezTo>
                  <a:pt x="4659" y="12639"/>
                  <a:pt x="4659" y="12611"/>
                  <a:pt x="4631" y="12611"/>
                </a:cubicBezTo>
                <a:cubicBezTo>
                  <a:pt x="4520" y="12639"/>
                  <a:pt x="4464" y="12667"/>
                  <a:pt x="4352" y="12694"/>
                </a:cubicBezTo>
                <a:cubicBezTo>
                  <a:pt x="4241" y="12694"/>
                  <a:pt x="4157" y="12694"/>
                  <a:pt x="4045" y="12694"/>
                </a:cubicBezTo>
                <a:cubicBezTo>
                  <a:pt x="3934" y="12667"/>
                  <a:pt x="3850" y="12667"/>
                  <a:pt x="3739" y="12667"/>
                </a:cubicBezTo>
                <a:cubicBezTo>
                  <a:pt x="3711" y="12639"/>
                  <a:pt x="3683" y="12639"/>
                  <a:pt x="3655" y="12611"/>
                </a:cubicBezTo>
                <a:cubicBezTo>
                  <a:pt x="3571" y="12611"/>
                  <a:pt x="3487" y="12611"/>
                  <a:pt x="3432" y="12611"/>
                </a:cubicBezTo>
                <a:cubicBezTo>
                  <a:pt x="3376" y="12611"/>
                  <a:pt x="3320" y="12583"/>
                  <a:pt x="3292" y="12583"/>
                </a:cubicBezTo>
                <a:cubicBezTo>
                  <a:pt x="3292" y="12611"/>
                  <a:pt x="3153" y="12583"/>
                  <a:pt x="3097" y="12583"/>
                </a:cubicBezTo>
                <a:lnTo>
                  <a:pt x="3041" y="12583"/>
                </a:lnTo>
                <a:cubicBezTo>
                  <a:pt x="3041" y="12583"/>
                  <a:pt x="3013" y="12583"/>
                  <a:pt x="3013" y="12583"/>
                </a:cubicBezTo>
                <a:lnTo>
                  <a:pt x="2985" y="12583"/>
                </a:lnTo>
                <a:lnTo>
                  <a:pt x="2902" y="12555"/>
                </a:lnTo>
                <a:cubicBezTo>
                  <a:pt x="2818" y="12555"/>
                  <a:pt x="2734" y="12527"/>
                  <a:pt x="2650" y="12499"/>
                </a:cubicBezTo>
                <a:cubicBezTo>
                  <a:pt x="2595" y="12499"/>
                  <a:pt x="2511" y="12443"/>
                  <a:pt x="2455" y="12415"/>
                </a:cubicBezTo>
                <a:cubicBezTo>
                  <a:pt x="2483" y="12415"/>
                  <a:pt x="2567" y="12415"/>
                  <a:pt x="2567" y="12360"/>
                </a:cubicBezTo>
                <a:cubicBezTo>
                  <a:pt x="2427" y="12332"/>
                  <a:pt x="2344" y="12276"/>
                  <a:pt x="2260" y="12248"/>
                </a:cubicBezTo>
                <a:cubicBezTo>
                  <a:pt x="2176" y="12192"/>
                  <a:pt x="2120" y="12164"/>
                  <a:pt x="2065" y="12109"/>
                </a:cubicBezTo>
                <a:cubicBezTo>
                  <a:pt x="1953" y="12053"/>
                  <a:pt x="1897" y="12025"/>
                  <a:pt x="1841" y="11997"/>
                </a:cubicBezTo>
                <a:cubicBezTo>
                  <a:pt x="1758" y="11969"/>
                  <a:pt x="1841" y="12025"/>
                  <a:pt x="1813" y="11997"/>
                </a:cubicBezTo>
                <a:cubicBezTo>
                  <a:pt x="1786" y="11969"/>
                  <a:pt x="1869" y="12025"/>
                  <a:pt x="1841" y="12053"/>
                </a:cubicBezTo>
                <a:cubicBezTo>
                  <a:pt x="1813" y="12053"/>
                  <a:pt x="1786" y="12137"/>
                  <a:pt x="1758" y="12220"/>
                </a:cubicBezTo>
                <a:cubicBezTo>
                  <a:pt x="1758" y="12276"/>
                  <a:pt x="1730" y="12332"/>
                  <a:pt x="1590" y="12304"/>
                </a:cubicBezTo>
                <a:cubicBezTo>
                  <a:pt x="1311" y="12164"/>
                  <a:pt x="1088" y="11969"/>
                  <a:pt x="893" y="11718"/>
                </a:cubicBezTo>
                <a:cubicBezTo>
                  <a:pt x="865" y="11662"/>
                  <a:pt x="865" y="11606"/>
                  <a:pt x="865" y="11579"/>
                </a:cubicBezTo>
                <a:cubicBezTo>
                  <a:pt x="614" y="11216"/>
                  <a:pt x="558" y="10965"/>
                  <a:pt x="586" y="10909"/>
                </a:cubicBezTo>
                <a:cubicBezTo>
                  <a:pt x="558" y="10909"/>
                  <a:pt x="502" y="10965"/>
                  <a:pt x="446" y="10965"/>
                </a:cubicBezTo>
                <a:cubicBezTo>
                  <a:pt x="391" y="10965"/>
                  <a:pt x="307" y="10937"/>
                  <a:pt x="223" y="10797"/>
                </a:cubicBezTo>
                <a:cubicBezTo>
                  <a:pt x="140" y="10630"/>
                  <a:pt x="84" y="10490"/>
                  <a:pt x="56" y="10323"/>
                </a:cubicBezTo>
                <a:cubicBezTo>
                  <a:pt x="0" y="10211"/>
                  <a:pt x="0" y="10072"/>
                  <a:pt x="28" y="9960"/>
                </a:cubicBezTo>
                <a:cubicBezTo>
                  <a:pt x="28" y="9932"/>
                  <a:pt x="112" y="9988"/>
                  <a:pt x="140" y="9905"/>
                </a:cubicBezTo>
                <a:cubicBezTo>
                  <a:pt x="112" y="9793"/>
                  <a:pt x="84" y="9653"/>
                  <a:pt x="56" y="9542"/>
                </a:cubicBezTo>
                <a:cubicBezTo>
                  <a:pt x="56" y="9486"/>
                  <a:pt x="84" y="9402"/>
                  <a:pt x="84" y="9319"/>
                </a:cubicBezTo>
                <a:cubicBezTo>
                  <a:pt x="84" y="9235"/>
                  <a:pt x="56" y="9068"/>
                  <a:pt x="56" y="8984"/>
                </a:cubicBezTo>
                <a:cubicBezTo>
                  <a:pt x="56" y="8705"/>
                  <a:pt x="112" y="8621"/>
                  <a:pt x="167" y="8593"/>
                </a:cubicBezTo>
                <a:cubicBezTo>
                  <a:pt x="112" y="8314"/>
                  <a:pt x="140" y="8035"/>
                  <a:pt x="167" y="7784"/>
                </a:cubicBezTo>
                <a:cubicBezTo>
                  <a:pt x="167" y="7728"/>
                  <a:pt x="223" y="7673"/>
                  <a:pt x="223" y="7617"/>
                </a:cubicBezTo>
                <a:cubicBezTo>
                  <a:pt x="251" y="7366"/>
                  <a:pt x="307" y="7143"/>
                  <a:pt x="391" y="6919"/>
                </a:cubicBezTo>
                <a:cubicBezTo>
                  <a:pt x="391" y="6836"/>
                  <a:pt x="419" y="6696"/>
                  <a:pt x="419" y="6640"/>
                </a:cubicBezTo>
                <a:cubicBezTo>
                  <a:pt x="419" y="6585"/>
                  <a:pt x="474" y="6389"/>
                  <a:pt x="530" y="6278"/>
                </a:cubicBezTo>
                <a:cubicBezTo>
                  <a:pt x="558" y="6306"/>
                  <a:pt x="586" y="6222"/>
                  <a:pt x="614" y="6222"/>
                </a:cubicBezTo>
                <a:cubicBezTo>
                  <a:pt x="614" y="6138"/>
                  <a:pt x="586" y="6138"/>
                  <a:pt x="586" y="6110"/>
                </a:cubicBezTo>
                <a:cubicBezTo>
                  <a:pt x="586" y="6055"/>
                  <a:pt x="614" y="6110"/>
                  <a:pt x="614" y="6055"/>
                </a:cubicBezTo>
                <a:cubicBezTo>
                  <a:pt x="614" y="6027"/>
                  <a:pt x="586" y="6110"/>
                  <a:pt x="558" y="6055"/>
                </a:cubicBezTo>
                <a:cubicBezTo>
                  <a:pt x="530" y="5859"/>
                  <a:pt x="419" y="5859"/>
                  <a:pt x="446" y="5524"/>
                </a:cubicBezTo>
                <a:cubicBezTo>
                  <a:pt x="530" y="5357"/>
                  <a:pt x="586" y="4966"/>
                  <a:pt x="670" y="4911"/>
                </a:cubicBezTo>
                <a:cubicBezTo>
                  <a:pt x="670" y="4855"/>
                  <a:pt x="670" y="4771"/>
                  <a:pt x="642" y="4771"/>
                </a:cubicBezTo>
                <a:cubicBezTo>
                  <a:pt x="670" y="4632"/>
                  <a:pt x="698" y="4492"/>
                  <a:pt x="753" y="4381"/>
                </a:cubicBezTo>
                <a:cubicBezTo>
                  <a:pt x="781" y="4297"/>
                  <a:pt x="781" y="4241"/>
                  <a:pt x="809" y="4157"/>
                </a:cubicBezTo>
                <a:cubicBezTo>
                  <a:pt x="837" y="4018"/>
                  <a:pt x="893" y="3906"/>
                  <a:pt x="921" y="3767"/>
                </a:cubicBezTo>
                <a:cubicBezTo>
                  <a:pt x="976" y="3655"/>
                  <a:pt x="1032" y="3544"/>
                  <a:pt x="1088" y="3432"/>
                </a:cubicBezTo>
                <a:cubicBezTo>
                  <a:pt x="1116" y="3432"/>
                  <a:pt x="1144" y="3460"/>
                  <a:pt x="1172" y="3432"/>
                </a:cubicBezTo>
                <a:cubicBezTo>
                  <a:pt x="1200" y="3376"/>
                  <a:pt x="1200" y="3292"/>
                  <a:pt x="1172" y="3237"/>
                </a:cubicBezTo>
                <a:cubicBezTo>
                  <a:pt x="1172" y="3181"/>
                  <a:pt x="1200" y="3069"/>
                  <a:pt x="1200" y="3014"/>
                </a:cubicBezTo>
                <a:cubicBezTo>
                  <a:pt x="1283" y="2902"/>
                  <a:pt x="1311" y="2790"/>
                  <a:pt x="1367" y="2679"/>
                </a:cubicBezTo>
                <a:cubicBezTo>
                  <a:pt x="1451" y="2539"/>
                  <a:pt x="1534" y="2428"/>
                  <a:pt x="1618" y="2316"/>
                </a:cubicBezTo>
                <a:cubicBezTo>
                  <a:pt x="1702" y="2344"/>
                  <a:pt x="1758" y="2456"/>
                  <a:pt x="1841" y="2483"/>
                </a:cubicBezTo>
                <a:cubicBezTo>
                  <a:pt x="1925" y="2232"/>
                  <a:pt x="1841" y="2149"/>
                  <a:pt x="1925" y="1898"/>
                </a:cubicBezTo>
                <a:cubicBezTo>
                  <a:pt x="1925" y="1870"/>
                  <a:pt x="1953" y="1758"/>
                  <a:pt x="1953" y="1702"/>
                </a:cubicBezTo>
                <a:cubicBezTo>
                  <a:pt x="1953" y="1646"/>
                  <a:pt x="2037" y="1451"/>
                  <a:pt x="2065" y="1367"/>
                </a:cubicBezTo>
                <a:cubicBezTo>
                  <a:pt x="2065" y="1340"/>
                  <a:pt x="2092" y="1312"/>
                  <a:pt x="2092" y="1312"/>
                </a:cubicBezTo>
                <a:cubicBezTo>
                  <a:pt x="2148" y="1116"/>
                  <a:pt x="2260" y="921"/>
                  <a:pt x="2399" y="782"/>
                </a:cubicBezTo>
                <a:cubicBezTo>
                  <a:pt x="2511" y="670"/>
                  <a:pt x="2595" y="558"/>
                  <a:pt x="2678" y="503"/>
                </a:cubicBezTo>
                <a:close/>
                <a:moveTo>
                  <a:pt x="1646" y="2428"/>
                </a:moveTo>
                <a:cubicBezTo>
                  <a:pt x="1646" y="2428"/>
                  <a:pt x="1618" y="2456"/>
                  <a:pt x="1590" y="2511"/>
                </a:cubicBezTo>
                <a:cubicBezTo>
                  <a:pt x="1618" y="2483"/>
                  <a:pt x="1646" y="2456"/>
                  <a:pt x="1646" y="2428"/>
                </a:cubicBezTo>
                <a:close/>
                <a:moveTo>
                  <a:pt x="2009" y="1786"/>
                </a:moveTo>
                <a:cubicBezTo>
                  <a:pt x="2009" y="1786"/>
                  <a:pt x="1981" y="1814"/>
                  <a:pt x="1953" y="1814"/>
                </a:cubicBezTo>
                <a:cubicBezTo>
                  <a:pt x="1953" y="1842"/>
                  <a:pt x="2009" y="1814"/>
                  <a:pt x="2037" y="1758"/>
                </a:cubicBezTo>
                <a:close/>
                <a:moveTo>
                  <a:pt x="2260" y="1842"/>
                </a:moveTo>
                <a:cubicBezTo>
                  <a:pt x="2288" y="1814"/>
                  <a:pt x="2316" y="1786"/>
                  <a:pt x="2288" y="1786"/>
                </a:cubicBezTo>
                <a:cubicBezTo>
                  <a:pt x="2288" y="1786"/>
                  <a:pt x="2288" y="1786"/>
                  <a:pt x="2260" y="1814"/>
                </a:cubicBezTo>
                <a:cubicBezTo>
                  <a:pt x="2232" y="1870"/>
                  <a:pt x="2288" y="1842"/>
                  <a:pt x="2288" y="1842"/>
                </a:cubicBezTo>
                <a:close/>
                <a:moveTo>
                  <a:pt x="3264" y="12499"/>
                </a:moveTo>
                <a:cubicBezTo>
                  <a:pt x="3264" y="12499"/>
                  <a:pt x="3264" y="12471"/>
                  <a:pt x="3208" y="12471"/>
                </a:cubicBezTo>
                <a:cubicBezTo>
                  <a:pt x="3125" y="12471"/>
                  <a:pt x="3181" y="12471"/>
                  <a:pt x="3181" y="12471"/>
                </a:cubicBezTo>
                <a:cubicBezTo>
                  <a:pt x="3208" y="12499"/>
                  <a:pt x="3236" y="12499"/>
                  <a:pt x="3264" y="12499"/>
                </a:cubicBezTo>
                <a:close/>
                <a:moveTo>
                  <a:pt x="6417" y="558"/>
                </a:moveTo>
                <a:cubicBezTo>
                  <a:pt x="6417" y="558"/>
                  <a:pt x="6473" y="586"/>
                  <a:pt x="6501" y="614"/>
                </a:cubicBezTo>
                <a:cubicBezTo>
                  <a:pt x="6528" y="642"/>
                  <a:pt x="6473" y="558"/>
                  <a:pt x="6445" y="558"/>
                </a:cubicBezTo>
                <a:close/>
                <a:moveTo>
                  <a:pt x="5022" y="279"/>
                </a:moveTo>
                <a:cubicBezTo>
                  <a:pt x="5440" y="251"/>
                  <a:pt x="5831" y="363"/>
                  <a:pt x="6166" y="558"/>
                </a:cubicBezTo>
                <a:cubicBezTo>
                  <a:pt x="6138" y="530"/>
                  <a:pt x="6110" y="503"/>
                  <a:pt x="6082" y="475"/>
                </a:cubicBezTo>
                <a:cubicBezTo>
                  <a:pt x="5998" y="419"/>
                  <a:pt x="5915" y="335"/>
                  <a:pt x="5831" y="307"/>
                </a:cubicBezTo>
                <a:cubicBezTo>
                  <a:pt x="5831" y="307"/>
                  <a:pt x="5803" y="251"/>
                  <a:pt x="5747" y="224"/>
                </a:cubicBezTo>
                <a:cubicBezTo>
                  <a:pt x="5608" y="196"/>
                  <a:pt x="5440" y="196"/>
                  <a:pt x="5301" y="196"/>
                </a:cubicBezTo>
                <a:cubicBezTo>
                  <a:pt x="5245" y="224"/>
                  <a:pt x="5078" y="224"/>
                  <a:pt x="5022" y="251"/>
                </a:cubicBezTo>
                <a:close/>
                <a:moveTo>
                  <a:pt x="4185" y="363"/>
                </a:moveTo>
                <a:lnTo>
                  <a:pt x="4241" y="363"/>
                </a:lnTo>
                <a:cubicBezTo>
                  <a:pt x="4269" y="363"/>
                  <a:pt x="4213" y="363"/>
                  <a:pt x="4185" y="363"/>
                </a:cubicBezTo>
                <a:close/>
                <a:moveTo>
                  <a:pt x="3376" y="614"/>
                </a:moveTo>
                <a:lnTo>
                  <a:pt x="3376" y="614"/>
                </a:lnTo>
                <a:cubicBezTo>
                  <a:pt x="3404" y="586"/>
                  <a:pt x="3404" y="586"/>
                  <a:pt x="3404" y="558"/>
                </a:cubicBezTo>
                <a:close/>
                <a:moveTo>
                  <a:pt x="2567" y="949"/>
                </a:moveTo>
                <a:cubicBezTo>
                  <a:pt x="2511" y="1061"/>
                  <a:pt x="2539" y="1116"/>
                  <a:pt x="2455" y="1228"/>
                </a:cubicBezTo>
                <a:cubicBezTo>
                  <a:pt x="2455" y="1340"/>
                  <a:pt x="2427" y="1423"/>
                  <a:pt x="2371" y="1535"/>
                </a:cubicBezTo>
                <a:cubicBezTo>
                  <a:pt x="2399" y="1535"/>
                  <a:pt x="2344" y="1702"/>
                  <a:pt x="2371" y="1758"/>
                </a:cubicBezTo>
                <a:cubicBezTo>
                  <a:pt x="2344" y="1786"/>
                  <a:pt x="2344" y="1814"/>
                  <a:pt x="2316" y="1870"/>
                </a:cubicBezTo>
                <a:lnTo>
                  <a:pt x="2344" y="1870"/>
                </a:lnTo>
                <a:cubicBezTo>
                  <a:pt x="2344" y="1870"/>
                  <a:pt x="2344" y="1870"/>
                  <a:pt x="2344" y="1898"/>
                </a:cubicBezTo>
                <a:cubicBezTo>
                  <a:pt x="2511" y="1619"/>
                  <a:pt x="2734" y="1395"/>
                  <a:pt x="2957" y="1172"/>
                </a:cubicBezTo>
                <a:cubicBezTo>
                  <a:pt x="2818" y="1061"/>
                  <a:pt x="2706" y="1005"/>
                  <a:pt x="2567" y="921"/>
                </a:cubicBezTo>
                <a:close/>
                <a:moveTo>
                  <a:pt x="2176" y="1284"/>
                </a:moveTo>
                <a:lnTo>
                  <a:pt x="2176" y="1284"/>
                </a:lnTo>
                <a:lnTo>
                  <a:pt x="2204" y="1228"/>
                </a:lnTo>
                <a:cubicBezTo>
                  <a:pt x="2204" y="1228"/>
                  <a:pt x="2204" y="1200"/>
                  <a:pt x="2176" y="1256"/>
                </a:cubicBezTo>
                <a:close/>
                <a:moveTo>
                  <a:pt x="2232" y="1116"/>
                </a:moveTo>
                <a:cubicBezTo>
                  <a:pt x="2204" y="1144"/>
                  <a:pt x="2176" y="1172"/>
                  <a:pt x="2176" y="1200"/>
                </a:cubicBezTo>
                <a:lnTo>
                  <a:pt x="2204" y="1200"/>
                </a:lnTo>
                <a:cubicBezTo>
                  <a:pt x="2232" y="1200"/>
                  <a:pt x="2232" y="1116"/>
                  <a:pt x="2232" y="111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"/>
          <p:cNvSpPr/>
          <p:nvPr/>
        </p:nvSpPr>
        <p:spPr>
          <a:xfrm>
            <a:off x="5424950" y="1327738"/>
            <a:ext cx="851650" cy="482675"/>
          </a:xfrm>
          <a:custGeom>
            <a:avLst/>
            <a:gdLst/>
            <a:ahLst/>
            <a:cxnLst/>
            <a:rect l="l" t="t" r="r" b="b"/>
            <a:pathLst>
              <a:path w="34066" h="19307" extrusionOk="0">
                <a:moveTo>
                  <a:pt x="30411" y="140"/>
                </a:moveTo>
                <a:lnTo>
                  <a:pt x="30411" y="140"/>
                </a:lnTo>
                <a:cubicBezTo>
                  <a:pt x="30438" y="223"/>
                  <a:pt x="30438" y="335"/>
                  <a:pt x="30438" y="447"/>
                </a:cubicBezTo>
                <a:cubicBezTo>
                  <a:pt x="30411" y="251"/>
                  <a:pt x="30383" y="168"/>
                  <a:pt x="30411" y="140"/>
                </a:cubicBezTo>
                <a:close/>
                <a:moveTo>
                  <a:pt x="28433" y="916"/>
                </a:moveTo>
                <a:lnTo>
                  <a:pt x="28433" y="916"/>
                </a:lnTo>
                <a:cubicBezTo>
                  <a:pt x="28434" y="916"/>
                  <a:pt x="28433" y="918"/>
                  <a:pt x="28430" y="921"/>
                </a:cubicBezTo>
                <a:cubicBezTo>
                  <a:pt x="28374" y="1005"/>
                  <a:pt x="28290" y="1060"/>
                  <a:pt x="28207" y="1088"/>
                </a:cubicBezTo>
                <a:cubicBezTo>
                  <a:pt x="28306" y="1014"/>
                  <a:pt x="28428" y="916"/>
                  <a:pt x="28433" y="916"/>
                </a:cubicBezTo>
                <a:close/>
                <a:moveTo>
                  <a:pt x="30111" y="1383"/>
                </a:moveTo>
                <a:cubicBezTo>
                  <a:pt x="30119" y="1383"/>
                  <a:pt x="30132" y="1395"/>
                  <a:pt x="30132" y="1395"/>
                </a:cubicBezTo>
                <a:cubicBezTo>
                  <a:pt x="30159" y="1479"/>
                  <a:pt x="30159" y="1535"/>
                  <a:pt x="30159" y="1563"/>
                </a:cubicBezTo>
                <a:cubicBezTo>
                  <a:pt x="30155" y="1567"/>
                  <a:pt x="30151" y="1570"/>
                  <a:pt x="30148" y="1570"/>
                </a:cubicBezTo>
                <a:cubicBezTo>
                  <a:pt x="30131" y="1570"/>
                  <a:pt x="30127" y="1511"/>
                  <a:pt x="30104" y="1395"/>
                </a:cubicBezTo>
                <a:cubicBezTo>
                  <a:pt x="30104" y="1386"/>
                  <a:pt x="30107" y="1383"/>
                  <a:pt x="30111" y="1383"/>
                </a:cubicBezTo>
                <a:close/>
                <a:moveTo>
                  <a:pt x="31192" y="2093"/>
                </a:moveTo>
                <a:cubicBezTo>
                  <a:pt x="31220" y="2288"/>
                  <a:pt x="31220" y="2316"/>
                  <a:pt x="31192" y="2316"/>
                </a:cubicBezTo>
                <a:lnTo>
                  <a:pt x="31136" y="2121"/>
                </a:lnTo>
                <a:lnTo>
                  <a:pt x="31192" y="2093"/>
                </a:lnTo>
                <a:close/>
                <a:moveTo>
                  <a:pt x="31286" y="2274"/>
                </a:moveTo>
                <a:cubicBezTo>
                  <a:pt x="31290" y="2274"/>
                  <a:pt x="31295" y="2280"/>
                  <a:pt x="31303" y="2288"/>
                </a:cubicBezTo>
                <a:cubicBezTo>
                  <a:pt x="31331" y="2344"/>
                  <a:pt x="31359" y="2455"/>
                  <a:pt x="31387" y="2623"/>
                </a:cubicBezTo>
                <a:cubicBezTo>
                  <a:pt x="31387" y="2635"/>
                  <a:pt x="31386" y="2640"/>
                  <a:pt x="31384" y="2640"/>
                </a:cubicBezTo>
                <a:cubicBezTo>
                  <a:pt x="31372" y="2640"/>
                  <a:pt x="31327" y="2451"/>
                  <a:pt x="31303" y="2427"/>
                </a:cubicBezTo>
                <a:cubicBezTo>
                  <a:pt x="31284" y="2309"/>
                  <a:pt x="31278" y="2274"/>
                  <a:pt x="31286" y="2274"/>
                </a:cubicBezTo>
                <a:close/>
                <a:moveTo>
                  <a:pt x="30076" y="1507"/>
                </a:moveTo>
                <a:cubicBezTo>
                  <a:pt x="30104" y="1590"/>
                  <a:pt x="30159" y="1674"/>
                  <a:pt x="30187" y="1758"/>
                </a:cubicBezTo>
                <a:cubicBezTo>
                  <a:pt x="30264" y="1783"/>
                  <a:pt x="30410" y="2159"/>
                  <a:pt x="30499" y="2159"/>
                </a:cubicBezTo>
                <a:cubicBezTo>
                  <a:pt x="30507" y="2159"/>
                  <a:pt x="30515" y="2156"/>
                  <a:pt x="30522" y="2148"/>
                </a:cubicBezTo>
                <a:cubicBezTo>
                  <a:pt x="30606" y="2316"/>
                  <a:pt x="30662" y="2483"/>
                  <a:pt x="30773" y="2651"/>
                </a:cubicBezTo>
                <a:cubicBezTo>
                  <a:pt x="30801" y="2706"/>
                  <a:pt x="30829" y="2762"/>
                  <a:pt x="30885" y="2818"/>
                </a:cubicBezTo>
                <a:cubicBezTo>
                  <a:pt x="30913" y="2874"/>
                  <a:pt x="30941" y="2902"/>
                  <a:pt x="30969" y="2930"/>
                </a:cubicBezTo>
                <a:cubicBezTo>
                  <a:pt x="31108" y="3292"/>
                  <a:pt x="31192" y="3292"/>
                  <a:pt x="31331" y="3571"/>
                </a:cubicBezTo>
                <a:cubicBezTo>
                  <a:pt x="31080" y="3739"/>
                  <a:pt x="30885" y="3878"/>
                  <a:pt x="30634" y="4046"/>
                </a:cubicBezTo>
                <a:cubicBezTo>
                  <a:pt x="30411" y="3209"/>
                  <a:pt x="30187" y="2400"/>
                  <a:pt x="30020" y="1563"/>
                </a:cubicBezTo>
                <a:lnTo>
                  <a:pt x="30020" y="1563"/>
                </a:lnTo>
                <a:lnTo>
                  <a:pt x="30048" y="1590"/>
                </a:lnTo>
                <a:cubicBezTo>
                  <a:pt x="30076" y="1590"/>
                  <a:pt x="30048" y="1507"/>
                  <a:pt x="30076" y="1507"/>
                </a:cubicBezTo>
                <a:close/>
                <a:moveTo>
                  <a:pt x="31415" y="5692"/>
                </a:moveTo>
                <a:lnTo>
                  <a:pt x="31471" y="5831"/>
                </a:lnTo>
                <a:cubicBezTo>
                  <a:pt x="31443" y="5831"/>
                  <a:pt x="31415" y="5831"/>
                  <a:pt x="31387" y="5720"/>
                </a:cubicBezTo>
                <a:lnTo>
                  <a:pt x="31415" y="5692"/>
                </a:lnTo>
                <a:close/>
                <a:moveTo>
                  <a:pt x="31917" y="7868"/>
                </a:moveTo>
                <a:cubicBezTo>
                  <a:pt x="31917" y="7868"/>
                  <a:pt x="31916" y="7868"/>
                  <a:pt x="31916" y="7868"/>
                </a:cubicBezTo>
                <a:lnTo>
                  <a:pt x="31916" y="7868"/>
                </a:lnTo>
                <a:cubicBezTo>
                  <a:pt x="31916" y="7869"/>
                  <a:pt x="31917" y="7870"/>
                  <a:pt x="31917" y="7871"/>
                </a:cubicBezTo>
                <a:lnTo>
                  <a:pt x="31917" y="7871"/>
                </a:lnTo>
                <a:cubicBezTo>
                  <a:pt x="31917" y="7870"/>
                  <a:pt x="31917" y="7869"/>
                  <a:pt x="31917" y="7868"/>
                </a:cubicBezTo>
                <a:close/>
                <a:moveTo>
                  <a:pt x="10240" y="10323"/>
                </a:moveTo>
                <a:lnTo>
                  <a:pt x="10240" y="10379"/>
                </a:lnTo>
                <a:cubicBezTo>
                  <a:pt x="10184" y="10462"/>
                  <a:pt x="10128" y="10490"/>
                  <a:pt x="10128" y="10490"/>
                </a:cubicBezTo>
                <a:lnTo>
                  <a:pt x="10100" y="10518"/>
                </a:lnTo>
                <a:cubicBezTo>
                  <a:pt x="10128" y="10434"/>
                  <a:pt x="10184" y="10379"/>
                  <a:pt x="10240" y="10323"/>
                </a:cubicBezTo>
                <a:close/>
                <a:moveTo>
                  <a:pt x="32670" y="10044"/>
                </a:moveTo>
                <a:lnTo>
                  <a:pt x="32670" y="10044"/>
                </a:lnTo>
                <a:cubicBezTo>
                  <a:pt x="32782" y="10155"/>
                  <a:pt x="32977" y="10602"/>
                  <a:pt x="33117" y="10713"/>
                </a:cubicBezTo>
                <a:cubicBezTo>
                  <a:pt x="33312" y="11188"/>
                  <a:pt x="33479" y="11355"/>
                  <a:pt x="33675" y="11802"/>
                </a:cubicBezTo>
                <a:cubicBezTo>
                  <a:pt x="33591" y="11802"/>
                  <a:pt x="33535" y="11829"/>
                  <a:pt x="33479" y="11857"/>
                </a:cubicBezTo>
                <a:cubicBezTo>
                  <a:pt x="33398" y="11890"/>
                  <a:pt x="33326" y="11904"/>
                  <a:pt x="33257" y="11904"/>
                </a:cubicBezTo>
                <a:cubicBezTo>
                  <a:pt x="33209" y="11904"/>
                  <a:pt x="33163" y="11897"/>
                  <a:pt x="33117" y="11885"/>
                </a:cubicBezTo>
                <a:cubicBezTo>
                  <a:pt x="32754" y="11969"/>
                  <a:pt x="32447" y="12025"/>
                  <a:pt x="32168" y="12053"/>
                </a:cubicBezTo>
                <a:lnTo>
                  <a:pt x="31806" y="12080"/>
                </a:lnTo>
                <a:cubicBezTo>
                  <a:pt x="32308" y="11941"/>
                  <a:pt x="32810" y="11774"/>
                  <a:pt x="33312" y="11634"/>
                </a:cubicBezTo>
                <a:cubicBezTo>
                  <a:pt x="33089" y="11104"/>
                  <a:pt x="32866" y="10574"/>
                  <a:pt x="32670" y="10044"/>
                </a:cubicBezTo>
                <a:close/>
                <a:moveTo>
                  <a:pt x="31356" y="12547"/>
                </a:moveTo>
                <a:cubicBezTo>
                  <a:pt x="31363" y="12547"/>
                  <a:pt x="31364" y="12549"/>
                  <a:pt x="31359" y="12555"/>
                </a:cubicBezTo>
                <a:cubicBezTo>
                  <a:pt x="31314" y="12577"/>
                  <a:pt x="31178" y="12618"/>
                  <a:pt x="31142" y="12618"/>
                </a:cubicBezTo>
                <a:cubicBezTo>
                  <a:pt x="31133" y="12618"/>
                  <a:pt x="31131" y="12616"/>
                  <a:pt x="31136" y="12611"/>
                </a:cubicBezTo>
                <a:cubicBezTo>
                  <a:pt x="31204" y="12588"/>
                  <a:pt x="31326" y="12547"/>
                  <a:pt x="31356" y="12547"/>
                </a:cubicBezTo>
                <a:close/>
                <a:moveTo>
                  <a:pt x="30438" y="0"/>
                </a:moveTo>
                <a:cubicBezTo>
                  <a:pt x="30355" y="0"/>
                  <a:pt x="30271" y="28"/>
                  <a:pt x="30215" y="84"/>
                </a:cubicBezTo>
                <a:cubicBezTo>
                  <a:pt x="30197" y="84"/>
                  <a:pt x="30178" y="71"/>
                  <a:pt x="30151" y="71"/>
                </a:cubicBezTo>
                <a:cubicBezTo>
                  <a:pt x="30138" y="71"/>
                  <a:pt x="30122" y="75"/>
                  <a:pt x="30104" y="84"/>
                </a:cubicBezTo>
                <a:lnTo>
                  <a:pt x="29964" y="140"/>
                </a:lnTo>
                <a:cubicBezTo>
                  <a:pt x="29880" y="195"/>
                  <a:pt x="29797" y="251"/>
                  <a:pt x="29713" y="279"/>
                </a:cubicBezTo>
                <a:cubicBezTo>
                  <a:pt x="29602" y="363"/>
                  <a:pt x="29490" y="447"/>
                  <a:pt x="29378" y="558"/>
                </a:cubicBezTo>
                <a:cubicBezTo>
                  <a:pt x="29183" y="753"/>
                  <a:pt x="28988" y="921"/>
                  <a:pt x="28681" y="1228"/>
                </a:cubicBezTo>
                <a:cubicBezTo>
                  <a:pt x="28569" y="1060"/>
                  <a:pt x="28737" y="698"/>
                  <a:pt x="28681" y="530"/>
                </a:cubicBezTo>
                <a:lnTo>
                  <a:pt x="28681" y="530"/>
                </a:lnTo>
                <a:cubicBezTo>
                  <a:pt x="28569" y="558"/>
                  <a:pt x="28458" y="614"/>
                  <a:pt x="28346" y="698"/>
                </a:cubicBezTo>
                <a:cubicBezTo>
                  <a:pt x="28262" y="753"/>
                  <a:pt x="28151" y="809"/>
                  <a:pt x="28067" y="865"/>
                </a:cubicBezTo>
                <a:cubicBezTo>
                  <a:pt x="27788" y="1060"/>
                  <a:pt x="27537" y="1284"/>
                  <a:pt x="27342" y="1535"/>
                </a:cubicBezTo>
                <a:lnTo>
                  <a:pt x="27202" y="1702"/>
                </a:lnTo>
                <a:lnTo>
                  <a:pt x="27091" y="1814"/>
                </a:lnTo>
                <a:lnTo>
                  <a:pt x="27035" y="1869"/>
                </a:lnTo>
                <a:lnTo>
                  <a:pt x="26895" y="2093"/>
                </a:lnTo>
                <a:cubicBezTo>
                  <a:pt x="26784" y="2232"/>
                  <a:pt x="26672" y="2400"/>
                  <a:pt x="26561" y="2539"/>
                </a:cubicBezTo>
                <a:cubicBezTo>
                  <a:pt x="26505" y="2706"/>
                  <a:pt x="26393" y="2930"/>
                  <a:pt x="26309" y="3097"/>
                </a:cubicBezTo>
                <a:cubicBezTo>
                  <a:pt x="26309" y="3264"/>
                  <a:pt x="26282" y="3432"/>
                  <a:pt x="26226" y="3599"/>
                </a:cubicBezTo>
                <a:cubicBezTo>
                  <a:pt x="26189" y="3627"/>
                  <a:pt x="26164" y="3636"/>
                  <a:pt x="26145" y="3636"/>
                </a:cubicBezTo>
                <a:cubicBezTo>
                  <a:pt x="26108" y="3636"/>
                  <a:pt x="26096" y="3599"/>
                  <a:pt x="26058" y="3599"/>
                </a:cubicBezTo>
                <a:cubicBezTo>
                  <a:pt x="25835" y="3850"/>
                  <a:pt x="25640" y="4101"/>
                  <a:pt x="25445" y="4380"/>
                </a:cubicBezTo>
                <a:cubicBezTo>
                  <a:pt x="25277" y="4715"/>
                  <a:pt x="25082" y="4994"/>
                  <a:pt x="24914" y="5301"/>
                </a:cubicBezTo>
                <a:cubicBezTo>
                  <a:pt x="24831" y="5496"/>
                  <a:pt x="24747" y="5664"/>
                  <a:pt x="24663" y="5831"/>
                </a:cubicBezTo>
                <a:cubicBezTo>
                  <a:pt x="24468" y="6138"/>
                  <a:pt x="24301" y="6417"/>
                  <a:pt x="24161" y="6752"/>
                </a:cubicBezTo>
                <a:cubicBezTo>
                  <a:pt x="24189" y="6808"/>
                  <a:pt x="24105" y="7003"/>
                  <a:pt x="24077" y="7142"/>
                </a:cubicBezTo>
                <a:cubicBezTo>
                  <a:pt x="23854" y="7226"/>
                  <a:pt x="23408" y="8147"/>
                  <a:pt x="23101" y="8537"/>
                </a:cubicBezTo>
                <a:cubicBezTo>
                  <a:pt x="22683" y="9430"/>
                  <a:pt x="22989" y="9291"/>
                  <a:pt x="22906" y="9737"/>
                </a:cubicBezTo>
                <a:cubicBezTo>
                  <a:pt x="22906" y="9821"/>
                  <a:pt x="23017" y="9765"/>
                  <a:pt x="22989" y="9821"/>
                </a:cubicBezTo>
                <a:cubicBezTo>
                  <a:pt x="22972" y="9847"/>
                  <a:pt x="22960" y="9854"/>
                  <a:pt x="22951" y="9854"/>
                </a:cubicBezTo>
                <a:cubicBezTo>
                  <a:pt x="22940" y="9854"/>
                  <a:pt x="22933" y="9843"/>
                  <a:pt x="22926" y="9843"/>
                </a:cubicBezTo>
                <a:cubicBezTo>
                  <a:pt x="22920" y="9843"/>
                  <a:pt x="22914" y="9850"/>
                  <a:pt x="22906" y="9876"/>
                </a:cubicBezTo>
                <a:cubicBezTo>
                  <a:pt x="22906" y="9988"/>
                  <a:pt x="22962" y="10016"/>
                  <a:pt x="22878" y="10183"/>
                </a:cubicBezTo>
                <a:cubicBezTo>
                  <a:pt x="22865" y="10171"/>
                  <a:pt x="22850" y="10167"/>
                  <a:pt x="22833" y="10167"/>
                </a:cubicBezTo>
                <a:cubicBezTo>
                  <a:pt x="22804" y="10167"/>
                  <a:pt x="22772" y="10180"/>
                  <a:pt x="22748" y="10180"/>
                </a:cubicBezTo>
                <a:cubicBezTo>
                  <a:pt x="22726" y="10180"/>
                  <a:pt x="22710" y="10169"/>
                  <a:pt x="22710" y="10128"/>
                </a:cubicBezTo>
                <a:cubicBezTo>
                  <a:pt x="22655" y="10183"/>
                  <a:pt x="22599" y="10267"/>
                  <a:pt x="22543" y="10323"/>
                </a:cubicBezTo>
                <a:lnTo>
                  <a:pt x="22459" y="10434"/>
                </a:lnTo>
                <a:lnTo>
                  <a:pt x="22431" y="10462"/>
                </a:lnTo>
                <a:cubicBezTo>
                  <a:pt x="22413" y="10462"/>
                  <a:pt x="22407" y="10487"/>
                  <a:pt x="22405" y="10487"/>
                </a:cubicBezTo>
                <a:cubicBezTo>
                  <a:pt x="22404" y="10487"/>
                  <a:pt x="22404" y="10481"/>
                  <a:pt x="22404" y="10462"/>
                </a:cubicBezTo>
                <a:lnTo>
                  <a:pt x="22404" y="10434"/>
                </a:lnTo>
                <a:cubicBezTo>
                  <a:pt x="22292" y="10323"/>
                  <a:pt x="22208" y="10211"/>
                  <a:pt x="22125" y="10100"/>
                </a:cubicBezTo>
                <a:cubicBezTo>
                  <a:pt x="22041" y="9904"/>
                  <a:pt x="21957" y="9737"/>
                  <a:pt x="21873" y="9597"/>
                </a:cubicBezTo>
                <a:cubicBezTo>
                  <a:pt x="21846" y="9542"/>
                  <a:pt x="21818" y="9514"/>
                  <a:pt x="21790" y="9486"/>
                </a:cubicBezTo>
                <a:cubicBezTo>
                  <a:pt x="21762" y="9430"/>
                  <a:pt x="21762" y="9402"/>
                  <a:pt x="21678" y="9318"/>
                </a:cubicBezTo>
                <a:cubicBezTo>
                  <a:pt x="21567" y="9179"/>
                  <a:pt x="21427" y="9039"/>
                  <a:pt x="21315" y="8872"/>
                </a:cubicBezTo>
                <a:cubicBezTo>
                  <a:pt x="21204" y="8705"/>
                  <a:pt x="21176" y="8621"/>
                  <a:pt x="21092" y="8482"/>
                </a:cubicBezTo>
                <a:cubicBezTo>
                  <a:pt x="20674" y="7896"/>
                  <a:pt x="20172" y="7366"/>
                  <a:pt x="19642" y="6863"/>
                </a:cubicBezTo>
                <a:cubicBezTo>
                  <a:pt x="19642" y="6696"/>
                  <a:pt x="19558" y="6501"/>
                  <a:pt x="19111" y="5998"/>
                </a:cubicBezTo>
                <a:cubicBezTo>
                  <a:pt x="18916" y="5775"/>
                  <a:pt x="18637" y="5552"/>
                  <a:pt x="18442" y="5301"/>
                </a:cubicBezTo>
                <a:cubicBezTo>
                  <a:pt x="18330" y="5189"/>
                  <a:pt x="18219" y="5050"/>
                  <a:pt x="18107" y="4883"/>
                </a:cubicBezTo>
                <a:cubicBezTo>
                  <a:pt x="17828" y="4631"/>
                  <a:pt x="17661" y="4436"/>
                  <a:pt x="17410" y="4213"/>
                </a:cubicBezTo>
                <a:cubicBezTo>
                  <a:pt x="17326" y="4018"/>
                  <a:pt x="17549" y="4101"/>
                  <a:pt x="17521" y="3990"/>
                </a:cubicBezTo>
                <a:cubicBezTo>
                  <a:pt x="17493" y="3878"/>
                  <a:pt x="17438" y="3794"/>
                  <a:pt x="17354" y="3711"/>
                </a:cubicBezTo>
                <a:lnTo>
                  <a:pt x="17270" y="3627"/>
                </a:lnTo>
                <a:lnTo>
                  <a:pt x="17103" y="3460"/>
                </a:lnTo>
                <a:lnTo>
                  <a:pt x="16684" y="3069"/>
                </a:lnTo>
                <a:cubicBezTo>
                  <a:pt x="16098" y="2511"/>
                  <a:pt x="15373" y="1897"/>
                  <a:pt x="14899" y="1479"/>
                </a:cubicBezTo>
                <a:lnTo>
                  <a:pt x="14899" y="1507"/>
                </a:lnTo>
                <a:lnTo>
                  <a:pt x="14871" y="1535"/>
                </a:lnTo>
                <a:lnTo>
                  <a:pt x="14843" y="1590"/>
                </a:lnTo>
                <a:lnTo>
                  <a:pt x="14787" y="1702"/>
                </a:lnTo>
                <a:lnTo>
                  <a:pt x="14675" y="1925"/>
                </a:lnTo>
                <a:cubicBezTo>
                  <a:pt x="14648" y="2009"/>
                  <a:pt x="14592" y="2121"/>
                  <a:pt x="14564" y="2232"/>
                </a:cubicBezTo>
                <a:cubicBezTo>
                  <a:pt x="14508" y="2400"/>
                  <a:pt x="14480" y="2539"/>
                  <a:pt x="14424" y="2706"/>
                </a:cubicBezTo>
                <a:cubicBezTo>
                  <a:pt x="14424" y="2874"/>
                  <a:pt x="14564" y="2957"/>
                  <a:pt x="14536" y="3153"/>
                </a:cubicBezTo>
                <a:cubicBezTo>
                  <a:pt x="14452" y="3153"/>
                  <a:pt x="14285" y="3320"/>
                  <a:pt x="14006" y="3655"/>
                </a:cubicBezTo>
                <a:cubicBezTo>
                  <a:pt x="13866" y="3850"/>
                  <a:pt x="13699" y="4073"/>
                  <a:pt x="13504" y="4325"/>
                </a:cubicBezTo>
                <a:cubicBezTo>
                  <a:pt x="13392" y="4520"/>
                  <a:pt x="13281" y="4659"/>
                  <a:pt x="13141" y="4883"/>
                </a:cubicBezTo>
                <a:cubicBezTo>
                  <a:pt x="13057" y="4883"/>
                  <a:pt x="12974" y="4966"/>
                  <a:pt x="12862" y="5050"/>
                </a:cubicBezTo>
                <a:cubicBezTo>
                  <a:pt x="12416" y="5580"/>
                  <a:pt x="12053" y="6166"/>
                  <a:pt x="11746" y="6780"/>
                </a:cubicBezTo>
                <a:cubicBezTo>
                  <a:pt x="11551" y="7338"/>
                  <a:pt x="12165" y="7031"/>
                  <a:pt x="12248" y="7310"/>
                </a:cubicBezTo>
                <a:cubicBezTo>
                  <a:pt x="12248" y="7318"/>
                  <a:pt x="12250" y="7321"/>
                  <a:pt x="12253" y="7321"/>
                </a:cubicBezTo>
                <a:cubicBezTo>
                  <a:pt x="12269" y="7321"/>
                  <a:pt x="12321" y="7223"/>
                  <a:pt x="12331" y="7223"/>
                </a:cubicBezTo>
                <a:cubicBezTo>
                  <a:pt x="12331" y="7223"/>
                  <a:pt x="12332" y="7224"/>
                  <a:pt x="12332" y="7226"/>
                </a:cubicBezTo>
                <a:cubicBezTo>
                  <a:pt x="12304" y="7268"/>
                  <a:pt x="12304" y="7275"/>
                  <a:pt x="12311" y="7275"/>
                </a:cubicBezTo>
                <a:cubicBezTo>
                  <a:pt x="12315" y="7275"/>
                  <a:pt x="12320" y="7273"/>
                  <a:pt x="12324" y="7273"/>
                </a:cubicBezTo>
                <a:cubicBezTo>
                  <a:pt x="12328" y="7273"/>
                  <a:pt x="12332" y="7275"/>
                  <a:pt x="12332" y="7282"/>
                </a:cubicBezTo>
                <a:cubicBezTo>
                  <a:pt x="12248" y="7477"/>
                  <a:pt x="12137" y="7672"/>
                  <a:pt x="12025" y="7840"/>
                </a:cubicBezTo>
                <a:cubicBezTo>
                  <a:pt x="11662" y="8175"/>
                  <a:pt x="11328" y="8537"/>
                  <a:pt x="11077" y="8956"/>
                </a:cubicBezTo>
                <a:cubicBezTo>
                  <a:pt x="11066" y="8963"/>
                  <a:pt x="11058" y="8966"/>
                  <a:pt x="11052" y="8966"/>
                </a:cubicBezTo>
                <a:cubicBezTo>
                  <a:pt x="11006" y="8966"/>
                  <a:pt x="11052" y="8803"/>
                  <a:pt x="11077" y="8705"/>
                </a:cubicBezTo>
                <a:lnTo>
                  <a:pt x="11077" y="8705"/>
                </a:lnTo>
                <a:cubicBezTo>
                  <a:pt x="10965" y="8872"/>
                  <a:pt x="10853" y="8956"/>
                  <a:pt x="10686" y="9151"/>
                </a:cubicBezTo>
                <a:cubicBezTo>
                  <a:pt x="10546" y="9374"/>
                  <a:pt x="10435" y="9625"/>
                  <a:pt x="10379" y="9709"/>
                </a:cubicBezTo>
                <a:cubicBezTo>
                  <a:pt x="10323" y="9821"/>
                  <a:pt x="10267" y="9876"/>
                  <a:pt x="10267" y="9904"/>
                </a:cubicBezTo>
                <a:cubicBezTo>
                  <a:pt x="10267" y="9932"/>
                  <a:pt x="10295" y="9904"/>
                  <a:pt x="10267" y="9960"/>
                </a:cubicBezTo>
                <a:cubicBezTo>
                  <a:pt x="10240" y="9988"/>
                  <a:pt x="10212" y="10016"/>
                  <a:pt x="10184" y="10044"/>
                </a:cubicBezTo>
                <a:cubicBezTo>
                  <a:pt x="10156" y="10128"/>
                  <a:pt x="10184" y="10128"/>
                  <a:pt x="10156" y="10183"/>
                </a:cubicBezTo>
                <a:cubicBezTo>
                  <a:pt x="10100" y="10323"/>
                  <a:pt x="9933" y="10602"/>
                  <a:pt x="9961" y="10602"/>
                </a:cubicBezTo>
                <a:cubicBezTo>
                  <a:pt x="9877" y="10686"/>
                  <a:pt x="9793" y="10825"/>
                  <a:pt x="9737" y="10937"/>
                </a:cubicBezTo>
                <a:cubicBezTo>
                  <a:pt x="9654" y="11104"/>
                  <a:pt x="9570" y="11299"/>
                  <a:pt x="9458" y="11467"/>
                </a:cubicBezTo>
                <a:cubicBezTo>
                  <a:pt x="9375" y="11523"/>
                  <a:pt x="9319" y="11578"/>
                  <a:pt x="9263" y="11662"/>
                </a:cubicBezTo>
                <a:cubicBezTo>
                  <a:pt x="9151" y="11857"/>
                  <a:pt x="9040" y="12080"/>
                  <a:pt x="8900" y="12276"/>
                </a:cubicBezTo>
                <a:cubicBezTo>
                  <a:pt x="8845" y="12471"/>
                  <a:pt x="8789" y="12611"/>
                  <a:pt x="8705" y="12834"/>
                </a:cubicBezTo>
                <a:lnTo>
                  <a:pt x="8705" y="13141"/>
                </a:lnTo>
                <a:lnTo>
                  <a:pt x="8705" y="13364"/>
                </a:lnTo>
                <a:cubicBezTo>
                  <a:pt x="8649" y="13336"/>
                  <a:pt x="8621" y="13336"/>
                  <a:pt x="8566" y="13336"/>
                </a:cubicBezTo>
                <a:cubicBezTo>
                  <a:pt x="8510" y="13280"/>
                  <a:pt x="8482" y="13224"/>
                  <a:pt x="8454" y="13169"/>
                </a:cubicBezTo>
                <a:cubicBezTo>
                  <a:pt x="8259" y="13001"/>
                  <a:pt x="8063" y="12834"/>
                  <a:pt x="7868" y="12694"/>
                </a:cubicBezTo>
                <a:lnTo>
                  <a:pt x="7561" y="12471"/>
                </a:lnTo>
                <a:cubicBezTo>
                  <a:pt x="7422" y="12387"/>
                  <a:pt x="7282" y="12304"/>
                  <a:pt x="7143" y="12220"/>
                </a:cubicBezTo>
                <a:cubicBezTo>
                  <a:pt x="6720" y="11985"/>
                  <a:pt x="6337" y="11810"/>
                  <a:pt x="6193" y="11810"/>
                </a:cubicBezTo>
                <a:cubicBezTo>
                  <a:pt x="6166" y="11810"/>
                  <a:pt x="6147" y="11816"/>
                  <a:pt x="6138" y="11829"/>
                </a:cubicBezTo>
                <a:cubicBezTo>
                  <a:pt x="5999" y="11746"/>
                  <a:pt x="5859" y="11690"/>
                  <a:pt x="5720" y="11662"/>
                </a:cubicBezTo>
                <a:cubicBezTo>
                  <a:pt x="3851" y="10602"/>
                  <a:pt x="1954" y="9709"/>
                  <a:pt x="56" y="8314"/>
                </a:cubicBezTo>
                <a:lnTo>
                  <a:pt x="1" y="8314"/>
                </a:lnTo>
                <a:cubicBezTo>
                  <a:pt x="84" y="8426"/>
                  <a:pt x="168" y="8537"/>
                  <a:pt x="252" y="8649"/>
                </a:cubicBezTo>
                <a:lnTo>
                  <a:pt x="307" y="8705"/>
                </a:lnTo>
                <a:cubicBezTo>
                  <a:pt x="391" y="8844"/>
                  <a:pt x="475" y="9012"/>
                  <a:pt x="531" y="9179"/>
                </a:cubicBezTo>
                <a:lnTo>
                  <a:pt x="475" y="9151"/>
                </a:lnTo>
                <a:lnTo>
                  <a:pt x="475" y="9151"/>
                </a:lnTo>
                <a:cubicBezTo>
                  <a:pt x="698" y="9597"/>
                  <a:pt x="838" y="10072"/>
                  <a:pt x="949" y="10574"/>
                </a:cubicBezTo>
                <a:cubicBezTo>
                  <a:pt x="1033" y="10825"/>
                  <a:pt x="1089" y="11104"/>
                  <a:pt x="1144" y="11355"/>
                </a:cubicBezTo>
                <a:cubicBezTo>
                  <a:pt x="1172" y="11550"/>
                  <a:pt x="1200" y="11718"/>
                  <a:pt x="1228" y="11885"/>
                </a:cubicBezTo>
                <a:cubicBezTo>
                  <a:pt x="1619" y="14368"/>
                  <a:pt x="2037" y="16823"/>
                  <a:pt x="2456" y="19306"/>
                </a:cubicBezTo>
                <a:cubicBezTo>
                  <a:pt x="4827" y="18274"/>
                  <a:pt x="7310" y="17772"/>
                  <a:pt x="9877" y="17326"/>
                </a:cubicBezTo>
                <a:cubicBezTo>
                  <a:pt x="10658" y="17186"/>
                  <a:pt x="11439" y="17047"/>
                  <a:pt x="12248" y="16907"/>
                </a:cubicBezTo>
                <a:cubicBezTo>
                  <a:pt x="12476" y="16953"/>
                  <a:pt x="12722" y="16998"/>
                  <a:pt x="12987" y="16998"/>
                </a:cubicBezTo>
                <a:cubicBezTo>
                  <a:pt x="13047" y="16998"/>
                  <a:pt x="13108" y="16996"/>
                  <a:pt x="13169" y="16991"/>
                </a:cubicBezTo>
                <a:cubicBezTo>
                  <a:pt x="13532" y="16963"/>
                  <a:pt x="14229" y="16851"/>
                  <a:pt x="14731" y="16740"/>
                </a:cubicBezTo>
                <a:cubicBezTo>
                  <a:pt x="15345" y="16600"/>
                  <a:pt x="15819" y="16461"/>
                  <a:pt x="16266" y="16349"/>
                </a:cubicBezTo>
                <a:cubicBezTo>
                  <a:pt x="17186" y="16154"/>
                  <a:pt x="17772" y="15958"/>
                  <a:pt x="18526" y="15763"/>
                </a:cubicBezTo>
                <a:cubicBezTo>
                  <a:pt x="19446" y="15540"/>
                  <a:pt x="20339" y="15345"/>
                  <a:pt x="21148" y="15149"/>
                </a:cubicBezTo>
                <a:cubicBezTo>
                  <a:pt x="21873" y="14954"/>
                  <a:pt x="22292" y="14787"/>
                  <a:pt x="22934" y="14647"/>
                </a:cubicBezTo>
                <a:cubicBezTo>
                  <a:pt x="23157" y="14536"/>
                  <a:pt x="23464" y="14452"/>
                  <a:pt x="23771" y="14340"/>
                </a:cubicBezTo>
                <a:lnTo>
                  <a:pt x="23938" y="14312"/>
                </a:lnTo>
                <a:cubicBezTo>
                  <a:pt x="23957" y="14314"/>
                  <a:pt x="23977" y="14314"/>
                  <a:pt x="23999" y="14314"/>
                </a:cubicBezTo>
                <a:cubicBezTo>
                  <a:pt x="24479" y="14314"/>
                  <a:pt x="25535" y="14023"/>
                  <a:pt x="26309" y="13782"/>
                </a:cubicBezTo>
                <a:cubicBezTo>
                  <a:pt x="26309" y="13727"/>
                  <a:pt x="26365" y="13699"/>
                  <a:pt x="26421" y="13643"/>
                </a:cubicBezTo>
                <a:cubicBezTo>
                  <a:pt x="27258" y="13420"/>
                  <a:pt x="28067" y="13169"/>
                  <a:pt x="28876" y="12945"/>
                </a:cubicBezTo>
                <a:lnTo>
                  <a:pt x="30104" y="12778"/>
                </a:lnTo>
                <a:cubicBezTo>
                  <a:pt x="30355" y="12778"/>
                  <a:pt x="30606" y="12750"/>
                  <a:pt x="30857" y="12694"/>
                </a:cubicBezTo>
                <a:cubicBezTo>
                  <a:pt x="30941" y="12680"/>
                  <a:pt x="31010" y="12680"/>
                  <a:pt x="31084" y="12680"/>
                </a:cubicBezTo>
                <a:cubicBezTo>
                  <a:pt x="31157" y="12680"/>
                  <a:pt x="31234" y="12680"/>
                  <a:pt x="31331" y="12666"/>
                </a:cubicBezTo>
                <a:cubicBezTo>
                  <a:pt x="31387" y="12666"/>
                  <a:pt x="31499" y="12611"/>
                  <a:pt x="31554" y="12611"/>
                </a:cubicBezTo>
                <a:cubicBezTo>
                  <a:pt x="31638" y="12583"/>
                  <a:pt x="31750" y="12583"/>
                  <a:pt x="31861" y="12555"/>
                </a:cubicBezTo>
                <a:lnTo>
                  <a:pt x="32029" y="12555"/>
                </a:lnTo>
                <a:lnTo>
                  <a:pt x="32252" y="12499"/>
                </a:lnTo>
                <a:cubicBezTo>
                  <a:pt x="32559" y="12415"/>
                  <a:pt x="32977" y="12304"/>
                  <a:pt x="33145" y="12276"/>
                </a:cubicBezTo>
                <a:lnTo>
                  <a:pt x="34065" y="11997"/>
                </a:lnTo>
                <a:lnTo>
                  <a:pt x="33563" y="10881"/>
                </a:lnTo>
                <a:lnTo>
                  <a:pt x="33256" y="10295"/>
                </a:lnTo>
                <a:lnTo>
                  <a:pt x="33145" y="10016"/>
                </a:lnTo>
                <a:cubicBezTo>
                  <a:pt x="33089" y="9932"/>
                  <a:pt x="33061" y="9793"/>
                  <a:pt x="33033" y="9765"/>
                </a:cubicBezTo>
                <a:cubicBezTo>
                  <a:pt x="32977" y="9709"/>
                  <a:pt x="32921" y="9570"/>
                  <a:pt x="32866" y="9542"/>
                </a:cubicBezTo>
                <a:cubicBezTo>
                  <a:pt x="32670" y="9095"/>
                  <a:pt x="32419" y="8649"/>
                  <a:pt x="32112" y="8230"/>
                </a:cubicBezTo>
                <a:cubicBezTo>
                  <a:pt x="32052" y="8111"/>
                  <a:pt x="31987" y="7991"/>
                  <a:pt x="31917" y="7871"/>
                </a:cubicBezTo>
                <a:lnTo>
                  <a:pt x="31917" y="7871"/>
                </a:lnTo>
                <a:cubicBezTo>
                  <a:pt x="31918" y="7954"/>
                  <a:pt x="31945" y="8063"/>
                  <a:pt x="31917" y="8063"/>
                </a:cubicBezTo>
                <a:cubicBezTo>
                  <a:pt x="31889" y="7980"/>
                  <a:pt x="31862" y="7897"/>
                  <a:pt x="31916" y="7868"/>
                </a:cubicBezTo>
                <a:lnTo>
                  <a:pt x="31916" y="7868"/>
                </a:lnTo>
                <a:cubicBezTo>
                  <a:pt x="31823" y="7710"/>
                  <a:pt x="31721" y="7552"/>
                  <a:pt x="31610" y="7393"/>
                </a:cubicBezTo>
                <a:cubicBezTo>
                  <a:pt x="31499" y="7087"/>
                  <a:pt x="31387" y="6752"/>
                  <a:pt x="31303" y="6417"/>
                </a:cubicBezTo>
                <a:cubicBezTo>
                  <a:pt x="31387" y="6389"/>
                  <a:pt x="31415" y="6250"/>
                  <a:pt x="31499" y="6194"/>
                </a:cubicBezTo>
                <a:cubicBezTo>
                  <a:pt x="31694" y="6082"/>
                  <a:pt x="31917" y="5998"/>
                  <a:pt x="32140" y="5859"/>
                </a:cubicBezTo>
                <a:cubicBezTo>
                  <a:pt x="32140" y="5747"/>
                  <a:pt x="32057" y="5636"/>
                  <a:pt x="32057" y="5524"/>
                </a:cubicBezTo>
                <a:lnTo>
                  <a:pt x="32057" y="5524"/>
                </a:lnTo>
                <a:cubicBezTo>
                  <a:pt x="32120" y="5661"/>
                  <a:pt x="32151" y="5703"/>
                  <a:pt x="32170" y="5703"/>
                </a:cubicBezTo>
                <a:cubicBezTo>
                  <a:pt x="32200" y="5703"/>
                  <a:pt x="32200" y="5606"/>
                  <a:pt x="32242" y="5606"/>
                </a:cubicBezTo>
                <a:cubicBezTo>
                  <a:pt x="32245" y="5606"/>
                  <a:pt x="32248" y="5607"/>
                  <a:pt x="32252" y="5608"/>
                </a:cubicBezTo>
                <a:lnTo>
                  <a:pt x="32224" y="5078"/>
                </a:lnTo>
                <a:cubicBezTo>
                  <a:pt x="32140" y="4827"/>
                  <a:pt x="32085" y="4576"/>
                  <a:pt x="32029" y="4325"/>
                </a:cubicBezTo>
                <a:cubicBezTo>
                  <a:pt x="31917" y="4018"/>
                  <a:pt x="31833" y="3739"/>
                  <a:pt x="31778" y="3432"/>
                </a:cubicBezTo>
                <a:cubicBezTo>
                  <a:pt x="31666" y="3153"/>
                  <a:pt x="31554" y="2874"/>
                  <a:pt x="31471" y="2651"/>
                </a:cubicBezTo>
                <a:cubicBezTo>
                  <a:pt x="31387" y="2372"/>
                  <a:pt x="31275" y="2065"/>
                  <a:pt x="31108" y="1786"/>
                </a:cubicBezTo>
                <a:cubicBezTo>
                  <a:pt x="31108" y="1702"/>
                  <a:pt x="31080" y="1590"/>
                  <a:pt x="31052" y="1507"/>
                </a:cubicBezTo>
                <a:cubicBezTo>
                  <a:pt x="30913" y="1172"/>
                  <a:pt x="30717" y="530"/>
                  <a:pt x="30578" y="279"/>
                </a:cubicBezTo>
                <a:cubicBezTo>
                  <a:pt x="30522" y="195"/>
                  <a:pt x="30466" y="84"/>
                  <a:pt x="304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3"/>
          <p:cNvSpPr/>
          <p:nvPr/>
        </p:nvSpPr>
        <p:spPr>
          <a:xfrm>
            <a:off x="2104888" y="4152200"/>
            <a:ext cx="362025" cy="360600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2683225" y="2432248"/>
            <a:ext cx="3362100" cy="6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423100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CE0CF75F-B835-43FE-A60E-7B47643B0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95588-06AD-4B35-9F6D-5DE55C386F8E}" type="datetimeFigureOut">
              <a:rPr lang="es-ES"/>
              <a:pPr>
                <a:defRPr/>
              </a:pPr>
              <a:t>09/08/2022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28BE05C5-5FCB-4C5E-958E-A03FFC633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362FF726-5C11-42E1-85AF-6A20C9CA3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AEFBA9-6B14-4E33-90AC-495771D99599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131255900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D949300C-DDC1-42C4-9E81-D3E06FA6B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1B249-7CFE-4FBD-AC89-6F1BC580A206}" type="datetimeFigureOut">
              <a:rPr lang="es-ES"/>
              <a:pPr>
                <a:defRPr/>
              </a:pPr>
              <a:t>09/08/2022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94CF3F13-29DC-4119-9C59-6F053F926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FC0D8463-D2F6-4FD2-A268-59BFB0CEE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EE318C-EBCE-412D-A8B8-35CC70F53400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140013961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2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1"/>
          <p:cNvSpPr txBox="1">
            <a:spLocks noGrp="1"/>
          </p:cNvSpPr>
          <p:nvPr>
            <p:ph type="title" hasCustomPrompt="1"/>
          </p:nvPr>
        </p:nvSpPr>
        <p:spPr>
          <a:xfrm>
            <a:off x="4059175" y="1459475"/>
            <a:ext cx="4371600" cy="15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7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76" name="Google Shape;76;p11"/>
          <p:cNvSpPr txBox="1">
            <a:spLocks noGrp="1"/>
          </p:cNvSpPr>
          <p:nvPr>
            <p:ph type="subTitle" idx="1"/>
          </p:nvPr>
        </p:nvSpPr>
        <p:spPr>
          <a:xfrm>
            <a:off x="4569475" y="2970625"/>
            <a:ext cx="3861300" cy="71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7" name="Google Shape;77;p11"/>
          <p:cNvSpPr/>
          <p:nvPr/>
        </p:nvSpPr>
        <p:spPr>
          <a:xfrm rot="-1397377">
            <a:off x="-765589" y="1064773"/>
            <a:ext cx="2690931" cy="1837490"/>
          </a:xfrm>
          <a:custGeom>
            <a:avLst/>
            <a:gdLst/>
            <a:ahLst/>
            <a:cxnLst/>
            <a:rect l="l" t="t" r="r" b="b"/>
            <a:pathLst>
              <a:path w="47882" h="32696" extrusionOk="0">
                <a:moveTo>
                  <a:pt x="38861" y="0"/>
                </a:moveTo>
                <a:cubicBezTo>
                  <a:pt x="38625" y="0"/>
                  <a:pt x="38334" y="184"/>
                  <a:pt x="38152" y="375"/>
                </a:cubicBezTo>
                <a:cubicBezTo>
                  <a:pt x="36196" y="2505"/>
                  <a:pt x="35124" y="5789"/>
                  <a:pt x="34186" y="8630"/>
                </a:cubicBezTo>
                <a:cubicBezTo>
                  <a:pt x="31224" y="9862"/>
                  <a:pt x="28316" y="11243"/>
                  <a:pt x="25502" y="12797"/>
                </a:cubicBezTo>
                <a:cubicBezTo>
                  <a:pt x="26467" y="9326"/>
                  <a:pt x="27405" y="5842"/>
                  <a:pt x="27820" y="2278"/>
                </a:cubicBezTo>
                <a:cubicBezTo>
                  <a:pt x="27847" y="1983"/>
                  <a:pt x="27887" y="1701"/>
                  <a:pt x="27780" y="1447"/>
                </a:cubicBezTo>
                <a:cubicBezTo>
                  <a:pt x="27697" y="1208"/>
                  <a:pt x="27475" y="1023"/>
                  <a:pt x="27238" y="1023"/>
                </a:cubicBezTo>
                <a:cubicBezTo>
                  <a:pt x="27209" y="1023"/>
                  <a:pt x="27180" y="1025"/>
                  <a:pt x="27150" y="1031"/>
                </a:cubicBezTo>
                <a:cubicBezTo>
                  <a:pt x="26949" y="1071"/>
                  <a:pt x="26802" y="1246"/>
                  <a:pt x="26668" y="1420"/>
                </a:cubicBezTo>
                <a:cubicBezTo>
                  <a:pt x="23720" y="5199"/>
                  <a:pt x="22661" y="10425"/>
                  <a:pt x="21616" y="15035"/>
                </a:cubicBezTo>
                <a:cubicBezTo>
                  <a:pt x="19606" y="16228"/>
                  <a:pt x="17649" y="17501"/>
                  <a:pt x="15706" y="18787"/>
                </a:cubicBezTo>
                <a:cubicBezTo>
                  <a:pt x="16684" y="14888"/>
                  <a:pt x="17100" y="10854"/>
                  <a:pt x="16925" y="6834"/>
                </a:cubicBezTo>
                <a:cubicBezTo>
                  <a:pt x="16912" y="6351"/>
                  <a:pt x="16845" y="5856"/>
                  <a:pt x="16389" y="5641"/>
                </a:cubicBezTo>
                <a:cubicBezTo>
                  <a:pt x="14808" y="7531"/>
                  <a:pt x="14755" y="9742"/>
                  <a:pt x="14366" y="12127"/>
                </a:cubicBezTo>
                <a:cubicBezTo>
                  <a:pt x="13910" y="14955"/>
                  <a:pt x="13441" y="17796"/>
                  <a:pt x="12999" y="20637"/>
                </a:cubicBezTo>
                <a:cubicBezTo>
                  <a:pt x="12423" y="21039"/>
                  <a:pt x="11833" y="21441"/>
                  <a:pt x="11270" y="21856"/>
                </a:cubicBezTo>
                <a:cubicBezTo>
                  <a:pt x="10386" y="22486"/>
                  <a:pt x="9515" y="23129"/>
                  <a:pt x="8644" y="23799"/>
                </a:cubicBezTo>
                <a:cubicBezTo>
                  <a:pt x="9555" y="19980"/>
                  <a:pt x="10399" y="16147"/>
                  <a:pt x="10734" y="12234"/>
                </a:cubicBezTo>
                <a:cubicBezTo>
                  <a:pt x="10761" y="11899"/>
                  <a:pt x="10788" y="11551"/>
                  <a:pt x="10654" y="11256"/>
                </a:cubicBezTo>
                <a:cubicBezTo>
                  <a:pt x="10534" y="10982"/>
                  <a:pt x="10256" y="10750"/>
                  <a:pt x="9969" y="10750"/>
                </a:cubicBezTo>
                <a:cubicBezTo>
                  <a:pt x="9934" y="10750"/>
                  <a:pt x="9898" y="10753"/>
                  <a:pt x="9863" y="10760"/>
                </a:cubicBezTo>
                <a:cubicBezTo>
                  <a:pt x="9609" y="10814"/>
                  <a:pt x="9448" y="11028"/>
                  <a:pt x="9287" y="11229"/>
                </a:cubicBezTo>
                <a:cubicBezTo>
                  <a:pt x="5870" y="15920"/>
                  <a:pt x="4824" y="22285"/>
                  <a:pt x="3726" y="27887"/>
                </a:cubicBezTo>
                <a:cubicBezTo>
                  <a:pt x="3712" y="27954"/>
                  <a:pt x="3712" y="28021"/>
                  <a:pt x="3699" y="28088"/>
                </a:cubicBezTo>
                <a:cubicBezTo>
                  <a:pt x="3511" y="28275"/>
                  <a:pt x="3350" y="28436"/>
                  <a:pt x="3176" y="28624"/>
                </a:cubicBezTo>
                <a:cubicBezTo>
                  <a:pt x="2694" y="29120"/>
                  <a:pt x="0" y="31760"/>
                  <a:pt x="375" y="32430"/>
                </a:cubicBezTo>
                <a:cubicBezTo>
                  <a:pt x="484" y="32616"/>
                  <a:pt x="634" y="32695"/>
                  <a:pt x="812" y="32695"/>
                </a:cubicBezTo>
                <a:cubicBezTo>
                  <a:pt x="1733" y="32695"/>
                  <a:pt x="3382" y="30573"/>
                  <a:pt x="3685" y="30259"/>
                </a:cubicBezTo>
                <a:cubicBezTo>
                  <a:pt x="4034" y="29910"/>
                  <a:pt x="4396" y="29562"/>
                  <a:pt x="4757" y="29213"/>
                </a:cubicBezTo>
                <a:cubicBezTo>
                  <a:pt x="5485" y="29453"/>
                  <a:pt x="6267" y="29521"/>
                  <a:pt x="7050" y="29521"/>
                </a:cubicBezTo>
                <a:cubicBezTo>
                  <a:pt x="7364" y="29521"/>
                  <a:pt x="7677" y="29510"/>
                  <a:pt x="7987" y="29495"/>
                </a:cubicBezTo>
                <a:cubicBezTo>
                  <a:pt x="13267" y="29307"/>
                  <a:pt x="18467" y="28409"/>
                  <a:pt x="23680" y="27498"/>
                </a:cubicBezTo>
                <a:cubicBezTo>
                  <a:pt x="24028" y="27431"/>
                  <a:pt x="24497" y="27270"/>
                  <a:pt x="24470" y="26895"/>
                </a:cubicBezTo>
                <a:cubicBezTo>
                  <a:pt x="23197" y="26279"/>
                  <a:pt x="21777" y="26078"/>
                  <a:pt x="20369" y="25930"/>
                </a:cubicBezTo>
                <a:cubicBezTo>
                  <a:pt x="16990" y="25541"/>
                  <a:pt x="13600" y="25362"/>
                  <a:pt x="10199" y="25362"/>
                </a:cubicBezTo>
                <a:cubicBezTo>
                  <a:pt x="9850" y="25362"/>
                  <a:pt x="9502" y="25364"/>
                  <a:pt x="9153" y="25367"/>
                </a:cubicBezTo>
                <a:cubicBezTo>
                  <a:pt x="10547" y="24282"/>
                  <a:pt x="11994" y="23263"/>
                  <a:pt x="13468" y="22298"/>
                </a:cubicBezTo>
                <a:cubicBezTo>
                  <a:pt x="13669" y="22392"/>
                  <a:pt x="13897" y="22419"/>
                  <a:pt x="14098" y="22459"/>
                </a:cubicBezTo>
                <a:cubicBezTo>
                  <a:pt x="15107" y="22573"/>
                  <a:pt x="16116" y="22599"/>
                  <a:pt x="17131" y="22599"/>
                </a:cubicBezTo>
                <a:cubicBezTo>
                  <a:pt x="17437" y="22599"/>
                  <a:pt x="17744" y="22596"/>
                  <a:pt x="18051" y="22593"/>
                </a:cubicBezTo>
                <a:cubicBezTo>
                  <a:pt x="19297" y="22593"/>
                  <a:pt x="20530" y="22580"/>
                  <a:pt x="21777" y="22580"/>
                </a:cubicBezTo>
                <a:cubicBezTo>
                  <a:pt x="24497" y="22553"/>
                  <a:pt x="27244" y="22540"/>
                  <a:pt x="29924" y="22111"/>
                </a:cubicBezTo>
                <a:cubicBezTo>
                  <a:pt x="30179" y="21374"/>
                  <a:pt x="29281" y="20798"/>
                  <a:pt x="28544" y="20543"/>
                </a:cubicBezTo>
                <a:cubicBezTo>
                  <a:pt x="26360" y="19806"/>
                  <a:pt x="24135" y="19149"/>
                  <a:pt x="21844" y="19002"/>
                </a:cubicBezTo>
                <a:cubicBezTo>
                  <a:pt x="21527" y="18981"/>
                  <a:pt x="21212" y="18971"/>
                  <a:pt x="20898" y="18971"/>
                </a:cubicBezTo>
                <a:cubicBezTo>
                  <a:pt x="20188" y="18971"/>
                  <a:pt x="19485" y="19024"/>
                  <a:pt x="18788" y="19136"/>
                </a:cubicBezTo>
                <a:cubicBezTo>
                  <a:pt x="20450" y="18238"/>
                  <a:pt x="22125" y="17367"/>
                  <a:pt x="23827" y="16509"/>
                </a:cubicBezTo>
                <a:cubicBezTo>
                  <a:pt x="24229" y="16550"/>
                  <a:pt x="24658" y="16550"/>
                  <a:pt x="25060" y="16550"/>
                </a:cubicBezTo>
                <a:cubicBezTo>
                  <a:pt x="29442" y="16523"/>
                  <a:pt x="33797" y="15906"/>
                  <a:pt x="38139" y="15303"/>
                </a:cubicBezTo>
                <a:cubicBezTo>
                  <a:pt x="38434" y="15250"/>
                  <a:pt x="38822" y="15116"/>
                  <a:pt x="38809" y="14821"/>
                </a:cubicBezTo>
                <a:cubicBezTo>
                  <a:pt x="37764" y="14258"/>
                  <a:pt x="36585" y="14070"/>
                  <a:pt x="35419" y="13896"/>
                </a:cubicBezTo>
                <a:cubicBezTo>
                  <a:pt x="33757" y="13668"/>
                  <a:pt x="32109" y="13481"/>
                  <a:pt x="30434" y="13347"/>
                </a:cubicBezTo>
                <a:cubicBezTo>
                  <a:pt x="32189" y="12516"/>
                  <a:pt x="33945" y="11725"/>
                  <a:pt x="35687" y="10894"/>
                </a:cubicBezTo>
                <a:cubicBezTo>
                  <a:pt x="39323" y="11463"/>
                  <a:pt x="43004" y="11758"/>
                  <a:pt x="46668" y="11758"/>
                </a:cubicBezTo>
                <a:cubicBezTo>
                  <a:pt x="46974" y="11758"/>
                  <a:pt x="47281" y="11756"/>
                  <a:pt x="47587" y="11752"/>
                </a:cubicBezTo>
                <a:cubicBezTo>
                  <a:pt x="47881" y="11323"/>
                  <a:pt x="47439" y="10868"/>
                  <a:pt x="46997" y="10653"/>
                </a:cubicBezTo>
                <a:cubicBezTo>
                  <a:pt x="44826" y="9487"/>
                  <a:pt x="42307" y="9313"/>
                  <a:pt x="39868" y="8911"/>
                </a:cubicBezTo>
                <a:cubicBezTo>
                  <a:pt x="40833" y="8415"/>
                  <a:pt x="41811" y="7933"/>
                  <a:pt x="42776" y="7410"/>
                </a:cubicBezTo>
                <a:cubicBezTo>
                  <a:pt x="43767" y="6901"/>
                  <a:pt x="44732" y="6351"/>
                  <a:pt x="45603" y="5668"/>
                </a:cubicBezTo>
                <a:cubicBezTo>
                  <a:pt x="45214" y="5570"/>
                  <a:pt x="44817" y="5528"/>
                  <a:pt x="44417" y="5528"/>
                </a:cubicBezTo>
                <a:cubicBezTo>
                  <a:pt x="43398" y="5528"/>
                  <a:pt x="42356" y="5799"/>
                  <a:pt x="41355" y="6097"/>
                </a:cubicBezTo>
                <a:cubicBezTo>
                  <a:pt x="40109" y="6459"/>
                  <a:pt x="38876" y="6861"/>
                  <a:pt x="37657" y="7289"/>
                </a:cubicBezTo>
                <a:cubicBezTo>
                  <a:pt x="38434" y="5105"/>
                  <a:pt x="39225" y="2854"/>
                  <a:pt x="39225" y="522"/>
                </a:cubicBezTo>
                <a:cubicBezTo>
                  <a:pt x="39225" y="388"/>
                  <a:pt x="39225" y="241"/>
                  <a:pt x="39144" y="147"/>
                </a:cubicBezTo>
                <a:cubicBezTo>
                  <a:pt x="39075" y="43"/>
                  <a:pt x="38974" y="0"/>
                  <a:pt x="388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1"/>
          <p:cNvSpPr/>
          <p:nvPr/>
        </p:nvSpPr>
        <p:spPr>
          <a:xfrm>
            <a:off x="7564975" y="4024500"/>
            <a:ext cx="743731" cy="804999"/>
          </a:xfrm>
          <a:custGeom>
            <a:avLst/>
            <a:gdLst/>
            <a:ahLst/>
            <a:cxnLst/>
            <a:rect l="l" t="t" r="r" b="b"/>
            <a:pathLst>
              <a:path w="9007" h="9749" extrusionOk="0">
                <a:moveTo>
                  <a:pt x="3436" y="0"/>
                </a:moveTo>
                <a:cubicBezTo>
                  <a:pt x="3408" y="0"/>
                  <a:pt x="3380" y="2"/>
                  <a:pt x="3351" y="5"/>
                </a:cubicBezTo>
                <a:cubicBezTo>
                  <a:pt x="3110" y="18"/>
                  <a:pt x="2895" y="152"/>
                  <a:pt x="2748" y="340"/>
                </a:cubicBezTo>
                <a:cubicBezTo>
                  <a:pt x="2400" y="755"/>
                  <a:pt x="2400" y="1331"/>
                  <a:pt x="2480" y="1841"/>
                </a:cubicBezTo>
                <a:cubicBezTo>
                  <a:pt x="2601" y="2484"/>
                  <a:pt x="2842" y="3073"/>
                  <a:pt x="3163" y="3623"/>
                </a:cubicBezTo>
                <a:cubicBezTo>
                  <a:pt x="3204" y="3690"/>
                  <a:pt x="3230" y="3744"/>
                  <a:pt x="3271" y="3811"/>
                </a:cubicBezTo>
                <a:cubicBezTo>
                  <a:pt x="2938" y="3767"/>
                  <a:pt x="2608" y="3743"/>
                  <a:pt x="2278" y="3743"/>
                </a:cubicBezTo>
                <a:cubicBezTo>
                  <a:pt x="1904" y="3743"/>
                  <a:pt x="1531" y="3773"/>
                  <a:pt x="1153" y="3837"/>
                </a:cubicBezTo>
                <a:cubicBezTo>
                  <a:pt x="684" y="3918"/>
                  <a:pt x="162" y="4092"/>
                  <a:pt x="54" y="4615"/>
                </a:cubicBezTo>
                <a:cubicBezTo>
                  <a:pt x="1" y="4842"/>
                  <a:pt x="54" y="5097"/>
                  <a:pt x="188" y="5298"/>
                </a:cubicBezTo>
                <a:cubicBezTo>
                  <a:pt x="483" y="5767"/>
                  <a:pt x="1019" y="5928"/>
                  <a:pt x="1542" y="5995"/>
                </a:cubicBezTo>
                <a:cubicBezTo>
                  <a:pt x="1730" y="6018"/>
                  <a:pt x="1917" y="6028"/>
                  <a:pt x="2105" y="6028"/>
                </a:cubicBezTo>
                <a:cubicBezTo>
                  <a:pt x="2465" y="6028"/>
                  <a:pt x="2824" y="5990"/>
                  <a:pt x="3177" y="5928"/>
                </a:cubicBezTo>
                <a:lnTo>
                  <a:pt x="3177" y="5928"/>
                </a:lnTo>
                <a:cubicBezTo>
                  <a:pt x="2708" y="6652"/>
                  <a:pt x="2373" y="7456"/>
                  <a:pt x="2199" y="8300"/>
                </a:cubicBezTo>
                <a:cubicBezTo>
                  <a:pt x="2091" y="8769"/>
                  <a:pt x="2064" y="9305"/>
                  <a:pt x="2493" y="9600"/>
                </a:cubicBezTo>
                <a:cubicBezTo>
                  <a:pt x="2645" y="9701"/>
                  <a:pt x="2827" y="9749"/>
                  <a:pt x="3006" y="9749"/>
                </a:cubicBezTo>
                <a:cubicBezTo>
                  <a:pt x="3064" y="9749"/>
                  <a:pt x="3121" y="9744"/>
                  <a:pt x="3177" y="9734"/>
                </a:cubicBezTo>
                <a:cubicBezTo>
                  <a:pt x="3713" y="9640"/>
                  <a:pt x="4088" y="9198"/>
                  <a:pt x="4329" y="8742"/>
                </a:cubicBezTo>
                <a:cubicBezTo>
                  <a:pt x="4637" y="8193"/>
                  <a:pt x="4825" y="7563"/>
                  <a:pt x="4932" y="6933"/>
                </a:cubicBezTo>
                <a:cubicBezTo>
                  <a:pt x="4972" y="6772"/>
                  <a:pt x="4999" y="6584"/>
                  <a:pt x="5039" y="6383"/>
                </a:cubicBezTo>
                <a:cubicBezTo>
                  <a:pt x="5576" y="7027"/>
                  <a:pt x="6219" y="7576"/>
                  <a:pt x="6942" y="7992"/>
                </a:cubicBezTo>
                <a:cubicBezTo>
                  <a:pt x="7209" y="8141"/>
                  <a:pt x="7501" y="8276"/>
                  <a:pt x="7784" y="8276"/>
                </a:cubicBezTo>
                <a:cubicBezTo>
                  <a:pt x="7956" y="8276"/>
                  <a:pt x="8125" y="8226"/>
                  <a:pt x="8282" y="8099"/>
                </a:cubicBezTo>
                <a:cubicBezTo>
                  <a:pt x="8470" y="7938"/>
                  <a:pt x="8591" y="7724"/>
                  <a:pt x="8618" y="7496"/>
                </a:cubicBezTo>
                <a:cubicBezTo>
                  <a:pt x="8685" y="6933"/>
                  <a:pt x="8390" y="6464"/>
                  <a:pt x="8014" y="6089"/>
                </a:cubicBezTo>
                <a:cubicBezTo>
                  <a:pt x="7586" y="5620"/>
                  <a:pt x="7050" y="5258"/>
                  <a:pt x="6473" y="4963"/>
                </a:cubicBezTo>
                <a:cubicBezTo>
                  <a:pt x="6393" y="4923"/>
                  <a:pt x="6326" y="4883"/>
                  <a:pt x="6246" y="4829"/>
                </a:cubicBezTo>
                <a:cubicBezTo>
                  <a:pt x="6983" y="4561"/>
                  <a:pt x="7666" y="4172"/>
                  <a:pt x="8269" y="3690"/>
                </a:cubicBezTo>
                <a:cubicBezTo>
                  <a:pt x="8644" y="3382"/>
                  <a:pt x="9006" y="2980"/>
                  <a:pt x="8859" y="2484"/>
                </a:cubicBezTo>
                <a:cubicBezTo>
                  <a:pt x="8792" y="2243"/>
                  <a:pt x="8631" y="2068"/>
                  <a:pt x="8430" y="1948"/>
                </a:cubicBezTo>
                <a:cubicBezTo>
                  <a:pt x="8223" y="1836"/>
                  <a:pt x="8007" y="1792"/>
                  <a:pt x="7791" y="1792"/>
                </a:cubicBezTo>
                <a:cubicBezTo>
                  <a:pt x="7488" y="1792"/>
                  <a:pt x="7184" y="1879"/>
                  <a:pt x="6902" y="1988"/>
                </a:cubicBezTo>
                <a:cubicBezTo>
                  <a:pt x="6313" y="2243"/>
                  <a:pt x="5777" y="2618"/>
                  <a:pt x="5294" y="3033"/>
                </a:cubicBezTo>
                <a:cubicBezTo>
                  <a:pt x="5241" y="3073"/>
                  <a:pt x="5187" y="3114"/>
                  <a:pt x="5147" y="3154"/>
                </a:cubicBezTo>
                <a:cubicBezTo>
                  <a:pt x="5039" y="2350"/>
                  <a:pt x="4812" y="1546"/>
                  <a:pt x="4423" y="822"/>
                </a:cubicBezTo>
                <a:cubicBezTo>
                  <a:pt x="4220" y="429"/>
                  <a:pt x="3922" y="0"/>
                  <a:pt x="343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1"/>
          <p:cNvSpPr/>
          <p:nvPr/>
        </p:nvSpPr>
        <p:spPr>
          <a:xfrm rot="-9647832">
            <a:off x="7037342" y="-445614"/>
            <a:ext cx="2854276" cy="2052384"/>
          </a:xfrm>
          <a:custGeom>
            <a:avLst/>
            <a:gdLst/>
            <a:ahLst/>
            <a:cxnLst/>
            <a:rect l="l" t="t" r="r" b="b"/>
            <a:pathLst>
              <a:path w="43393" h="31202" extrusionOk="0">
                <a:moveTo>
                  <a:pt x="16911" y="1"/>
                </a:moveTo>
                <a:cubicBezTo>
                  <a:pt x="16898" y="1"/>
                  <a:pt x="16885" y="1"/>
                  <a:pt x="16872" y="1"/>
                </a:cubicBezTo>
                <a:cubicBezTo>
                  <a:pt x="16269" y="14"/>
                  <a:pt x="15719" y="296"/>
                  <a:pt x="15197" y="617"/>
                </a:cubicBezTo>
                <a:cubicBezTo>
                  <a:pt x="12168" y="2440"/>
                  <a:pt x="9917" y="5308"/>
                  <a:pt x="7759" y="8109"/>
                </a:cubicBezTo>
                <a:cubicBezTo>
                  <a:pt x="7116" y="7465"/>
                  <a:pt x="7009" y="6313"/>
                  <a:pt x="6607" y="5509"/>
                </a:cubicBezTo>
                <a:cubicBezTo>
                  <a:pt x="6205" y="4705"/>
                  <a:pt x="5642" y="3901"/>
                  <a:pt x="4798" y="3633"/>
                </a:cubicBezTo>
                <a:cubicBezTo>
                  <a:pt x="4697" y="3602"/>
                  <a:pt x="4591" y="3579"/>
                  <a:pt x="4489" y="3579"/>
                </a:cubicBezTo>
                <a:cubicBezTo>
                  <a:pt x="4415" y="3579"/>
                  <a:pt x="4343" y="3591"/>
                  <a:pt x="4275" y="3619"/>
                </a:cubicBezTo>
                <a:cubicBezTo>
                  <a:pt x="3900" y="3753"/>
                  <a:pt x="3860" y="4236"/>
                  <a:pt x="3833" y="4624"/>
                </a:cubicBezTo>
                <a:cubicBezTo>
                  <a:pt x="3833" y="7532"/>
                  <a:pt x="5843" y="10266"/>
                  <a:pt x="5213" y="13094"/>
                </a:cubicBezTo>
                <a:cubicBezTo>
                  <a:pt x="4557" y="15948"/>
                  <a:pt x="1555" y="17516"/>
                  <a:pt x="322" y="20156"/>
                </a:cubicBezTo>
                <a:cubicBezTo>
                  <a:pt x="148" y="20504"/>
                  <a:pt x="0" y="20960"/>
                  <a:pt x="268" y="21241"/>
                </a:cubicBezTo>
                <a:cubicBezTo>
                  <a:pt x="389" y="21375"/>
                  <a:pt x="576" y="21416"/>
                  <a:pt x="737" y="21442"/>
                </a:cubicBezTo>
                <a:cubicBezTo>
                  <a:pt x="838" y="21458"/>
                  <a:pt x="939" y="21465"/>
                  <a:pt x="1040" y="21465"/>
                </a:cubicBezTo>
                <a:cubicBezTo>
                  <a:pt x="1816" y="21465"/>
                  <a:pt x="2561" y="21030"/>
                  <a:pt x="3190" y="20531"/>
                </a:cubicBezTo>
                <a:cubicBezTo>
                  <a:pt x="3886" y="19982"/>
                  <a:pt x="4503" y="18990"/>
                  <a:pt x="5347" y="18695"/>
                </a:cubicBezTo>
                <a:cubicBezTo>
                  <a:pt x="6098" y="22166"/>
                  <a:pt x="6875" y="25691"/>
                  <a:pt x="8831" y="28666"/>
                </a:cubicBezTo>
                <a:cubicBezTo>
                  <a:pt x="9166" y="29161"/>
                  <a:pt x="9555" y="29671"/>
                  <a:pt x="10091" y="29925"/>
                </a:cubicBezTo>
                <a:cubicBezTo>
                  <a:pt x="10323" y="30069"/>
                  <a:pt x="10608" y="30149"/>
                  <a:pt x="10888" y="30149"/>
                </a:cubicBezTo>
                <a:cubicBezTo>
                  <a:pt x="11206" y="30149"/>
                  <a:pt x="11518" y="30046"/>
                  <a:pt x="11739" y="29818"/>
                </a:cubicBezTo>
                <a:cubicBezTo>
                  <a:pt x="11967" y="29604"/>
                  <a:pt x="12074" y="29309"/>
                  <a:pt x="12182" y="29027"/>
                </a:cubicBezTo>
                <a:cubicBezTo>
                  <a:pt x="12771" y="27299"/>
                  <a:pt x="12838" y="25396"/>
                  <a:pt x="12369" y="23613"/>
                </a:cubicBezTo>
                <a:lnTo>
                  <a:pt x="12369" y="23613"/>
                </a:lnTo>
                <a:cubicBezTo>
                  <a:pt x="13656" y="25490"/>
                  <a:pt x="15076" y="27272"/>
                  <a:pt x="16658" y="28907"/>
                </a:cubicBezTo>
                <a:cubicBezTo>
                  <a:pt x="17663" y="29965"/>
                  <a:pt x="18828" y="31024"/>
                  <a:pt x="20289" y="31185"/>
                </a:cubicBezTo>
                <a:cubicBezTo>
                  <a:pt x="20375" y="31196"/>
                  <a:pt x="20463" y="31202"/>
                  <a:pt x="20551" y="31202"/>
                </a:cubicBezTo>
                <a:cubicBezTo>
                  <a:pt x="20903" y="31202"/>
                  <a:pt x="21259" y="31107"/>
                  <a:pt x="21495" y="30850"/>
                </a:cubicBezTo>
                <a:cubicBezTo>
                  <a:pt x="21736" y="30568"/>
                  <a:pt x="21790" y="30166"/>
                  <a:pt x="21830" y="29791"/>
                </a:cubicBezTo>
                <a:cubicBezTo>
                  <a:pt x="21924" y="28170"/>
                  <a:pt x="21830" y="26428"/>
                  <a:pt x="21388" y="24860"/>
                </a:cubicBezTo>
                <a:lnTo>
                  <a:pt x="21388" y="24860"/>
                </a:lnTo>
                <a:cubicBezTo>
                  <a:pt x="22902" y="26133"/>
                  <a:pt x="24524" y="27272"/>
                  <a:pt x="26226" y="28237"/>
                </a:cubicBezTo>
                <a:cubicBezTo>
                  <a:pt x="27502" y="28972"/>
                  <a:pt x="28903" y="29620"/>
                  <a:pt x="30380" y="29620"/>
                </a:cubicBezTo>
                <a:cubicBezTo>
                  <a:pt x="30438" y="29620"/>
                  <a:pt x="30496" y="29619"/>
                  <a:pt x="30554" y="29617"/>
                </a:cubicBezTo>
                <a:cubicBezTo>
                  <a:pt x="30742" y="29617"/>
                  <a:pt x="30903" y="29577"/>
                  <a:pt x="31077" y="29510"/>
                </a:cubicBezTo>
                <a:cubicBezTo>
                  <a:pt x="32082" y="29161"/>
                  <a:pt x="32028" y="28197"/>
                  <a:pt x="31867" y="27392"/>
                </a:cubicBezTo>
                <a:cubicBezTo>
                  <a:pt x="31546" y="25811"/>
                  <a:pt x="30956" y="24190"/>
                  <a:pt x="30125" y="22836"/>
                </a:cubicBezTo>
                <a:lnTo>
                  <a:pt x="30125" y="22836"/>
                </a:lnTo>
                <a:cubicBezTo>
                  <a:pt x="32162" y="23278"/>
                  <a:pt x="34226" y="23747"/>
                  <a:pt x="36317" y="23841"/>
                </a:cubicBezTo>
                <a:cubicBezTo>
                  <a:pt x="36518" y="23849"/>
                  <a:pt x="36721" y="23853"/>
                  <a:pt x="36923" y="23853"/>
                </a:cubicBezTo>
                <a:cubicBezTo>
                  <a:pt x="38819" y="23853"/>
                  <a:pt x="40730" y="23502"/>
                  <a:pt x="42401" y="22582"/>
                </a:cubicBezTo>
                <a:cubicBezTo>
                  <a:pt x="42789" y="22367"/>
                  <a:pt x="43191" y="22206"/>
                  <a:pt x="43285" y="21777"/>
                </a:cubicBezTo>
                <a:cubicBezTo>
                  <a:pt x="43392" y="21335"/>
                  <a:pt x="43084" y="21040"/>
                  <a:pt x="42829" y="20665"/>
                </a:cubicBezTo>
                <a:cubicBezTo>
                  <a:pt x="41623" y="18963"/>
                  <a:pt x="39814" y="17744"/>
                  <a:pt x="37898" y="16900"/>
                </a:cubicBezTo>
                <a:cubicBezTo>
                  <a:pt x="35968" y="16069"/>
                  <a:pt x="33918" y="15600"/>
                  <a:pt x="31881" y="15131"/>
                </a:cubicBezTo>
                <a:cubicBezTo>
                  <a:pt x="33221" y="14260"/>
                  <a:pt x="34454" y="13027"/>
                  <a:pt x="35419" y="11754"/>
                </a:cubicBezTo>
                <a:cubicBezTo>
                  <a:pt x="35901" y="11110"/>
                  <a:pt x="36370" y="10266"/>
                  <a:pt x="35620" y="9502"/>
                </a:cubicBezTo>
                <a:cubicBezTo>
                  <a:pt x="35499" y="9382"/>
                  <a:pt x="35352" y="9261"/>
                  <a:pt x="35178" y="9181"/>
                </a:cubicBezTo>
                <a:cubicBezTo>
                  <a:pt x="34194" y="8660"/>
                  <a:pt x="33093" y="8507"/>
                  <a:pt x="31984" y="8507"/>
                </a:cubicBezTo>
                <a:cubicBezTo>
                  <a:pt x="31551" y="8507"/>
                  <a:pt x="31117" y="8530"/>
                  <a:pt x="30688" y="8564"/>
                </a:cubicBezTo>
                <a:cubicBezTo>
                  <a:pt x="28732" y="8698"/>
                  <a:pt x="26775" y="9006"/>
                  <a:pt x="24859" y="9516"/>
                </a:cubicBezTo>
                <a:cubicBezTo>
                  <a:pt x="25931" y="8296"/>
                  <a:pt x="26789" y="6755"/>
                  <a:pt x="27392" y="5241"/>
                </a:cubicBezTo>
                <a:cubicBezTo>
                  <a:pt x="27539" y="4892"/>
                  <a:pt x="27660" y="4504"/>
                  <a:pt x="27552" y="4142"/>
                </a:cubicBezTo>
                <a:cubicBezTo>
                  <a:pt x="27418" y="3713"/>
                  <a:pt x="27016" y="3445"/>
                  <a:pt x="26601" y="3311"/>
                </a:cubicBezTo>
                <a:cubicBezTo>
                  <a:pt x="26193" y="3167"/>
                  <a:pt x="25771" y="3107"/>
                  <a:pt x="25343" y="3107"/>
                </a:cubicBezTo>
                <a:cubicBezTo>
                  <a:pt x="24338" y="3107"/>
                  <a:pt x="23302" y="3440"/>
                  <a:pt x="22353" y="3807"/>
                </a:cubicBezTo>
                <a:cubicBezTo>
                  <a:pt x="20222" y="4611"/>
                  <a:pt x="18158" y="5576"/>
                  <a:pt x="16202" y="6715"/>
                </a:cubicBezTo>
                <a:lnTo>
                  <a:pt x="16202" y="6715"/>
                </a:lnTo>
                <a:cubicBezTo>
                  <a:pt x="17395" y="5321"/>
                  <a:pt x="18158" y="3579"/>
                  <a:pt x="18373" y="1757"/>
                </a:cubicBezTo>
                <a:cubicBezTo>
                  <a:pt x="18413" y="1462"/>
                  <a:pt x="18426" y="1140"/>
                  <a:pt x="18333" y="859"/>
                </a:cubicBezTo>
                <a:cubicBezTo>
                  <a:pt x="18136" y="295"/>
                  <a:pt x="17503" y="1"/>
                  <a:pt x="1691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416DA530-0C9A-4907-AC7C-E4EF121A06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44DFB-B0F3-49FE-9AE5-2EAE8C6E5D05}" type="datetimeFigureOut">
              <a:rPr lang="es-ES"/>
              <a:pPr>
                <a:defRPr/>
              </a:pPr>
              <a:t>09/08/2022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AA03B52C-C2E2-4F7F-B59C-0ABF2A9C7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FBDDBF44-FFE3-48EB-BB5A-418987541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8B187D-1A2C-41B9-ABD5-A3368B08EB26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471370884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93230E99-7C52-4797-A121-2381A91D1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9ABD3-98D8-41F1-AF75-9E90CC40FF58}" type="datetimeFigureOut">
              <a:rPr lang="es-ES"/>
              <a:pPr>
                <a:defRPr/>
              </a:pPr>
              <a:t>09/08/2022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06D78C3E-02FC-4D5C-8BBE-9F0F8C90E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B3182C7E-78CA-4EE1-9294-E7537C333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B157ED-B312-43F7-BE85-25E27E738668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041661639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3 Marcador de fecha">
            <a:extLst>
              <a:ext uri="{FF2B5EF4-FFF2-40B4-BE49-F238E27FC236}">
                <a16:creationId xmlns:a16="http://schemas.microsoft.com/office/drawing/2014/main" id="{D0BB962E-FFED-41EC-AF7B-CA52894A5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CE1EB-8A77-4481-81B3-CA8C79328254}" type="datetimeFigureOut">
              <a:rPr lang="es-ES"/>
              <a:pPr>
                <a:defRPr/>
              </a:pPr>
              <a:t>09/08/2022</a:t>
            </a:fld>
            <a:endParaRPr lang="es-ES"/>
          </a:p>
        </p:txBody>
      </p:sp>
      <p:sp>
        <p:nvSpPr>
          <p:cNvPr id="8" name="4 Marcador de pie de página">
            <a:extLst>
              <a:ext uri="{FF2B5EF4-FFF2-40B4-BE49-F238E27FC236}">
                <a16:creationId xmlns:a16="http://schemas.microsoft.com/office/drawing/2014/main" id="{8F4953B1-DF4A-463A-8C76-FDFB48F36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B676E877-484F-463A-8BCB-A9B61DA42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387D49-2BF3-4B24-A32F-0132BDB44671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652818156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3 Marcador de fecha">
            <a:extLst>
              <a:ext uri="{FF2B5EF4-FFF2-40B4-BE49-F238E27FC236}">
                <a16:creationId xmlns:a16="http://schemas.microsoft.com/office/drawing/2014/main" id="{5249B050-BC56-4ABE-863D-A05792291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FF9DA-9E46-49B4-8058-E36BCE04AEE6}" type="datetimeFigureOut">
              <a:rPr lang="es-ES"/>
              <a:pPr>
                <a:defRPr/>
              </a:pPr>
              <a:t>09/08/2022</a:t>
            </a:fld>
            <a:endParaRPr lang="es-ES"/>
          </a:p>
        </p:txBody>
      </p:sp>
      <p:sp>
        <p:nvSpPr>
          <p:cNvPr id="4" name="4 Marcador de pie de página">
            <a:extLst>
              <a:ext uri="{FF2B5EF4-FFF2-40B4-BE49-F238E27FC236}">
                <a16:creationId xmlns:a16="http://schemas.microsoft.com/office/drawing/2014/main" id="{5C668253-791E-463A-A494-BCEE1E42B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>
            <a:extLst>
              <a:ext uri="{FF2B5EF4-FFF2-40B4-BE49-F238E27FC236}">
                <a16:creationId xmlns:a16="http://schemas.microsoft.com/office/drawing/2014/main" id="{835C31C5-9BF7-46BA-9164-5989BFEA3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E4D460-5E02-467E-8CBF-3296904C4D9F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936212541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>
            <a:extLst>
              <a:ext uri="{FF2B5EF4-FFF2-40B4-BE49-F238E27FC236}">
                <a16:creationId xmlns:a16="http://schemas.microsoft.com/office/drawing/2014/main" id="{D907333D-1697-4D0D-85CA-C6389F720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15FAE-F27E-4DD8-B7FA-C3D7EE8EE8E5}" type="datetimeFigureOut">
              <a:rPr lang="es-ES"/>
              <a:pPr>
                <a:defRPr/>
              </a:pPr>
              <a:t>09/08/2022</a:t>
            </a:fld>
            <a:endParaRPr lang="es-ES"/>
          </a:p>
        </p:txBody>
      </p:sp>
      <p:sp>
        <p:nvSpPr>
          <p:cNvPr id="3" name="4 Marcador de pie de página">
            <a:extLst>
              <a:ext uri="{FF2B5EF4-FFF2-40B4-BE49-F238E27FC236}">
                <a16:creationId xmlns:a16="http://schemas.microsoft.com/office/drawing/2014/main" id="{CCD6DBCE-CF15-4C77-ACF7-A2D55769D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>
            <a:extLst>
              <a:ext uri="{FF2B5EF4-FFF2-40B4-BE49-F238E27FC236}">
                <a16:creationId xmlns:a16="http://schemas.microsoft.com/office/drawing/2014/main" id="{57D40A93-BAEE-4DAD-B761-99A77E3BC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E355AB-732D-4CF3-812E-58FD2C0D4472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801162142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2499BA97-D1B0-46BC-8DD0-1555849FB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989DA-F1DF-4B1E-AE2B-A9DD0E9CC2DD}" type="datetimeFigureOut">
              <a:rPr lang="es-ES"/>
              <a:pPr>
                <a:defRPr/>
              </a:pPr>
              <a:t>09/08/2022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D1AB7229-F4EE-4B3C-BBBD-E7F5A9748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2C42B756-4EE6-4D6E-9042-3BCF45336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C2E415-5F70-46A0-ACDC-9D799761BF47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25183404"/>
      </p:ext>
    </p:extLst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0CE95109-B385-4D9F-94AD-B14886C6E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82088A-CD67-4B94-8D04-B34866CEC40A}" type="datetimeFigureOut">
              <a:rPr lang="es-ES"/>
              <a:pPr>
                <a:defRPr/>
              </a:pPr>
              <a:t>09/08/2022</a:t>
            </a:fld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007F9849-7DF9-4047-86A4-AE7C3435C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0D0CD359-4E48-4D14-9B44-17206F0AA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BD142-F0EF-4D19-9C4C-A5DBF3D8A87A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582503744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221A114B-33AF-40F1-8084-BE6B93577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1E6FB-5058-474A-9459-29239E8231B8}" type="datetimeFigureOut">
              <a:rPr lang="es-ES"/>
              <a:pPr>
                <a:defRPr/>
              </a:pPr>
              <a:t>09/08/2022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B5235AA8-C366-4237-BBA8-61B76CC6D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1FD783E9-0409-483B-96CA-561591FBA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DF2340-6D39-4724-802F-9D2238475EA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1694800399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0DE3076B-602D-49B9-9B4E-B07153192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9E2D8-78D7-4172-91A4-65A39E081AC8}" type="datetimeFigureOut">
              <a:rPr lang="es-ES"/>
              <a:pPr>
                <a:defRPr/>
              </a:pPr>
              <a:t>09/08/2022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A44B1D25-6A15-404C-9465-FA07C2C1D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38E86185-795D-4868-B117-93D93B5AB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BE82F4-0521-4F77-9D29-68BC14EE0C64}" type="slidenum">
              <a:rPr lang="es-ES" altLang="en-US"/>
              <a:pPr/>
              <a:t>‹#›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992065915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2">
    <p:bg>
      <p:bgPr>
        <a:solidFill>
          <a:schemeClr val="dk2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3"/>
          <p:cNvSpPr txBox="1">
            <a:spLocks noGrp="1"/>
          </p:cNvSpPr>
          <p:nvPr>
            <p:ph type="title"/>
          </p:nvPr>
        </p:nvSpPr>
        <p:spPr>
          <a:xfrm>
            <a:off x="1957462" y="1834023"/>
            <a:ext cx="24774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subTitle" idx="1"/>
          </p:nvPr>
        </p:nvSpPr>
        <p:spPr>
          <a:xfrm>
            <a:off x="1957462" y="2268148"/>
            <a:ext cx="2495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title" idx="2"/>
          </p:nvPr>
        </p:nvSpPr>
        <p:spPr>
          <a:xfrm>
            <a:off x="5648363" y="1834023"/>
            <a:ext cx="24951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5" name="Google Shape;85;p13"/>
          <p:cNvSpPr txBox="1">
            <a:spLocks noGrp="1"/>
          </p:cNvSpPr>
          <p:nvPr>
            <p:ph type="subTitle" idx="3"/>
          </p:nvPr>
        </p:nvSpPr>
        <p:spPr>
          <a:xfrm>
            <a:off x="5648363" y="2268148"/>
            <a:ext cx="2477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 idx="4"/>
          </p:nvPr>
        </p:nvSpPr>
        <p:spPr>
          <a:xfrm>
            <a:off x="1957462" y="3275476"/>
            <a:ext cx="24774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subTitle" idx="5"/>
          </p:nvPr>
        </p:nvSpPr>
        <p:spPr>
          <a:xfrm>
            <a:off x="1957462" y="3709600"/>
            <a:ext cx="24951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title" idx="6"/>
          </p:nvPr>
        </p:nvSpPr>
        <p:spPr>
          <a:xfrm>
            <a:off x="5648363" y="3275476"/>
            <a:ext cx="2477400" cy="527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7"/>
          </p:nvPr>
        </p:nvSpPr>
        <p:spPr>
          <a:xfrm>
            <a:off x="5648363" y="3709600"/>
            <a:ext cx="2477400" cy="4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8"/>
          </p:nvPr>
        </p:nvSpPr>
        <p:spPr>
          <a:xfrm>
            <a:off x="1371425" y="445025"/>
            <a:ext cx="64011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9" hasCustomPrompt="1"/>
          </p:nvPr>
        </p:nvSpPr>
        <p:spPr>
          <a:xfrm>
            <a:off x="1000525" y="2022886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13" hasCustomPrompt="1"/>
          </p:nvPr>
        </p:nvSpPr>
        <p:spPr>
          <a:xfrm>
            <a:off x="1000525" y="3757074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title" idx="14" hasCustomPrompt="1"/>
          </p:nvPr>
        </p:nvSpPr>
        <p:spPr>
          <a:xfrm>
            <a:off x="4767496" y="2022886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4" name="Google Shape;94;p13"/>
          <p:cNvSpPr txBox="1">
            <a:spLocks noGrp="1"/>
          </p:cNvSpPr>
          <p:nvPr>
            <p:ph type="title" idx="15" hasCustomPrompt="1"/>
          </p:nvPr>
        </p:nvSpPr>
        <p:spPr>
          <a:xfrm>
            <a:off x="4767496" y="3754935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95" name="Google Shape;95;p13"/>
          <p:cNvSpPr/>
          <p:nvPr/>
        </p:nvSpPr>
        <p:spPr>
          <a:xfrm>
            <a:off x="-1488325" y="-119600"/>
            <a:ext cx="2924162" cy="1877609"/>
          </a:xfrm>
          <a:custGeom>
            <a:avLst/>
            <a:gdLst/>
            <a:ahLst/>
            <a:cxnLst/>
            <a:rect l="l" t="t" r="r" b="b"/>
            <a:pathLst>
              <a:path w="46502" h="29859" extrusionOk="0">
                <a:moveTo>
                  <a:pt x="20073" y="0"/>
                </a:moveTo>
                <a:cubicBezTo>
                  <a:pt x="19106" y="0"/>
                  <a:pt x="18120" y="211"/>
                  <a:pt x="17193" y="492"/>
                </a:cubicBezTo>
                <a:cubicBezTo>
                  <a:pt x="14111" y="1389"/>
                  <a:pt x="11243" y="2984"/>
                  <a:pt x="8670" y="4914"/>
                </a:cubicBezTo>
                <a:cubicBezTo>
                  <a:pt x="5561" y="7232"/>
                  <a:pt x="2788" y="10167"/>
                  <a:pt x="1394" y="13785"/>
                </a:cubicBezTo>
                <a:cubicBezTo>
                  <a:pt x="0" y="17403"/>
                  <a:pt x="201" y="21799"/>
                  <a:pt x="2586" y="24854"/>
                </a:cubicBezTo>
                <a:cubicBezTo>
                  <a:pt x="4128" y="26838"/>
                  <a:pt x="6419" y="28124"/>
                  <a:pt x="8831" y="28834"/>
                </a:cubicBezTo>
                <a:cubicBezTo>
                  <a:pt x="11243" y="29531"/>
                  <a:pt x="13776" y="29705"/>
                  <a:pt x="16269" y="29799"/>
                </a:cubicBezTo>
                <a:cubicBezTo>
                  <a:pt x="17326" y="29837"/>
                  <a:pt x="18385" y="29859"/>
                  <a:pt x="19444" y="29859"/>
                </a:cubicBezTo>
                <a:cubicBezTo>
                  <a:pt x="22560" y="29859"/>
                  <a:pt x="25675" y="29669"/>
                  <a:pt x="28745" y="29129"/>
                </a:cubicBezTo>
                <a:cubicBezTo>
                  <a:pt x="30795" y="28767"/>
                  <a:pt x="32819" y="28245"/>
                  <a:pt x="34762" y="27521"/>
                </a:cubicBezTo>
                <a:cubicBezTo>
                  <a:pt x="36223" y="26985"/>
                  <a:pt x="37858" y="26771"/>
                  <a:pt x="39238" y="26060"/>
                </a:cubicBezTo>
                <a:cubicBezTo>
                  <a:pt x="41114" y="25029"/>
                  <a:pt x="43017" y="23715"/>
                  <a:pt x="44330" y="21973"/>
                </a:cubicBezTo>
                <a:cubicBezTo>
                  <a:pt x="45992" y="19762"/>
                  <a:pt x="46501" y="16465"/>
                  <a:pt x="44759" y="14321"/>
                </a:cubicBezTo>
                <a:cubicBezTo>
                  <a:pt x="43503" y="12767"/>
                  <a:pt x="41383" y="12202"/>
                  <a:pt x="39368" y="12202"/>
                </a:cubicBezTo>
                <a:cubicBezTo>
                  <a:pt x="39297" y="12202"/>
                  <a:pt x="39227" y="12203"/>
                  <a:pt x="39157" y="12204"/>
                </a:cubicBezTo>
                <a:cubicBezTo>
                  <a:pt x="37456" y="12258"/>
                  <a:pt x="35807" y="12646"/>
                  <a:pt x="34132" y="12901"/>
                </a:cubicBezTo>
                <a:cubicBezTo>
                  <a:pt x="34103" y="12905"/>
                  <a:pt x="34074" y="12907"/>
                  <a:pt x="34045" y="12907"/>
                </a:cubicBezTo>
                <a:cubicBezTo>
                  <a:pt x="33635" y="12907"/>
                  <a:pt x="33355" y="12473"/>
                  <a:pt x="33542" y="12097"/>
                </a:cubicBezTo>
                <a:cubicBezTo>
                  <a:pt x="33864" y="11494"/>
                  <a:pt x="34092" y="10877"/>
                  <a:pt x="34146" y="10207"/>
                </a:cubicBezTo>
                <a:cubicBezTo>
                  <a:pt x="34239" y="8411"/>
                  <a:pt x="32765" y="6803"/>
                  <a:pt x="31050" y="6281"/>
                </a:cubicBezTo>
                <a:cubicBezTo>
                  <a:pt x="30453" y="6094"/>
                  <a:pt x="29837" y="6015"/>
                  <a:pt x="29216" y="6015"/>
                </a:cubicBezTo>
                <a:cubicBezTo>
                  <a:pt x="28052" y="6015"/>
                  <a:pt x="26871" y="6294"/>
                  <a:pt x="25770" y="6669"/>
                </a:cubicBezTo>
                <a:cubicBezTo>
                  <a:pt x="24899" y="6964"/>
                  <a:pt x="24055" y="7326"/>
                  <a:pt x="23210" y="7661"/>
                </a:cubicBezTo>
                <a:cubicBezTo>
                  <a:pt x="23136" y="7689"/>
                  <a:pt x="23064" y="7702"/>
                  <a:pt x="22995" y="7702"/>
                </a:cubicBezTo>
                <a:cubicBezTo>
                  <a:pt x="22545" y="7702"/>
                  <a:pt x="22255" y="7147"/>
                  <a:pt x="22581" y="6763"/>
                </a:cubicBezTo>
                <a:cubicBezTo>
                  <a:pt x="22849" y="6468"/>
                  <a:pt x="23103" y="6160"/>
                  <a:pt x="23344" y="5852"/>
                </a:cubicBezTo>
                <a:cubicBezTo>
                  <a:pt x="23840" y="5182"/>
                  <a:pt x="24282" y="4405"/>
                  <a:pt x="24349" y="3587"/>
                </a:cubicBezTo>
                <a:cubicBezTo>
                  <a:pt x="24443" y="2059"/>
                  <a:pt x="23170" y="693"/>
                  <a:pt x="21710" y="237"/>
                </a:cubicBezTo>
                <a:cubicBezTo>
                  <a:pt x="21180" y="70"/>
                  <a:pt x="20630" y="0"/>
                  <a:pt x="2007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3"/>
          <p:cNvSpPr/>
          <p:nvPr/>
        </p:nvSpPr>
        <p:spPr>
          <a:xfrm>
            <a:off x="8125783" y="2992655"/>
            <a:ext cx="2425992" cy="2732375"/>
          </a:xfrm>
          <a:custGeom>
            <a:avLst/>
            <a:gdLst/>
            <a:ahLst/>
            <a:cxnLst/>
            <a:rect l="l" t="t" r="r" b="b"/>
            <a:pathLst>
              <a:path w="23319" h="26264" extrusionOk="0">
                <a:moveTo>
                  <a:pt x="13401" y="507"/>
                </a:moveTo>
                <a:cubicBezTo>
                  <a:pt x="14527" y="587"/>
                  <a:pt x="15653" y="949"/>
                  <a:pt x="16832" y="1646"/>
                </a:cubicBezTo>
                <a:cubicBezTo>
                  <a:pt x="20316" y="3643"/>
                  <a:pt x="22487" y="7180"/>
                  <a:pt x="22648" y="11134"/>
                </a:cubicBezTo>
                <a:cubicBezTo>
                  <a:pt x="22822" y="15114"/>
                  <a:pt x="20960" y="19281"/>
                  <a:pt x="17663" y="22283"/>
                </a:cubicBezTo>
                <a:cubicBezTo>
                  <a:pt x="14734" y="24950"/>
                  <a:pt x="12190" y="25763"/>
                  <a:pt x="10173" y="25763"/>
                </a:cubicBezTo>
                <a:cubicBezTo>
                  <a:pt x="9200" y="25763"/>
                  <a:pt x="8350" y="25574"/>
                  <a:pt x="7639" y="25312"/>
                </a:cubicBezTo>
                <a:cubicBezTo>
                  <a:pt x="4316" y="24092"/>
                  <a:pt x="1783" y="20394"/>
                  <a:pt x="1207" y="15878"/>
                </a:cubicBezTo>
                <a:cubicBezTo>
                  <a:pt x="523" y="10544"/>
                  <a:pt x="2721" y="5586"/>
                  <a:pt x="7036" y="2584"/>
                </a:cubicBezTo>
                <a:cubicBezTo>
                  <a:pt x="9006" y="1230"/>
                  <a:pt x="11056" y="507"/>
                  <a:pt x="12892" y="507"/>
                </a:cubicBezTo>
                <a:cubicBezTo>
                  <a:pt x="12999" y="507"/>
                  <a:pt x="13119" y="513"/>
                  <a:pt x="13234" y="513"/>
                </a:cubicBezTo>
                <a:cubicBezTo>
                  <a:pt x="13291" y="513"/>
                  <a:pt x="13348" y="511"/>
                  <a:pt x="13401" y="507"/>
                </a:cubicBezTo>
                <a:close/>
                <a:moveTo>
                  <a:pt x="12859" y="0"/>
                </a:moveTo>
                <a:cubicBezTo>
                  <a:pt x="10930" y="0"/>
                  <a:pt x="8798" y="770"/>
                  <a:pt x="6755" y="2168"/>
                </a:cubicBezTo>
                <a:cubicBezTo>
                  <a:pt x="2265" y="5264"/>
                  <a:pt x="1" y="10410"/>
                  <a:pt x="711" y="15931"/>
                </a:cubicBezTo>
                <a:cubicBezTo>
                  <a:pt x="1300" y="20622"/>
                  <a:pt x="3940" y="24494"/>
                  <a:pt x="7451" y="25781"/>
                </a:cubicBezTo>
                <a:cubicBezTo>
                  <a:pt x="8215" y="26062"/>
                  <a:pt x="9127" y="26263"/>
                  <a:pt x="10172" y="26263"/>
                </a:cubicBezTo>
                <a:cubicBezTo>
                  <a:pt x="12303" y="26263"/>
                  <a:pt x="14969" y="25432"/>
                  <a:pt x="17998" y="22645"/>
                </a:cubicBezTo>
                <a:cubicBezTo>
                  <a:pt x="21402" y="19549"/>
                  <a:pt x="23318" y="15248"/>
                  <a:pt x="23157" y="11120"/>
                </a:cubicBezTo>
                <a:cubicBezTo>
                  <a:pt x="22983" y="7006"/>
                  <a:pt x="20732" y="3308"/>
                  <a:pt x="17087" y="1230"/>
                </a:cubicBezTo>
                <a:cubicBezTo>
                  <a:pt x="15827" y="507"/>
                  <a:pt x="14621" y="118"/>
                  <a:pt x="13442" y="24"/>
                </a:cubicBezTo>
                <a:cubicBezTo>
                  <a:pt x="13250" y="8"/>
                  <a:pt x="13055" y="0"/>
                  <a:pt x="128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1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4743450" y="2422950"/>
            <a:ext cx="3312300" cy="16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99" name="Google Shape;99;p14"/>
          <p:cNvSpPr txBox="1">
            <a:spLocks noGrp="1"/>
          </p:cNvSpPr>
          <p:nvPr>
            <p:ph type="title"/>
          </p:nvPr>
        </p:nvSpPr>
        <p:spPr>
          <a:xfrm>
            <a:off x="4667250" y="1494075"/>
            <a:ext cx="34587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39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0" name="Google Shape;100;p14"/>
          <p:cNvGrpSpPr/>
          <p:nvPr/>
        </p:nvGrpSpPr>
        <p:grpSpPr>
          <a:xfrm rot="-4131449">
            <a:off x="7535689" y="-979537"/>
            <a:ext cx="1789990" cy="2640135"/>
            <a:chOff x="2874425" y="502000"/>
            <a:chExt cx="614125" cy="905800"/>
          </a:xfrm>
        </p:grpSpPr>
        <p:sp>
          <p:nvSpPr>
            <p:cNvPr id="101" name="Google Shape;101;p14"/>
            <p:cNvSpPr/>
            <p:nvPr/>
          </p:nvSpPr>
          <p:spPr>
            <a:xfrm>
              <a:off x="3023675" y="597200"/>
              <a:ext cx="95000" cy="133825"/>
            </a:xfrm>
            <a:custGeom>
              <a:avLst/>
              <a:gdLst/>
              <a:ahLst/>
              <a:cxnLst/>
              <a:rect l="l" t="t" r="r" b="b"/>
              <a:pathLst>
                <a:path w="3800" h="5353" extrusionOk="0">
                  <a:moveTo>
                    <a:pt x="1448" y="1"/>
                  </a:moveTo>
                  <a:cubicBezTo>
                    <a:pt x="1" y="1"/>
                    <a:pt x="1387" y="3936"/>
                    <a:pt x="1723" y="4452"/>
                  </a:cubicBezTo>
                  <a:cubicBezTo>
                    <a:pt x="1924" y="4773"/>
                    <a:pt x="2152" y="5068"/>
                    <a:pt x="2487" y="5243"/>
                  </a:cubicBezTo>
                  <a:cubicBezTo>
                    <a:pt x="2633" y="5313"/>
                    <a:pt x="2799" y="5352"/>
                    <a:pt x="2963" y="5352"/>
                  </a:cubicBezTo>
                  <a:cubicBezTo>
                    <a:pt x="3174" y="5352"/>
                    <a:pt x="3381" y="5286"/>
                    <a:pt x="3532" y="5135"/>
                  </a:cubicBezTo>
                  <a:cubicBezTo>
                    <a:pt x="3760" y="4908"/>
                    <a:pt x="3800" y="4532"/>
                    <a:pt x="3800" y="4197"/>
                  </a:cubicBezTo>
                  <a:cubicBezTo>
                    <a:pt x="3786" y="3045"/>
                    <a:pt x="3451" y="1906"/>
                    <a:pt x="2822" y="927"/>
                  </a:cubicBezTo>
                  <a:cubicBezTo>
                    <a:pt x="2647" y="633"/>
                    <a:pt x="2406" y="351"/>
                    <a:pt x="2085" y="177"/>
                  </a:cubicBezTo>
                  <a:cubicBezTo>
                    <a:pt x="1829" y="55"/>
                    <a:pt x="1618" y="1"/>
                    <a:pt x="14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4"/>
            <p:cNvSpPr/>
            <p:nvPr/>
          </p:nvSpPr>
          <p:spPr>
            <a:xfrm>
              <a:off x="3322275" y="760050"/>
              <a:ext cx="94900" cy="133800"/>
            </a:xfrm>
            <a:custGeom>
              <a:avLst/>
              <a:gdLst/>
              <a:ahLst/>
              <a:cxnLst/>
              <a:rect l="l" t="t" r="r" b="b"/>
              <a:pathLst>
                <a:path w="3796" h="5352" extrusionOk="0">
                  <a:moveTo>
                    <a:pt x="1457" y="0"/>
                  </a:moveTo>
                  <a:cubicBezTo>
                    <a:pt x="0" y="0"/>
                    <a:pt x="1407" y="3959"/>
                    <a:pt x="1719" y="4451"/>
                  </a:cubicBezTo>
                  <a:cubicBezTo>
                    <a:pt x="1920" y="4772"/>
                    <a:pt x="2161" y="5067"/>
                    <a:pt x="2496" y="5241"/>
                  </a:cubicBezTo>
                  <a:cubicBezTo>
                    <a:pt x="2642" y="5312"/>
                    <a:pt x="2806" y="5351"/>
                    <a:pt x="2967" y="5351"/>
                  </a:cubicBezTo>
                  <a:cubicBezTo>
                    <a:pt x="3175" y="5351"/>
                    <a:pt x="3377" y="5285"/>
                    <a:pt x="3528" y="5134"/>
                  </a:cubicBezTo>
                  <a:cubicBezTo>
                    <a:pt x="3769" y="4906"/>
                    <a:pt x="3796" y="4531"/>
                    <a:pt x="3796" y="4196"/>
                  </a:cubicBezTo>
                  <a:cubicBezTo>
                    <a:pt x="3783" y="3044"/>
                    <a:pt x="3448" y="1905"/>
                    <a:pt x="2831" y="926"/>
                  </a:cubicBezTo>
                  <a:cubicBezTo>
                    <a:pt x="2644" y="631"/>
                    <a:pt x="2402" y="350"/>
                    <a:pt x="2094" y="176"/>
                  </a:cubicBezTo>
                  <a:cubicBezTo>
                    <a:pt x="1838" y="55"/>
                    <a:pt x="1628" y="0"/>
                    <a:pt x="14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4"/>
            <p:cNvSpPr/>
            <p:nvPr/>
          </p:nvSpPr>
          <p:spPr>
            <a:xfrm>
              <a:off x="3181975" y="689800"/>
              <a:ext cx="69050" cy="141350"/>
            </a:xfrm>
            <a:custGeom>
              <a:avLst/>
              <a:gdLst/>
              <a:ahLst/>
              <a:cxnLst/>
              <a:rect l="l" t="t" r="r" b="b"/>
              <a:pathLst>
                <a:path w="2762" h="5654" extrusionOk="0">
                  <a:moveTo>
                    <a:pt x="815" y="0"/>
                  </a:moveTo>
                  <a:cubicBezTo>
                    <a:pt x="421" y="0"/>
                    <a:pt x="79" y="333"/>
                    <a:pt x="41" y="1069"/>
                  </a:cubicBezTo>
                  <a:cubicBezTo>
                    <a:pt x="1" y="2477"/>
                    <a:pt x="577" y="4125"/>
                    <a:pt x="1434" y="5224"/>
                  </a:cubicBezTo>
                  <a:cubicBezTo>
                    <a:pt x="1604" y="5432"/>
                    <a:pt x="1824" y="5653"/>
                    <a:pt x="2082" y="5653"/>
                  </a:cubicBezTo>
                  <a:cubicBezTo>
                    <a:pt x="2089" y="5653"/>
                    <a:pt x="2097" y="5653"/>
                    <a:pt x="2105" y="5653"/>
                  </a:cubicBezTo>
                  <a:cubicBezTo>
                    <a:pt x="2587" y="5639"/>
                    <a:pt x="2761" y="5009"/>
                    <a:pt x="2748" y="4554"/>
                  </a:cubicBezTo>
                  <a:cubicBezTo>
                    <a:pt x="2708" y="3361"/>
                    <a:pt x="2346" y="2222"/>
                    <a:pt x="1971" y="1096"/>
                  </a:cubicBezTo>
                  <a:cubicBezTo>
                    <a:pt x="1740" y="397"/>
                    <a:pt x="1246" y="0"/>
                    <a:pt x="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4"/>
            <p:cNvSpPr/>
            <p:nvPr/>
          </p:nvSpPr>
          <p:spPr>
            <a:xfrm>
              <a:off x="3223175" y="1134275"/>
              <a:ext cx="69375" cy="141475"/>
            </a:xfrm>
            <a:custGeom>
              <a:avLst/>
              <a:gdLst/>
              <a:ahLst/>
              <a:cxnLst/>
              <a:rect l="l" t="t" r="r" b="b"/>
              <a:pathLst>
                <a:path w="2775" h="5659" extrusionOk="0">
                  <a:moveTo>
                    <a:pt x="680" y="1"/>
                  </a:moveTo>
                  <a:cubicBezTo>
                    <a:pt x="673" y="1"/>
                    <a:pt x="665" y="1"/>
                    <a:pt x="658" y="1"/>
                  </a:cubicBezTo>
                  <a:cubicBezTo>
                    <a:pt x="175" y="15"/>
                    <a:pt x="1" y="645"/>
                    <a:pt x="28" y="1114"/>
                  </a:cubicBezTo>
                  <a:cubicBezTo>
                    <a:pt x="54" y="2293"/>
                    <a:pt x="430" y="3432"/>
                    <a:pt x="792" y="4558"/>
                  </a:cubicBezTo>
                  <a:cubicBezTo>
                    <a:pt x="1023" y="5259"/>
                    <a:pt x="1518" y="5659"/>
                    <a:pt x="1949" y="5659"/>
                  </a:cubicBezTo>
                  <a:cubicBezTo>
                    <a:pt x="2343" y="5659"/>
                    <a:pt x="2683" y="5326"/>
                    <a:pt x="2721" y="4585"/>
                  </a:cubicBezTo>
                  <a:cubicBezTo>
                    <a:pt x="2775" y="3204"/>
                    <a:pt x="2185" y="1529"/>
                    <a:pt x="1328" y="444"/>
                  </a:cubicBezTo>
                  <a:cubicBezTo>
                    <a:pt x="1158" y="222"/>
                    <a:pt x="938" y="1"/>
                    <a:pt x="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4"/>
            <p:cNvSpPr/>
            <p:nvPr/>
          </p:nvSpPr>
          <p:spPr>
            <a:xfrm>
              <a:off x="3047975" y="1007225"/>
              <a:ext cx="69025" cy="141525"/>
            </a:xfrm>
            <a:custGeom>
              <a:avLst/>
              <a:gdLst/>
              <a:ahLst/>
              <a:cxnLst/>
              <a:rect l="l" t="t" r="r" b="b"/>
              <a:pathLst>
                <a:path w="2761" h="5661" extrusionOk="0">
                  <a:moveTo>
                    <a:pt x="809" y="0"/>
                  </a:moveTo>
                  <a:cubicBezTo>
                    <a:pt x="417" y="0"/>
                    <a:pt x="79" y="330"/>
                    <a:pt x="40" y="1063"/>
                  </a:cubicBezTo>
                  <a:cubicBezTo>
                    <a:pt x="0" y="2457"/>
                    <a:pt x="576" y="4132"/>
                    <a:pt x="1434" y="5217"/>
                  </a:cubicBezTo>
                  <a:cubicBezTo>
                    <a:pt x="1604" y="5426"/>
                    <a:pt x="1824" y="5660"/>
                    <a:pt x="2083" y="5660"/>
                  </a:cubicBezTo>
                  <a:cubicBezTo>
                    <a:pt x="2090" y="5660"/>
                    <a:pt x="2097" y="5660"/>
                    <a:pt x="2104" y="5660"/>
                  </a:cubicBezTo>
                  <a:cubicBezTo>
                    <a:pt x="2587" y="5633"/>
                    <a:pt x="2761" y="5016"/>
                    <a:pt x="2747" y="4547"/>
                  </a:cubicBezTo>
                  <a:cubicBezTo>
                    <a:pt x="2707" y="3355"/>
                    <a:pt x="2345" y="2216"/>
                    <a:pt x="1970" y="1103"/>
                  </a:cubicBezTo>
                  <a:cubicBezTo>
                    <a:pt x="1738" y="401"/>
                    <a:pt x="1241" y="0"/>
                    <a:pt x="8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4"/>
            <p:cNvSpPr/>
            <p:nvPr/>
          </p:nvSpPr>
          <p:spPr>
            <a:xfrm>
              <a:off x="3094525" y="817100"/>
              <a:ext cx="89825" cy="154950"/>
            </a:xfrm>
            <a:custGeom>
              <a:avLst/>
              <a:gdLst/>
              <a:ahLst/>
              <a:cxnLst/>
              <a:rect l="l" t="t" r="r" b="b"/>
              <a:pathLst>
                <a:path w="3593" h="6198" extrusionOk="0">
                  <a:moveTo>
                    <a:pt x="1160" y="0"/>
                  </a:moveTo>
                  <a:cubicBezTo>
                    <a:pt x="897" y="0"/>
                    <a:pt x="644" y="93"/>
                    <a:pt x="497" y="306"/>
                  </a:cubicBezTo>
                  <a:cubicBezTo>
                    <a:pt x="1" y="963"/>
                    <a:pt x="376" y="1834"/>
                    <a:pt x="564" y="2504"/>
                  </a:cubicBezTo>
                  <a:cubicBezTo>
                    <a:pt x="845" y="3522"/>
                    <a:pt x="1060" y="4460"/>
                    <a:pt x="1649" y="5385"/>
                  </a:cubicBezTo>
                  <a:cubicBezTo>
                    <a:pt x="1797" y="5640"/>
                    <a:pt x="1984" y="5867"/>
                    <a:pt x="2225" y="6042"/>
                  </a:cubicBezTo>
                  <a:cubicBezTo>
                    <a:pt x="2365" y="6140"/>
                    <a:pt x="2544" y="6198"/>
                    <a:pt x="2720" y="6198"/>
                  </a:cubicBezTo>
                  <a:cubicBezTo>
                    <a:pt x="2832" y="6198"/>
                    <a:pt x="2944" y="6174"/>
                    <a:pt x="3043" y="6122"/>
                  </a:cubicBezTo>
                  <a:cubicBezTo>
                    <a:pt x="3405" y="5934"/>
                    <a:pt x="3512" y="5465"/>
                    <a:pt x="3525" y="5050"/>
                  </a:cubicBezTo>
                  <a:cubicBezTo>
                    <a:pt x="3592" y="3643"/>
                    <a:pt x="3244" y="2222"/>
                    <a:pt x="2520" y="1016"/>
                  </a:cubicBezTo>
                  <a:cubicBezTo>
                    <a:pt x="2306" y="641"/>
                    <a:pt x="2038" y="293"/>
                    <a:pt x="1649" y="105"/>
                  </a:cubicBezTo>
                  <a:cubicBezTo>
                    <a:pt x="1498" y="37"/>
                    <a:pt x="1327" y="0"/>
                    <a:pt x="11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4"/>
            <p:cNvSpPr/>
            <p:nvPr/>
          </p:nvSpPr>
          <p:spPr>
            <a:xfrm>
              <a:off x="3363225" y="560650"/>
              <a:ext cx="89475" cy="155125"/>
            </a:xfrm>
            <a:custGeom>
              <a:avLst/>
              <a:gdLst/>
              <a:ahLst/>
              <a:cxnLst/>
              <a:rect l="l" t="t" r="r" b="b"/>
              <a:pathLst>
                <a:path w="3579" h="6205" extrusionOk="0">
                  <a:moveTo>
                    <a:pt x="1154" y="0"/>
                  </a:moveTo>
                  <a:cubicBezTo>
                    <a:pt x="892" y="0"/>
                    <a:pt x="639" y="98"/>
                    <a:pt x="483" y="312"/>
                  </a:cubicBezTo>
                  <a:cubicBezTo>
                    <a:pt x="0" y="969"/>
                    <a:pt x="362" y="1840"/>
                    <a:pt x="550" y="2510"/>
                  </a:cubicBezTo>
                  <a:cubicBezTo>
                    <a:pt x="831" y="3529"/>
                    <a:pt x="1073" y="4493"/>
                    <a:pt x="1635" y="5391"/>
                  </a:cubicBezTo>
                  <a:cubicBezTo>
                    <a:pt x="1796" y="5646"/>
                    <a:pt x="1970" y="5874"/>
                    <a:pt x="2212" y="6048"/>
                  </a:cubicBezTo>
                  <a:cubicBezTo>
                    <a:pt x="2351" y="6146"/>
                    <a:pt x="2530" y="6204"/>
                    <a:pt x="2706" y="6204"/>
                  </a:cubicBezTo>
                  <a:cubicBezTo>
                    <a:pt x="2818" y="6204"/>
                    <a:pt x="2930" y="6181"/>
                    <a:pt x="3029" y="6128"/>
                  </a:cubicBezTo>
                  <a:cubicBezTo>
                    <a:pt x="3404" y="5941"/>
                    <a:pt x="3498" y="5472"/>
                    <a:pt x="3511" y="5056"/>
                  </a:cubicBezTo>
                  <a:cubicBezTo>
                    <a:pt x="3578" y="3649"/>
                    <a:pt x="3230" y="2229"/>
                    <a:pt x="2506" y="1023"/>
                  </a:cubicBezTo>
                  <a:cubicBezTo>
                    <a:pt x="2292" y="647"/>
                    <a:pt x="2024" y="299"/>
                    <a:pt x="1635" y="111"/>
                  </a:cubicBezTo>
                  <a:cubicBezTo>
                    <a:pt x="1486" y="39"/>
                    <a:pt x="1318" y="0"/>
                    <a:pt x="11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4"/>
            <p:cNvSpPr/>
            <p:nvPr/>
          </p:nvSpPr>
          <p:spPr>
            <a:xfrm>
              <a:off x="2920650" y="727200"/>
              <a:ext cx="89475" cy="130750"/>
            </a:xfrm>
            <a:custGeom>
              <a:avLst/>
              <a:gdLst/>
              <a:ahLst/>
              <a:cxnLst/>
              <a:rect l="l" t="t" r="r" b="b"/>
              <a:pathLst>
                <a:path w="3579" h="5230" extrusionOk="0">
                  <a:moveTo>
                    <a:pt x="1510" y="1"/>
                  </a:moveTo>
                  <a:cubicBezTo>
                    <a:pt x="1499" y="1"/>
                    <a:pt x="1487" y="1"/>
                    <a:pt x="1475" y="2"/>
                  </a:cubicBezTo>
                  <a:cubicBezTo>
                    <a:pt x="1" y="123"/>
                    <a:pt x="1783" y="4130"/>
                    <a:pt x="2078" y="4626"/>
                  </a:cubicBezTo>
                  <a:cubicBezTo>
                    <a:pt x="2199" y="4880"/>
                    <a:pt x="2386" y="5148"/>
                    <a:pt x="2681" y="5215"/>
                  </a:cubicBezTo>
                  <a:cubicBezTo>
                    <a:pt x="2719" y="5225"/>
                    <a:pt x="2757" y="5229"/>
                    <a:pt x="2795" y="5229"/>
                  </a:cubicBezTo>
                  <a:cubicBezTo>
                    <a:pt x="3029" y="5229"/>
                    <a:pt x="3265" y="5063"/>
                    <a:pt x="3391" y="4867"/>
                  </a:cubicBezTo>
                  <a:cubicBezTo>
                    <a:pt x="3539" y="4626"/>
                    <a:pt x="3579" y="4331"/>
                    <a:pt x="3566" y="4036"/>
                  </a:cubicBezTo>
                  <a:cubicBezTo>
                    <a:pt x="3539" y="3299"/>
                    <a:pt x="3298" y="2616"/>
                    <a:pt x="3056" y="1932"/>
                  </a:cubicBezTo>
                  <a:cubicBezTo>
                    <a:pt x="2936" y="1597"/>
                    <a:pt x="2828" y="1262"/>
                    <a:pt x="2641" y="954"/>
                  </a:cubicBezTo>
                  <a:cubicBezTo>
                    <a:pt x="2453" y="659"/>
                    <a:pt x="2199" y="378"/>
                    <a:pt x="1917" y="177"/>
                  </a:cubicBezTo>
                  <a:cubicBezTo>
                    <a:pt x="1793" y="77"/>
                    <a:pt x="1657" y="1"/>
                    <a:pt x="15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4"/>
            <p:cNvSpPr/>
            <p:nvPr/>
          </p:nvSpPr>
          <p:spPr>
            <a:xfrm>
              <a:off x="3398725" y="958375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0"/>
                  </a:moveTo>
                  <a:cubicBezTo>
                    <a:pt x="1500" y="0"/>
                    <a:pt x="1488" y="1"/>
                    <a:pt x="1475" y="2"/>
                  </a:cubicBezTo>
                  <a:cubicBezTo>
                    <a:pt x="1" y="123"/>
                    <a:pt x="1810" y="4129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9" y="5224"/>
                    <a:pt x="2757" y="5229"/>
                    <a:pt x="2795" y="5229"/>
                  </a:cubicBezTo>
                  <a:cubicBezTo>
                    <a:pt x="3032" y="5229"/>
                    <a:pt x="3278" y="5062"/>
                    <a:pt x="3405" y="4866"/>
                  </a:cubicBezTo>
                  <a:cubicBezTo>
                    <a:pt x="3552" y="4625"/>
                    <a:pt x="3592" y="4330"/>
                    <a:pt x="3566" y="4036"/>
                  </a:cubicBezTo>
                  <a:cubicBezTo>
                    <a:pt x="3552" y="3299"/>
                    <a:pt x="3298" y="2615"/>
                    <a:pt x="3070" y="1932"/>
                  </a:cubicBezTo>
                  <a:cubicBezTo>
                    <a:pt x="2949" y="1597"/>
                    <a:pt x="2829" y="1262"/>
                    <a:pt x="2654" y="953"/>
                  </a:cubicBezTo>
                  <a:cubicBezTo>
                    <a:pt x="2467" y="659"/>
                    <a:pt x="2212" y="377"/>
                    <a:pt x="1931" y="176"/>
                  </a:cubicBezTo>
                  <a:cubicBezTo>
                    <a:pt x="1806" y="77"/>
                    <a:pt x="1671" y="0"/>
                    <a:pt x="1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4"/>
            <p:cNvSpPr/>
            <p:nvPr/>
          </p:nvSpPr>
          <p:spPr>
            <a:xfrm>
              <a:off x="3194700" y="502000"/>
              <a:ext cx="89825" cy="130475"/>
            </a:xfrm>
            <a:custGeom>
              <a:avLst/>
              <a:gdLst/>
              <a:ahLst/>
              <a:cxnLst/>
              <a:rect l="l" t="t" r="r" b="b"/>
              <a:pathLst>
                <a:path w="3593" h="5219" extrusionOk="0">
                  <a:moveTo>
                    <a:pt x="1536" y="0"/>
                  </a:moveTo>
                  <a:cubicBezTo>
                    <a:pt x="1516" y="0"/>
                    <a:pt x="1495" y="2"/>
                    <a:pt x="1475" y="5"/>
                  </a:cubicBezTo>
                  <a:cubicBezTo>
                    <a:pt x="1" y="112"/>
                    <a:pt x="1810" y="4119"/>
                    <a:pt x="2078" y="4628"/>
                  </a:cubicBezTo>
                  <a:cubicBezTo>
                    <a:pt x="2212" y="4869"/>
                    <a:pt x="2400" y="5137"/>
                    <a:pt x="2681" y="5204"/>
                  </a:cubicBezTo>
                  <a:cubicBezTo>
                    <a:pt x="2720" y="5214"/>
                    <a:pt x="2760" y="5219"/>
                    <a:pt x="2801" y="5219"/>
                  </a:cubicBezTo>
                  <a:cubicBezTo>
                    <a:pt x="3036" y="5219"/>
                    <a:pt x="3279" y="5062"/>
                    <a:pt x="3405" y="4856"/>
                  </a:cubicBezTo>
                  <a:cubicBezTo>
                    <a:pt x="3552" y="4628"/>
                    <a:pt x="3592" y="4320"/>
                    <a:pt x="3579" y="4039"/>
                  </a:cubicBezTo>
                  <a:cubicBezTo>
                    <a:pt x="3552" y="3302"/>
                    <a:pt x="3297" y="2605"/>
                    <a:pt x="3070" y="1921"/>
                  </a:cubicBezTo>
                  <a:cubicBezTo>
                    <a:pt x="2949" y="1586"/>
                    <a:pt x="2842" y="1251"/>
                    <a:pt x="2654" y="956"/>
                  </a:cubicBezTo>
                  <a:cubicBezTo>
                    <a:pt x="2467" y="648"/>
                    <a:pt x="2212" y="367"/>
                    <a:pt x="1931" y="166"/>
                  </a:cubicBezTo>
                  <a:cubicBezTo>
                    <a:pt x="1812" y="83"/>
                    <a:pt x="1684" y="0"/>
                    <a:pt x="15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4"/>
            <p:cNvSpPr/>
            <p:nvPr/>
          </p:nvSpPr>
          <p:spPr>
            <a:xfrm>
              <a:off x="3358525" y="1172450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1"/>
                  </a:moveTo>
                  <a:cubicBezTo>
                    <a:pt x="1500" y="1"/>
                    <a:pt x="1488" y="1"/>
                    <a:pt x="1475" y="2"/>
                  </a:cubicBezTo>
                  <a:cubicBezTo>
                    <a:pt x="1" y="123"/>
                    <a:pt x="1797" y="4116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8" y="5224"/>
                    <a:pt x="2756" y="5229"/>
                    <a:pt x="2795" y="5229"/>
                  </a:cubicBezTo>
                  <a:cubicBezTo>
                    <a:pt x="3032" y="5229"/>
                    <a:pt x="3278" y="5061"/>
                    <a:pt x="3405" y="4853"/>
                  </a:cubicBezTo>
                  <a:cubicBezTo>
                    <a:pt x="3552" y="4625"/>
                    <a:pt x="3592" y="4317"/>
                    <a:pt x="3565" y="4036"/>
                  </a:cubicBezTo>
                  <a:cubicBezTo>
                    <a:pt x="3552" y="3299"/>
                    <a:pt x="3297" y="2615"/>
                    <a:pt x="3070" y="1932"/>
                  </a:cubicBezTo>
                  <a:cubicBezTo>
                    <a:pt x="2949" y="1597"/>
                    <a:pt x="2828" y="1262"/>
                    <a:pt x="2654" y="954"/>
                  </a:cubicBezTo>
                  <a:cubicBezTo>
                    <a:pt x="2467" y="645"/>
                    <a:pt x="2212" y="364"/>
                    <a:pt x="1931" y="163"/>
                  </a:cubicBezTo>
                  <a:cubicBezTo>
                    <a:pt x="1806" y="76"/>
                    <a:pt x="1671" y="1"/>
                    <a:pt x="15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4"/>
            <p:cNvSpPr/>
            <p:nvPr/>
          </p:nvSpPr>
          <p:spPr>
            <a:xfrm>
              <a:off x="3256025" y="918125"/>
              <a:ext cx="104550" cy="155450"/>
            </a:xfrm>
            <a:custGeom>
              <a:avLst/>
              <a:gdLst/>
              <a:ahLst/>
              <a:cxnLst/>
              <a:rect l="l" t="t" r="r" b="b"/>
              <a:pathLst>
                <a:path w="4182" h="6218" extrusionOk="0">
                  <a:moveTo>
                    <a:pt x="1782" y="0"/>
                  </a:moveTo>
                  <a:cubicBezTo>
                    <a:pt x="1224" y="0"/>
                    <a:pt x="594" y="511"/>
                    <a:pt x="416" y="1022"/>
                  </a:cubicBezTo>
                  <a:cubicBezTo>
                    <a:pt x="0" y="2202"/>
                    <a:pt x="804" y="4105"/>
                    <a:pt x="1421" y="5110"/>
                  </a:cubicBezTo>
                  <a:cubicBezTo>
                    <a:pt x="1689" y="5552"/>
                    <a:pt x="2024" y="5967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3"/>
                    <a:pt x="3096" y="6168"/>
                  </a:cubicBezTo>
                  <a:cubicBezTo>
                    <a:pt x="3270" y="6101"/>
                    <a:pt x="3404" y="5981"/>
                    <a:pt x="3498" y="5847"/>
                  </a:cubicBezTo>
                  <a:cubicBezTo>
                    <a:pt x="4020" y="5230"/>
                    <a:pt x="4181" y="4359"/>
                    <a:pt x="4087" y="3555"/>
                  </a:cubicBezTo>
                  <a:cubicBezTo>
                    <a:pt x="3980" y="2751"/>
                    <a:pt x="3645" y="2001"/>
                    <a:pt x="3270" y="1277"/>
                  </a:cubicBezTo>
                  <a:cubicBezTo>
                    <a:pt x="2975" y="741"/>
                    <a:pt x="2533" y="57"/>
                    <a:pt x="1863" y="4"/>
                  </a:cubicBezTo>
                  <a:cubicBezTo>
                    <a:pt x="1836" y="1"/>
                    <a:pt x="1809" y="0"/>
                    <a:pt x="17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4"/>
            <p:cNvSpPr/>
            <p:nvPr/>
          </p:nvSpPr>
          <p:spPr>
            <a:xfrm>
              <a:off x="3108275" y="1252475"/>
              <a:ext cx="104550" cy="155325"/>
            </a:xfrm>
            <a:custGeom>
              <a:avLst/>
              <a:gdLst/>
              <a:ahLst/>
              <a:cxnLst/>
              <a:rect l="l" t="t" r="r" b="b"/>
              <a:pathLst>
                <a:path w="4182" h="6213" extrusionOk="0">
                  <a:moveTo>
                    <a:pt x="1770" y="0"/>
                  </a:moveTo>
                  <a:cubicBezTo>
                    <a:pt x="1224" y="0"/>
                    <a:pt x="595" y="511"/>
                    <a:pt x="416" y="1022"/>
                  </a:cubicBezTo>
                  <a:cubicBezTo>
                    <a:pt x="0" y="2215"/>
                    <a:pt x="818" y="4105"/>
                    <a:pt x="1421" y="5110"/>
                  </a:cubicBezTo>
                  <a:cubicBezTo>
                    <a:pt x="1689" y="5539"/>
                    <a:pt x="2024" y="5967"/>
                    <a:pt x="2493" y="6142"/>
                  </a:cubicBezTo>
                  <a:cubicBezTo>
                    <a:pt x="2607" y="6182"/>
                    <a:pt x="2730" y="6213"/>
                    <a:pt x="2855" y="6213"/>
                  </a:cubicBezTo>
                  <a:cubicBezTo>
                    <a:pt x="2936" y="6213"/>
                    <a:pt x="3017" y="6200"/>
                    <a:pt x="3096" y="6168"/>
                  </a:cubicBezTo>
                  <a:cubicBezTo>
                    <a:pt x="3257" y="6101"/>
                    <a:pt x="3391" y="5981"/>
                    <a:pt x="3498" y="5847"/>
                  </a:cubicBezTo>
                  <a:cubicBezTo>
                    <a:pt x="4021" y="5230"/>
                    <a:pt x="4181" y="4359"/>
                    <a:pt x="4074" y="3555"/>
                  </a:cubicBezTo>
                  <a:cubicBezTo>
                    <a:pt x="3980" y="2751"/>
                    <a:pt x="3645" y="1987"/>
                    <a:pt x="3257" y="1277"/>
                  </a:cubicBezTo>
                  <a:cubicBezTo>
                    <a:pt x="2975" y="741"/>
                    <a:pt x="2520" y="44"/>
                    <a:pt x="1850" y="4"/>
                  </a:cubicBezTo>
                  <a:cubicBezTo>
                    <a:pt x="1824" y="1"/>
                    <a:pt x="1797" y="0"/>
                    <a:pt x="17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4"/>
            <p:cNvSpPr/>
            <p:nvPr/>
          </p:nvSpPr>
          <p:spPr>
            <a:xfrm>
              <a:off x="2874425" y="906725"/>
              <a:ext cx="104900" cy="155475"/>
            </a:xfrm>
            <a:custGeom>
              <a:avLst/>
              <a:gdLst/>
              <a:ahLst/>
              <a:cxnLst/>
              <a:rect l="l" t="t" r="r" b="b"/>
              <a:pathLst>
                <a:path w="4196" h="6219" extrusionOk="0">
                  <a:moveTo>
                    <a:pt x="1784" y="1"/>
                  </a:moveTo>
                  <a:cubicBezTo>
                    <a:pt x="1226" y="1"/>
                    <a:pt x="595" y="524"/>
                    <a:pt x="416" y="1036"/>
                  </a:cubicBezTo>
                  <a:cubicBezTo>
                    <a:pt x="1" y="2215"/>
                    <a:pt x="818" y="4118"/>
                    <a:pt x="1421" y="5123"/>
                  </a:cubicBezTo>
                  <a:cubicBezTo>
                    <a:pt x="1689" y="5552"/>
                    <a:pt x="2024" y="5968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4"/>
                    <a:pt x="3096" y="6169"/>
                  </a:cubicBezTo>
                  <a:cubicBezTo>
                    <a:pt x="3270" y="6102"/>
                    <a:pt x="3404" y="5981"/>
                    <a:pt x="3498" y="5847"/>
                  </a:cubicBezTo>
                  <a:cubicBezTo>
                    <a:pt x="4021" y="5231"/>
                    <a:pt x="4195" y="4360"/>
                    <a:pt x="4088" y="3555"/>
                  </a:cubicBezTo>
                  <a:cubicBezTo>
                    <a:pt x="3994" y="2751"/>
                    <a:pt x="3659" y="2001"/>
                    <a:pt x="3270" y="1277"/>
                  </a:cubicBezTo>
                  <a:cubicBezTo>
                    <a:pt x="2989" y="741"/>
                    <a:pt x="2533" y="58"/>
                    <a:pt x="1863" y="4"/>
                  </a:cubicBezTo>
                  <a:cubicBezTo>
                    <a:pt x="1837" y="2"/>
                    <a:pt x="1811" y="1"/>
                    <a:pt x="1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" name="Google Shape;115;p14"/>
          <p:cNvSpPr/>
          <p:nvPr/>
        </p:nvSpPr>
        <p:spPr>
          <a:xfrm>
            <a:off x="371938" y="597400"/>
            <a:ext cx="682573" cy="738804"/>
          </a:xfrm>
          <a:custGeom>
            <a:avLst/>
            <a:gdLst/>
            <a:ahLst/>
            <a:cxnLst/>
            <a:rect l="l" t="t" r="r" b="b"/>
            <a:pathLst>
              <a:path w="9007" h="9749" extrusionOk="0">
                <a:moveTo>
                  <a:pt x="3436" y="0"/>
                </a:moveTo>
                <a:cubicBezTo>
                  <a:pt x="3408" y="0"/>
                  <a:pt x="3380" y="2"/>
                  <a:pt x="3351" y="5"/>
                </a:cubicBezTo>
                <a:cubicBezTo>
                  <a:pt x="3110" y="18"/>
                  <a:pt x="2895" y="152"/>
                  <a:pt x="2748" y="340"/>
                </a:cubicBezTo>
                <a:cubicBezTo>
                  <a:pt x="2400" y="755"/>
                  <a:pt x="2400" y="1331"/>
                  <a:pt x="2480" y="1841"/>
                </a:cubicBezTo>
                <a:cubicBezTo>
                  <a:pt x="2601" y="2484"/>
                  <a:pt x="2842" y="3073"/>
                  <a:pt x="3163" y="3623"/>
                </a:cubicBezTo>
                <a:cubicBezTo>
                  <a:pt x="3204" y="3690"/>
                  <a:pt x="3230" y="3744"/>
                  <a:pt x="3271" y="3811"/>
                </a:cubicBezTo>
                <a:cubicBezTo>
                  <a:pt x="2938" y="3767"/>
                  <a:pt x="2608" y="3743"/>
                  <a:pt x="2278" y="3743"/>
                </a:cubicBezTo>
                <a:cubicBezTo>
                  <a:pt x="1904" y="3743"/>
                  <a:pt x="1531" y="3773"/>
                  <a:pt x="1153" y="3837"/>
                </a:cubicBezTo>
                <a:cubicBezTo>
                  <a:pt x="684" y="3918"/>
                  <a:pt x="162" y="4092"/>
                  <a:pt x="54" y="4615"/>
                </a:cubicBezTo>
                <a:cubicBezTo>
                  <a:pt x="1" y="4842"/>
                  <a:pt x="54" y="5097"/>
                  <a:pt x="188" y="5298"/>
                </a:cubicBezTo>
                <a:cubicBezTo>
                  <a:pt x="483" y="5767"/>
                  <a:pt x="1019" y="5928"/>
                  <a:pt x="1542" y="5995"/>
                </a:cubicBezTo>
                <a:cubicBezTo>
                  <a:pt x="1730" y="6018"/>
                  <a:pt x="1917" y="6028"/>
                  <a:pt x="2105" y="6028"/>
                </a:cubicBezTo>
                <a:cubicBezTo>
                  <a:pt x="2465" y="6028"/>
                  <a:pt x="2824" y="5990"/>
                  <a:pt x="3177" y="5928"/>
                </a:cubicBezTo>
                <a:lnTo>
                  <a:pt x="3177" y="5928"/>
                </a:lnTo>
                <a:cubicBezTo>
                  <a:pt x="2708" y="6652"/>
                  <a:pt x="2373" y="7456"/>
                  <a:pt x="2199" y="8300"/>
                </a:cubicBezTo>
                <a:cubicBezTo>
                  <a:pt x="2091" y="8769"/>
                  <a:pt x="2064" y="9305"/>
                  <a:pt x="2493" y="9600"/>
                </a:cubicBezTo>
                <a:cubicBezTo>
                  <a:pt x="2645" y="9701"/>
                  <a:pt x="2827" y="9749"/>
                  <a:pt x="3006" y="9749"/>
                </a:cubicBezTo>
                <a:cubicBezTo>
                  <a:pt x="3064" y="9749"/>
                  <a:pt x="3121" y="9744"/>
                  <a:pt x="3177" y="9734"/>
                </a:cubicBezTo>
                <a:cubicBezTo>
                  <a:pt x="3713" y="9640"/>
                  <a:pt x="4088" y="9198"/>
                  <a:pt x="4329" y="8742"/>
                </a:cubicBezTo>
                <a:cubicBezTo>
                  <a:pt x="4637" y="8193"/>
                  <a:pt x="4825" y="7563"/>
                  <a:pt x="4932" y="6933"/>
                </a:cubicBezTo>
                <a:cubicBezTo>
                  <a:pt x="4972" y="6772"/>
                  <a:pt x="4999" y="6584"/>
                  <a:pt x="5039" y="6383"/>
                </a:cubicBezTo>
                <a:cubicBezTo>
                  <a:pt x="5576" y="7027"/>
                  <a:pt x="6219" y="7576"/>
                  <a:pt x="6942" y="7992"/>
                </a:cubicBezTo>
                <a:cubicBezTo>
                  <a:pt x="7209" y="8141"/>
                  <a:pt x="7501" y="8276"/>
                  <a:pt x="7784" y="8276"/>
                </a:cubicBezTo>
                <a:cubicBezTo>
                  <a:pt x="7956" y="8276"/>
                  <a:pt x="8125" y="8226"/>
                  <a:pt x="8282" y="8099"/>
                </a:cubicBezTo>
                <a:cubicBezTo>
                  <a:pt x="8470" y="7938"/>
                  <a:pt x="8591" y="7724"/>
                  <a:pt x="8618" y="7496"/>
                </a:cubicBezTo>
                <a:cubicBezTo>
                  <a:pt x="8685" y="6933"/>
                  <a:pt x="8390" y="6464"/>
                  <a:pt x="8014" y="6089"/>
                </a:cubicBezTo>
                <a:cubicBezTo>
                  <a:pt x="7586" y="5620"/>
                  <a:pt x="7050" y="5258"/>
                  <a:pt x="6473" y="4963"/>
                </a:cubicBezTo>
                <a:cubicBezTo>
                  <a:pt x="6393" y="4923"/>
                  <a:pt x="6326" y="4883"/>
                  <a:pt x="6246" y="4829"/>
                </a:cubicBezTo>
                <a:cubicBezTo>
                  <a:pt x="6983" y="4561"/>
                  <a:pt x="7666" y="4172"/>
                  <a:pt x="8269" y="3690"/>
                </a:cubicBezTo>
                <a:cubicBezTo>
                  <a:pt x="8644" y="3382"/>
                  <a:pt x="9006" y="2980"/>
                  <a:pt x="8859" y="2484"/>
                </a:cubicBezTo>
                <a:cubicBezTo>
                  <a:pt x="8792" y="2243"/>
                  <a:pt x="8631" y="2068"/>
                  <a:pt x="8430" y="1948"/>
                </a:cubicBezTo>
                <a:cubicBezTo>
                  <a:pt x="8223" y="1836"/>
                  <a:pt x="8007" y="1792"/>
                  <a:pt x="7791" y="1792"/>
                </a:cubicBezTo>
                <a:cubicBezTo>
                  <a:pt x="7488" y="1792"/>
                  <a:pt x="7184" y="1879"/>
                  <a:pt x="6902" y="1988"/>
                </a:cubicBezTo>
                <a:cubicBezTo>
                  <a:pt x="6313" y="2243"/>
                  <a:pt x="5777" y="2618"/>
                  <a:pt x="5294" y="3033"/>
                </a:cubicBezTo>
                <a:cubicBezTo>
                  <a:pt x="5241" y="3073"/>
                  <a:pt x="5187" y="3114"/>
                  <a:pt x="5147" y="3154"/>
                </a:cubicBezTo>
                <a:cubicBezTo>
                  <a:pt x="5039" y="2350"/>
                  <a:pt x="4812" y="1546"/>
                  <a:pt x="4423" y="822"/>
                </a:cubicBezTo>
                <a:cubicBezTo>
                  <a:pt x="4220" y="429"/>
                  <a:pt x="3922" y="0"/>
                  <a:pt x="343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14"/>
          <p:cNvSpPr/>
          <p:nvPr/>
        </p:nvSpPr>
        <p:spPr>
          <a:xfrm>
            <a:off x="-772775" y="3108750"/>
            <a:ext cx="2413342" cy="2640123"/>
          </a:xfrm>
          <a:custGeom>
            <a:avLst/>
            <a:gdLst/>
            <a:ahLst/>
            <a:cxnLst/>
            <a:rect l="l" t="t" r="r" b="b"/>
            <a:pathLst>
              <a:path w="23319" h="26264" extrusionOk="0">
                <a:moveTo>
                  <a:pt x="13401" y="507"/>
                </a:moveTo>
                <a:cubicBezTo>
                  <a:pt x="14527" y="587"/>
                  <a:pt x="15653" y="949"/>
                  <a:pt x="16832" y="1646"/>
                </a:cubicBezTo>
                <a:cubicBezTo>
                  <a:pt x="20316" y="3643"/>
                  <a:pt x="22487" y="7180"/>
                  <a:pt x="22648" y="11134"/>
                </a:cubicBezTo>
                <a:cubicBezTo>
                  <a:pt x="22822" y="15114"/>
                  <a:pt x="20960" y="19281"/>
                  <a:pt x="17663" y="22283"/>
                </a:cubicBezTo>
                <a:cubicBezTo>
                  <a:pt x="14734" y="24950"/>
                  <a:pt x="12190" y="25763"/>
                  <a:pt x="10173" y="25763"/>
                </a:cubicBezTo>
                <a:cubicBezTo>
                  <a:pt x="9200" y="25763"/>
                  <a:pt x="8350" y="25574"/>
                  <a:pt x="7639" y="25312"/>
                </a:cubicBezTo>
                <a:cubicBezTo>
                  <a:pt x="4316" y="24092"/>
                  <a:pt x="1783" y="20394"/>
                  <a:pt x="1207" y="15878"/>
                </a:cubicBezTo>
                <a:cubicBezTo>
                  <a:pt x="523" y="10544"/>
                  <a:pt x="2721" y="5586"/>
                  <a:pt x="7036" y="2584"/>
                </a:cubicBezTo>
                <a:cubicBezTo>
                  <a:pt x="9006" y="1230"/>
                  <a:pt x="11056" y="507"/>
                  <a:pt x="12892" y="507"/>
                </a:cubicBezTo>
                <a:cubicBezTo>
                  <a:pt x="12999" y="507"/>
                  <a:pt x="13119" y="513"/>
                  <a:pt x="13234" y="513"/>
                </a:cubicBezTo>
                <a:cubicBezTo>
                  <a:pt x="13291" y="513"/>
                  <a:pt x="13348" y="511"/>
                  <a:pt x="13401" y="507"/>
                </a:cubicBezTo>
                <a:close/>
                <a:moveTo>
                  <a:pt x="12859" y="0"/>
                </a:moveTo>
                <a:cubicBezTo>
                  <a:pt x="10930" y="0"/>
                  <a:pt x="8798" y="770"/>
                  <a:pt x="6755" y="2168"/>
                </a:cubicBezTo>
                <a:cubicBezTo>
                  <a:pt x="2265" y="5264"/>
                  <a:pt x="1" y="10410"/>
                  <a:pt x="711" y="15931"/>
                </a:cubicBezTo>
                <a:cubicBezTo>
                  <a:pt x="1300" y="20622"/>
                  <a:pt x="3940" y="24494"/>
                  <a:pt x="7451" y="25781"/>
                </a:cubicBezTo>
                <a:cubicBezTo>
                  <a:pt x="8215" y="26062"/>
                  <a:pt x="9127" y="26263"/>
                  <a:pt x="10172" y="26263"/>
                </a:cubicBezTo>
                <a:cubicBezTo>
                  <a:pt x="12303" y="26263"/>
                  <a:pt x="14969" y="25432"/>
                  <a:pt x="17998" y="22645"/>
                </a:cubicBezTo>
                <a:cubicBezTo>
                  <a:pt x="21402" y="19549"/>
                  <a:pt x="23318" y="15248"/>
                  <a:pt x="23157" y="11120"/>
                </a:cubicBezTo>
                <a:cubicBezTo>
                  <a:pt x="22983" y="7006"/>
                  <a:pt x="20732" y="3308"/>
                  <a:pt x="17087" y="1230"/>
                </a:cubicBezTo>
                <a:cubicBezTo>
                  <a:pt x="15827" y="507"/>
                  <a:pt x="14621" y="118"/>
                  <a:pt x="13442" y="24"/>
                </a:cubicBezTo>
                <a:cubicBezTo>
                  <a:pt x="13250" y="8"/>
                  <a:pt x="13055" y="0"/>
                  <a:pt x="128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_AND_BODY_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body" idx="1"/>
          </p:nvPr>
        </p:nvSpPr>
        <p:spPr>
          <a:xfrm>
            <a:off x="720000" y="1381075"/>
            <a:ext cx="7704000" cy="32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5325B"/>
              </a:buClr>
              <a:buSzPts val="1400"/>
              <a:buFont typeface="Darker Grotesque SemiBold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20" name="Google Shape;120;p15"/>
          <p:cNvSpPr/>
          <p:nvPr/>
        </p:nvSpPr>
        <p:spPr>
          <a:xfrm>
            <a:off x="-671575" y="4685493"/>
            <a:ext cx="3368035" cy="2363431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5"/>
          <p:cNvSpPr/>
          <p:nvPr/>
        </p:nvSpPr>
        <p:spPr>
          <a:xfrm>
            <a:off x="-176975" y="-309325"/>
            <a:ext cx="612624" cy="689402"/>
          </a:xfrm>
          <a:custGeom>
            <a:avLst/>
            <a:gdLst/>
            <a:ahLst/>
            <a:cxnLst/>
            <a:rect l="l" t="t" r="r" b="b"/>
            <a:pathLst>
              <a:path w="6527" h="7345" extrusionOk="0">
                <a:moveTo>
                  <a:pt x="3337" y="0"/>
                </a:moveTo>
                <a:cubicBezTo>
                  <a:pt x="3203" y="0"/>
                  <a:pt x="3082" y="121"/>
                  <a:pt x="3082" y="255"/>
                </a:cubicBezTo>
                <a:cubicBezTo>
                  <a:pt x="3082" y="1046"/>
                  <a:pt x="3082" y="2078"/>
                  <a:pt x="3056" y="3176"/>
                </a:cubicBezTo>
                <a:lnTo>
                  <a:pt x="1421" y="1448"/>
                </a:lnTo>
                <a:cubicBezTo>
                  <a:pt x="1380" y="1394"/>
                  <a:pt x="1313" y="1354"/>
                  <a:pt x="1246" y="1354"/>
                </a:cubicBezTo>
                <a:cubicBezTo>
                  <a:pt x="1179" y="1354"/>
                  <a:pt x="1126" y="1381"/>
                  <a:pt x="1072" y="1421"/>
                </a:cubicBezTo>
                <a:cubicBezTo>
                  <a:pt x="978" y="1528"/>
                  <a:pt x="978" y="1675"/>
                  <a:pt x="1059" y="1783"/>
                </a:cubicBezTo>
                <a:lnTo>
                  <a:pt x="2734" y="3565"/>
                </a:lnTo>
                <a:cubicBezTo>
                  <a:pt x="1890" y="3605"/>
                  <a:pt x="1072" y="3632"/>
                  <a:pt x="241" y="3686"/>
                </a:cubicBezTo>
                <a:cubicBezTo>
                  <a:pt x="107" y="3686"/>
                  <a:pt x="0" y="3806"/>
                  <a:pt x="0" y="3954"/>
                </a:cubicBezTo>
                <a:cubicBezTo>
                  <a:pt x="0" y="4088"/>
                  <a:pt x="121" y="4195"/>
                  <a:pt x="268" y="4195"/>
                </a:cubicBezTo>
                <a:cubicBezTo>
                  <a:pt x="1045" y="4155"/>
                  <a:pt x="1809" y="4101"/>
                  <a:pt x="2587" y="4088"/>
                </a:cubicBezTo>
                <a:lnTo>
                  <a:pt x="2587" y="4088"/>
                </a:lnTo>
                <a:cubicBezTo>
                  <a:pt x="2493" y="4195"/>
                  <a:pt x="2412" y="4275"/>
                  <a:pt x="2332" y="4369"/>
                </a:cubicBezTo>
                <a:cubicBezTo>
                  <a:pt x="1943" y="4811"/>
                  <a:pt x="1541" y="5267"/>
                  <a:pt x="1112" y="5669"/>
                </a:cubicBezTo>
                <a:cubicBezTo>
                  <a:pt x="1005" y="5763"/>
                  <a:pt x="1005" y="5910"/>
                  <a:pt x="1112" y="6017"/>
                </a:cubicBezTo>
                <a:cubicBezTo>
                  <a:pt x="1159" y="6064"/>
                  <a:pt x="1220" y="6088"/>
                  <a:pt x="1282" y="6088"/>
                </a:cubicBezTo>
                <a:cubicBezTo>
                  <a:pt x="1344" y="6088"/>
                  <a:pt x="1407" y="6064"/>
                  <a:pt x="1461" y="6017"/>
                </a:cubicBezTo>
                <a:cubicBezTo>
                  <a:pt x="1903" y="5602"/>
                  <a:pt x="2292" y="5146"/>
                  <a:pt x="2694" y="4691"/>
                </a:cubicBezTo>
                <a:cubicBezTo>
                  <a:pt x="2801" y="4570"/>
                  <a:pt x="2922" y="4463"/>
                  <a:pt x="3015" y="4329"/>
                </a:cubicBezTo>
                <a:lnTo>
                  <a:pt x="3015" y="4329"/>
                </a:lnTo>
                <a:cubicBezTo>
                  <a:pt x="2989" y="5307"/>
                  <a:pt x="2962" y="6299"/>
                  <a:pt x="2935" y="7089"/>
                </a:cubicBezTo>
                <a:cubicBezTo>
                  <a:pt x="2935" y="7223"/>
                  <a:pt x="3029" y="7344"/>
                  <a:pt x="3163" y="7344"/>
                </a:cubicBezTo>
                <a:cubicBezTo>
                  <a:pt x="3297" y="7344"/>
                  <a:pt x="3417" y="7237"/>
                  <a:pt x="3417" y="7103"/>
                </a:cubicBezTo>
                <a:cubicBezTo>
                  <a:pt x="3458" y="6339"/>
                  <a:pt x="3484" y="5374"/>
                  <a:pt x="3498" y="4396"/>
                </a:cubicBezTo>
                <a:lnTo>
                  <a:pt x="5012" y="6004"/>
                </a:lnTo>
                <a:cubicBezTo>
                  <a:pt x="5061" y="6053"/>
                  <a:pt x="5128" y="6076"/>
                  <a:pt x="5194" y="6076"/>
                </a:cubicBezTo>
                <a:cubicBezTo>
                  <a:pt x="5255" y="6076"/>
                  <a:pt x="5315" y="6056"/>
                  <a:pt x="5361" y="6017"/>
                </a:cubicBezTo>
                <a:cubicBezTo>
                  <a:pt x="5468" y="5910"/>
                  <a:pt x="5468" y="5763"/>
                  <a:pt x="5374" y="5669"/>
                </a:cubicBezTo>
                <a:lnTo>
                  <a:pt x="3833" y="4021"/>
                </a:lnTo>
                <a:cubicBezTo>
                  <a:pt x="4637" y="3994"/>
                  <a:pt x="5468" y="3967"/>
                  <a:pt x="6272" y="3954"/>
                </a:cubicBezTo>
                <a:cubicBezTo>
                  <a:pt x="6406" y="3954"/>
                  <a:pt x="6513" y="3833"/>
                  <a:pt x="6500" y="3699"/>
                </a:cubicBezTo>
                <a:cubicBezTo>
                  <a:pt x="6526" y="3592"/>
                  <a:pt x="6406" y="3485"/>
                  <a:pt x="6272" y="3485"/>
                </a:cubicBezTo>
                <a:cubicBezTo>
                  <a:pt x="5428" y="3498"/>
                  <a:pt x="4610" y="3538"/>
                  <a:pt x="3793" y="3552"/>
                </a:cubicBezTo>
                <a:lnTo>
                  <a:pt x="3980" y="3364"/>
                </a:lnTo>
                <a:cubicBezTo>
                  <a:pt x="4195" y="3163"/>
                  <a:pt x="4422" y="2908"/>
                  <a:pt x="4690" y="2654"/>
                </a:cubicBezTo>
                <a:cubicBezTo>
                  <a:pt x="4958" y="2359"/>
                  <a:pt x="5253" y="2078"/>
                  <a:pt x="5495" y="1823"/>
                </a:cubicBezTo>
                <a:cubicBezTo>
                  <a:pt x="5602" y="1729"/>
                  <a:pt x="5602" y="1582"/>
                  <a:pt x="5495" y="1474"/>
                </a:cubicBezTo>
                <a:cubicBezTo>
                  <a:pt x="5454" y="1421"/>
                  <a:pt x="5374" y="1394"/>
                  <a:pt x="5307" y="1394"/>
                </a:cubicBezTo>
                <a:cubicBezTo>
                  <a:pt x="5253" y="1394"/>
                  <a:pt x="5200" y="1407"/>
                  <a:pt x="5146" y="1461"/>
                </a:cubicBezTo>
                <a:cubicBezTo>
                  <a:pt x="4878" y="1716"/>
                  <a:pt x="4597" y="2011"/>
                  <a:pt x="4329" y="2279"/>
                </a:cubicBezTo>
                <a:cubicBezTo>
                  <a:pt x="4074" y="2547"/>
                  <a:pt x="3819" y="2788"/>
                  <a:pt x="3618" y="2989"/>
                </a:cubicBezTo>
                <a:lnTo>
                  <a:pt x="3551" y="3056"/>
                </a:lnTo>
                <a:cubicBezTo>
                  <a:pt x="3578" y="2011"/>
                  <a:pt x="3592" y="1005"/>
                  <a:pt x="3592" y="255"/>
                </a:cubicBezTo>
                <a:cubicBezTo>
                  <a:pt x="3592" y="121"/>
                  <a:pt x="3471" y="0"/>
                  <a:pt x="33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2" name="Google Shape;122;p15"/>
          <p:cNvGrpSpPr/>
          <p:nvPr/>
        </p:nvGrpSpPr>
        <p:grpSpPr>
          <a:xfrm rot="-5400000">
            <a:off x="8188565" y="3128705"/>
            <a:ext cx="1789990" cy="2640135"/>
            <a:chOff x="2874425" y="502000"/>
            <a:chExt cx="614125" cy="905800"/>
          </a:xfrm>
        </p:grpSpPr>
        <p:sp>
          <p:nvSpPr>
            <p:cNvPr id="123" name="Google Shape;123;p15"/>
            <p:cNvSpPr/>
            <p:nvPr/>
          </p:nvSpPr>
          <p:spPr>
            <a:xfrm>
              <a:off x="3023675" y="597200"/>
              <a:ext cx="95000" cy="133825"/>
            </a:xfrm>
            <a:custGeom>
              <a:avLst/>
              <a:gdLst/>
              <a:ahLst/>
              <a:cxnLst/>
              <a:rect l="l" t="t" r="r" b="b"/>
              <a:pathLst>
                <a:path w="3800" h="5353" extrusionOk="0">
                  <a:moveTo>
                    <a:pt x="1448" y="1"/>
                  </a:moveTo>
                  <a:cubicBezTo>
                    <a:pt x="1" y="1"/>
                    <a:pt x="1387" y="3936"/>
                    <a:pt x="1723" y="4452"/>
                  </a:cubicBezTo>
                  <a:cubicBezTo>
                    <a:pt x="1924" y="4773"/>
                    <a:pt x="2152" y="5068"/>
                    <a:pt x="2487" y="5243"/>
                  </a:cubicBezTo>
                  <a:cubicBezTo>
                    <a:pt x="2633" y="5313"/>
                    <a:pt x="2799" y="5352"/>
                    <a:pt x="2963" y="5352"/>
                  </a:cubicBezTo>
                  <a:cubicBezTo>
                    <a:pt x="3174" y="5352"/>
                    <a:pt x="3381" y="5286"/>
                    <a:pt x="3532" y="5135"/>
                  </a:cubicBezTo>
                  <a:cubicBezTo>
                    <a:pt x="3760" y="4908"/>
                    <a:pt x="3800" y="4532"/>
                    <a:pt x="3800" y="4197"/>
                  </a:cubicBezTo>
                  <a:cubicBezTo>
                    <a:pt x="3786" y="3045"/>
                    <a:pt x="3451" y="1906"/>
                    <a:pt x="2822" y="927"/>
                  </a:cubicBezTo>
                  <a:cubicBezTo>
                    <a:pt x="2647" y="633"/>
                    <a:pt x="2406" y="351"/>
                    <a:pt x="2085" y="177"/>
                  </a:cubicBezTo>
                  <a:cubicBezTo>
                    <a:pt x="1829" y="55"/>
                    <a:pt x="1618" y="1"/>
                    <a:pt x="14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5"/>
            <p:cNvSpPr/>
            <p:nvPr/>
          </p:nvSpPr>
          <p:spPr>
            <a:xfrm>
              <a:off x="3322275" y="760050"/>
              <a:ext cx="94900" cy="133800"/>
            </a:xfrm>
            <a:custGeom>
              <a:avLst/>
              <a:gdLst/>
              <a:ahLst/>
              <a:cxnLst/>
              <a:rect l="l" t="t" r="r" b="b"/>
              <a:pathLst>
                <a:path w="3796" h="5352" extrusionOk="0">
                  <a:moveTo>
                    <a:pt x="1457" y="0"/>
                  </a:moveTo>
                  <a:cubicBezTo>
                    <a:pt x="0" y="0"/>
                    <a:pt x="1407" y="3959"/>
                    <a:pt x="1719" y="4451"/>
                  </a:cubicBezTo>
                  <a:cubicBezTo>
                    <a:pt x="1920" y="4772"/>
                    <a:pt x="2161" y="5067"/>
                    <a:pt x="2496" y="5241"/>
                  </a:cubicBezTo>
                  <a:cubicBezTo>
                    <a:pt x="2642" y="5312"/>
                    <a:pt x="2806" y="5351"/>
                    <a:pt x="2967" y="5351"/>
                  </a:cubicBezTo>
                  <a:cubicBezTo>
                    <a:pt x="3175" y="5351"/>
                    <a:pt x="3377" y="5285"/>
                    <a:pt x="3528" y="5134"/>
                  </a:cubicBezTo>
                  <a:cubicBezTo>
                    <a:pt x="3769" y="4906"/>
                    <a:pt x="3796" y="4531"/>
                    <a:pt x="3796" y="4196"/>
                  </a:cubicBezTo>
                  <a:cubicBezTo>
                    <a:pt x="3783" y="3044"/>
                    <a:pt x="3448" y="1905"/>
                    <a:pt x="2831" y="926"/>
                  </a:cubicBezTo>
                  <a:cubicBezTo>
                    <a:pt x="2644" y="631"/>
                    <a:pt x="2402" y="350"/>
                    <a:pt x="2094" y="176"/>
                  </a:cubicBezTo>
                  <a:cubicBezTo>
                    <a:pt x="1838" y="55"/>
                    <a:pt x="1628" y="0"/>
                    <a:pt x="14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5"/>
            <p:cNvSpPr/>
            <p:nvPr/>
          </p:nvSpPr>
          <p:spPr>
            <a:xfrm>
              <a:off x="3181975" y="689800"/>
              <a:ext cx="69050" cy="141350"/>
            </a:xfrm>
            <a:custGeom>
              <a:avLst/>
              <a:gdLst/>
              <a:ahLst/>
              <a:cxnLst/>
              <a:rect l="l" t="t" r="r" b="b"/>
              <a:pathLst>
                <a:path w="2762" h="5654" extrusionOk="0">
                  <a:moveTo>
                    <a:pt x="815" y="0"/>
                  </a:moveTo>
                  <a:cubicBezTo>
                    <a:pt x="421" y="0"/>
                    <a:pt x="79" y="333"/>
                    <a:pt x="41" y="1069"/>
                  </a:cubicBezTo>
                  <a:cubicBezTo>
                    <a:pt x="1" y="2477"/>
                    <a:pt x="577" y="4125"/>
                    <a:pt x="1434" y="5224"/>
                  </a:cubicBezTo>
                  <a:cubicBezTo>
                    <a:pt x="1604" y="5432"/>
                    <a:pt x="1824" y="5653"/>
                    <a:pt x="2082" y="5653"/>
                  </a:cubicBezTo>
                  <a:cubicBezTo>
                    <a:pt x="2089" y="5653"/>
                    <a:pt x="2097" y="5653"/>
                    <a:pt x="2105" y="5653"/>
                  </a:cubicBezTo>
                  <a:cubicBezTo>
                    <a:pt x="2587" y="5639"/>
                    <a:pt x="2761" y="5009"/>
                    <a:pt x="2748" y="4554"/>
                  </a:cubicBezTo>
                  <a:cubicBezTo>
                    <a:pt x="2708" y="3361"/>
                    <a:pt x="2346" y="2222"/>
                    <a:pt x="1971" y="1096"/>
                  </a:cubicBezTo>
                  <a:cubicBezTo>
                    <a:pt x="1740" y="397"/>
                    <a:pt x="1246" y="0"/>
                    <a:pt x="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5"/>
            <p:cNvSpPr/>
            <p:nvPr/>
          </p:nvSpPr>
          <p:spPr>
            <a:xfrm>
              <a:off x="3223175" y="1134275"/>
              <a:ext cx="69375" cy="141475"/>
            </a:xfrm>
            <a:custGeom>
              <a:avLst/>
              <a:gdLst/>
              <a:ahLst/>
              <a:cxnLst/>
              <a:rect l="l" t="t" r="r" b="b"/>
              <a:pathLst>
                <a:path w="2775" h="5659" extrusionOk="0">
                  <a:moveTo>
                    <a:pt x="680" y="1"/>
                  </a:moveTo>
                  <a:cubicBezTo>
                    <a:pt x="673" y="1"/>
                    <a:pt x="665" y="1"/>
                    <a:pt x="658" y="1"/>
                  </a:cubicBezTo>
                  <a:cubicBezTo>
                    <a:pt x="175" y="15"/>
                    <a:pt x="1" y="645"/>
                    <a:pt x="28" y="1114"/>
                  </a:cubicBezTo>
                  <a:cubicBezTo>
                    <a:pt x="54" y="2293"/>
                    <a:pt x="430" y="3432"/>
                    <a:pt x="792" y="4558"/>
                  </a:cubicBezTo>
                  <a:cubicBezTo>
                    <a:pt x="1023" y="5259"/>
                    <a:pt x="1518" y="5659"/>
                    <a:pt x="1949" y="5659"/>
                  </a:cubicBezTo>
                  <a:cubicBezTo>
                    <a:pt x="2343" y="5659"/>
                    <a:pt x="2683" y="5326"/>
                    <a:pt x="2721" y="4585"/>
                  </a:cubicBezTo>
                  <a:cubicBezTo>
                    <a:pt x="2775" y="3204"/>
                    <a:pt x="2185" y="1529"/>
                    <a:pt x="1328" y="444"/>
                  </a:cubicBezTo>
                  <a:cubicBezTo>
                    <a:pt x="1158" y="222"/>
                    <a:pt x="938" y="1"/>
                    <a:pt x="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5"/>
            <p:cNvSpPr/>
            <p:nvPr/>
          </p:nvSpPr>
          <p:spPr>
            <a:xfrm>
              <a:off x="3047975" y="1007225"/>
              <a:ext cx="69025" cy="141525"/>
            </a:xfrm>
            <a:custGeom>
              <a:avLst/>
              <a:gdLst/>
              <a:ahLst/>
              <a:cxnLst/>
              <a:rect l="l" t="t" r="r" b="b"/>
              <a:pathLst>
                <a:path w="2761" h="5661" extrusionOk="0">
                  <a:moveTo>
                    <a:pt x="809" y="0"/>
                  </a:moveTo>
                  <a:cubicBezTo>
                    <a:pt x="417" y="0"/>
                    <a:pt x="79" y="330"/>
                    <a:pt x="40" y="1063"/>
                  </a:cubicBezTo>
                  <a:cubicBezTo>
                    <a:pt x="0" y="2457"/>
                    <a:pt x="576" y="4132"/>
                    <a:pt x="1434" y="5217"/>
                  </a:cubicBezTo>
                  <a:cubicBezTo>
                    <a:pt x="1604" y="5426"/>
                    <a:pt x="1824" y="5660"/>
                    <a:pt x="2083" y="5660"/>
                  </a:cubicBezTo>
                  <a:cubicBezTo>
                    <a:pt x="2090" y="5660"/>
                    <a:pt x="2097" y="5660"/>
                    <a:pt x="2104" y="5660"/>
                  </a:cubicBezTo>
                  <a:cubicBezTo>
                    <a:pt x="2587" y="5633"/>
                    <a:pt x="2761" y="5016"/>
                    <a:pt x="2747" y="4547"/>
                  </a:cubicBezTo>
                  <a:cubicBezTo>
                    <a:pt x="2707" y="3355"/>
                    <a:pt x="2345" y="2216"/>
                    <a:pt x="1970" y="1103"/>
                  </a:cubicBezTo>
                  <a:cubicBezTo>
                    <a:pt x="1738" y="401"/>
                    <a:pt x="1241" y="0"/>
                    <a:pt x="8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5"/>
            <p:cNvSpPr/>
            <p:nvPr/>
          </p:nvSpPr>
          <p:spPr>
            <a:xfrm>
              <a:off x="3094525" y="817100"/>
              <a:ext cx="89825" cy="154950"/>
            </a:xfrm>
            <a:custGeom>
              <a:avLst/>
              <a:gdLst/>
              <a:ahLst/>
              <a:cxnLst/>
              <a:rect l="l" t="t" r="r" b="b"/>
              <a:pathLst>
                <a:path w="3593" h="6198" extrusionOk="0">
                  <a:moveTo>
                    <a:pt x="1160" y="0"/>
                  </a:moveTo>
                  <a:cubicBezTo>
                    <a:pt x="897" y="0"/>
                    <a:pt x="644" y="93"/>
                    <a:pt x="497" y="306"/>
                  </a:cubicBezTo>
                  <a:cubicBezTo>
                    <a:pt x="1" y="963"/>
                    <a:pt x="376" y="1834"/>
                    <a:pt x="564" y="2504"/>
                  </a:cubicBezTo>
                  <a:cubicBezTo>
                    <a:pt x="845" y="3522"/>
                    <a:pt x="1060" y="4460"/>
                    <a:pt x="1649" y="5385"/>
                  </a:cubicBezTo>
                  <a:cubicBezTo>
                    <a:pt x="1797" y="5640"/>
                    <a:pt x="1984" y="5867"/>
                    <a:pt x="2225" y="6042"/>
                  </a:cubicBezTo>
                  <a:cubicBezTo>
                    <a:pt x="2365" y="6140"/>
                    <a:pt x="2544" y="6198"/>
                    <a:pt x="2720" y="6198"/>
                  </a:cubicBezTo>
                  <a:cubicBezTo>
                    <a:pt x="2832" y="6198"/>
                    <a:pt x="2944" y="6174"/>
                    <a:pt x="3043" y="6122"/>
                  </a:cubicBezTo>
                  <a:cubicBezTo>
                    <a:pt x="3405" y="5934"/>
                    <a:pt x="3512" y="5465"/>
                    <a:pt x="3525" y="5050"/>
                  </a:cubicBezTo>
                  <a:cubicBezTo>
                    <a:pt x="3592" y="3643"/>
                    <a:pt x="3244" y="2222"/>
                    <a:pt x="2520" y="1016"/>
                  </a:cubicBezTo>
                  <a:cubicBezTo>
                    <a:pt x="2306" y="641"/>
                    <a:pt x="2038" y="293"/>
                    <a:pt x="1649" y="105"/>
                  </a:cubicBezTo>
                  <a:cubicBezTo>
                    <a:pt x="1498" y="37"/>
                    <a:pt x="1327" y="0"/>
                    <a:pt x="11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5"/>
            <p:cNvSpPr/>
            <p:nvPr/>
          </p:nvSpPr>
          <p:spPr>
            <a:xfrm>
              <a:off x="3363225" y="560650"/>
              <a:ext cx="89475" cy="155125"/>
            </a:xfrm>
            <a:custGeom>
              <a:avLst/>
              <a:gdLst/>
              <a:ahLst/>
              <a:cxnLst/>
              <a:rect l="l" t="t" r="r" b="b"/>
              <a:pathLst>
                <a:path w="3579" h="6205" extrusionOk="0">
                  <a:moveTo>
                    <a:pt x="1154" y="0"/>
                  </a:moveTo>
                  <a:cubicBezTo>
                    <a:pt x="892" y="0"/>
                    <a:pt x="639" y="98"/>
                    <a:pt x="483" y="312"/>
                  </a:cubicBezTo>
                  <a:cubicBezTo>
                    <a:pt x="0" y="969"/>
                    <a:pt x="362" y="1840"/>
                    <a:pt x="550" y="2510"/>
                  </a:cubicBezTo>
                  <a:cubicBezTo>
                    <a:pt x="831" y="3529"/>
                    <a:pt x="1073" y="4493"/>
                    <a:pt x="1635" y="5391"/>
                  </a:cubicBezTo>
                  <a:cubicBezTo>
                    <a:pt x="1796" y="5646"/>
                    <a:pt x="1970" y="5874"/>
                    <a:pt x="2212" y="6048"/>
                  </a:cubicBezTo>
                  <a:cubicBezTo>
                    <a:pt x="2351" y="6146"/>
                    <a:pt x="2530" y="6204"/>
                    <a:pt x="2706" y="6204"/>
                  </a:cubicBezTo>
                  <a:cubicBezTo>
                    <a:pt x="2818" y="6204"/>
                    <a:pt x="2930" y="6181"/>
                    <a:pt x="3029" y="6128"/>
                  </a:cubicBezTo>
                  <a:cubicBezTo>
                    <a:pt x="3404" y="5941"/>
                    <a:pt x="3498" y="5472"/>
                    <a:pt x="3511" y="5056"/>
                  </a:cubicBezTo>
                  <a:cubicBezTo>
                    <a:pt x="3578" y="3649"/>
                    <a:pt x="3230" y="2229"/>
                    <a:pt x="2506" y="1023"/>
                  </a:cubicBezTo>
                  <a:cubicBezTo>
                    <a:pt x="2292" y="647"/>
                    <a:pt x="2024" y="299"/>
                    <a:pt x="1635" y="111"/>
                  </a:cubicBezTo>
                  <a:cubicBezTo>
                    <a:pt x="1486" y="39"/>
                    <a:pt x="1318" y="0"/>
                    <a:pt x="11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5"/>
            <p:cNvSpPr/>
            <p:nvPr/>
          </p:nvSpPr>
          <p:spPr>
            <a:xfrm>
              <a:off x="2920650" y="727200"/>
              <a:ext cx="89475" cy="130750"/>
            </a:xfrm>
            <a:custGeom>
              <a:avLst/>
              <a:gdLst/>
              <a:ahLst/>
              <a:cxnLst/>
              <a:rect l="l" t="t" r="r" b="b"/>
              <a:pathLst>
                <a:path w="3579" h="5230" extrusionOk="0">
                  <a:moveTo>
                    <a:pt x="1510" y="1"/>
                  </a:moveTo>
                  <a:cubicBezTo>
                    <a:pt x="1499" y="1"/>
                    <a:pt x="1487" y="1"/>
                    <a:pt x="1475" y="2"/>
                  </a:cubicBezTo>
                  <a:cubicBezTo>
                    <a:pt x="1" y="123"/>
                    <a:pt x="1783" y="4130"/>
                    <a:pt x="2078" y="4626"/>
                  </a:cubicBezTo>
                  <a:cubicBezTo>
                    <a:pt x="2199" y="4880"/>
                    <a:pt x="2386" y="5148"/>
                    <a:pt x="2681" y="5215"/>
                  </a:cubicBezTo>
                  <a:cubicBezTo>
                    <a:pt x="2719" y="5225"/>
                    <a:pt x="2757" y="5229"/>
                    <a:pt x="2795" y="5229"/>
                  </a:cubicBezTo>
                  <a:cubicBezTo>
                    <a:pt x="3029" y="5229"/>
                    <a:pt x="3265" y="5063"/>
                    <a:pt x="3391" y="4867"/>
                  </a:cubicBezTo>
                  <a:cubicBezTo>
                    <a:pt x="3539" y="4626"/>
                    <a:pt x="3579" y="4331"/>
                    <a:pt x="3566" y="4036"/>
                  </a:cubicBezTo>
                  <a:cubicBezTo>
                    <a:pt x="3539" y="3299"/>
                    <a:pt x="3298" y="2616"/>
                    <a:pt x="3056" y="1932"/>
                  </a:cubicBezTo>
                  <a:cubicBezTo>
                    <a:pt x="2936" y="1597"/>
                    <a:pt x="2828" y="1262"/>
                    <a:pt x="2641" y="954"/>
                  </a:cubicBezTo>
                  <a:cubicBezTo>
                    <a:pt x="2453" y="659"/>
                    <a:pt x="2199" y="378"/>
                    <a:pt x="1917" y="177"/>
                  </a:cubicBezTo>
                  <a:cubicBezTo>
                    <a:pt x="1793" y="77"/>
                    <a:pt x="1657" y="1"/>
                    <a:pt x="15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5"/>
            <p:cNvSpPr/>
            <p:nvPr/>
          </p:nvSpPr>
          <p:spPr>
            <a:xfrm>
              <a:off x="3398725" y="958375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0"/>
                  </a:moveTo>
                  <a:cubicBezTo>
                    <a:pt x="1500" y="0"/>
                    <a:pt x="1488" y="1"/>
                    <a:pt x="1475" y="2"/>
                  </a:cubicBezTo>
                  <a:cubicBezTo>
                    <a:pt x="1" y="123"/>
                    <a:pt x="1810" y="4129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9" y="5224"/>
                    <a:pt x="2757" y="5229"/>
                    <a:pt x="2795" y="5229"/>
                  </a:cubicBezTo>
                  <a:cubicBezTo>
                    <a:pt x="3032" y="5229"/>
                    <a:pt x="3278" y="5062"/>
                    <a:pt x="3405" y="4866"/>
                  </a:cubicBezTo>
                  <a:cubicBezTo>
                    <a:pt x="3552" y="4625"/>
                    <a:pt x="3592" y="4330"/>
                    <a:pt x="3566" y="4036"/>
                  </a:cubicBezTo>
                  <a:cubicBezTo>
                    <a:pt x="3552" y="3299"/>
                    <a:pt x="3298" y="2615"/>
                    <a:pt x="3070" y="1932"/>
                  </a:cubicBezTo>
                  <a:cubicBezTo>
                    <a:pt x="2949" y="1597"/>
                    <a:pt x="2829" y="1262"/>
                    <a:pt x="2654" y="953"/>
                  </a:cubicBezTo>
                  <a:cubicBezTo>
                    <a:pt x="2467" y="659"/>
                    <a:pt x="2212" y="377"/>
                    <a:pt x="1931" y="176"/>
                  </a:cubicBezTo>
                  <a:cubicBezTo>
                    <a:pt x="1806" y="77"/>
                    <a:pt x="1671" y="0"/>
                    <a:pt x="1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5"/>
            <p:cNvSpPr/>
            <p:nvPr/>
          </p:nvSpPr>
          <p:spPr>
            <a:xfrm>
              <a:off x="3194700" y="502000"/>
              <a:ext cx="89825" cy="130475"/>
            </a:xfrm>
            <a:custGeom>
              <a:avLst/>
              <a:gdLst/>
              <a:ahLst/>
              <a:cxnLst/>
              <a:rect l="l" t="t" r="r" b="b"/>
              <a:pathLst>
                <a:path w="3593" h="5219" extrusionOk="0">
                  <a:moveTo>
                    <a:pt x="1536" y="0"/>
                  </a:moveTo>
                  <a:cubicBezTo>
                    <a:pt x="1516" y="0"/>
                    <a:pt x="1495" y="2"/>
                    <a:pt x="1475" y="5"/>
                  </a:cubicBezTo>
                  <a:cubicBezTo>
                    <a:pt x="1" y="112"/>
                    <a:pt x="1810" y="4119"/>
                    <a:pt x="2078" y="4628"/>
                  </a:cubicBezTo>
                  <a:cubicBezTo>
                    <a:pt x="2212" y="4869"/>
                    <a:pt x="2400" y="5137"/>
                    <a:pt x="2681" y="5204"/>
                  </a:cubicBezTo>
                  <a:cubicBezTo>
                    <a:pt x="2720" y="5214"/>
                    <a:pt x="2760" y="5219"/>
                    <a:pt x="2801" y="5219"/>
                  </a:cubicBezTo>
                  <a:cubicBezTo>
                    <a:pt x="3036" y="5219"/>
                    <a:pt x="3279" y="5062"/>
                    <a:pt x="3405" y="4856"/>
                  </a:cubicBezTo>
                  <a:cubicBezTo>
                    <a:pt x="3552" y="4628"/>
                    <a:pt x="3592" y="4320"/>
                    <a:pt x="3579" y="4039"/>
                  </a:cubicBezTo>
                  <a:cubicBezTo>
                    <a:pt x="3552" y="3302"/>
                    <a:pt x="3297" y="2605"/>
                    <a:pt x="3070" y="1921"/>
                  </a:cubicBezTo>
                  <a:cubicBezTo>
                    <a:pt x="2949" y="1586"/>
                    <a:pt x="2842" y="1251"/>
                    <a:pt x="2654" y="956"/>
                  </a:cubicBezTo>
                  <a:cubicBezTo>
                    <a:pt x="2467" y="648"/>
                    <a:pt x="2212" y="367"/>
                    <a:pt x="1931" y="166"/>
                  </a:cubicBezTo>
                  <a:cubicBezTo>
                    <a:pt x="1812" y="83"/>
                    <a:pt x="1684" y="0"/>
                    <a:pt x="15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5"/>
            <p:cNvSpPr/>
            <p:nvPr/>
          </p:nvSpPr>
          <p:spPr>
            <a:xfrm>
              <a:off x="3358525" y="1172450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1"/>
                  </a:moveTo>
                  <a:cubicBezTo>
                    <a:pt x="1500" y="1"/>
                    <a:pt x="1488" y="1"/>
                    <a:pt x="1475" y="2"/>
                  </a:cubicBezTo>
                  <a:cubicBezTo>
                    <a:pt x="1" y="123"/>
                    <a:pt x="1797" y="4116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8" y="5224"/>
                    <a:pt x="2756" y="5229"/>
                    <a:pt x="2795" y="5229"/>
                  </a:cubicBezTo>
                  <a:cubicBezTo>
                    <a:pt x="3032" y="5229"/>
                    <a:pt x="3278" y="5061"/>
                    <a:pt x="3405" y="4853"/>
                  </a:cubicBezTo>
                  <a:cubicBezTo>
                    <a:pt x="3552" y="4625"/>
                    <a:pt x="3592" y="4317"/>
                    <a:pt x="3565" y="4036"/>
                  </a:cubicBezTo>
                  <a:cubicBezTo>
                    <a:pt x="3552" y="3299"/>
                    <a:pt x="3297" y="2615"/>
                    <a:pt x="3070" y="1932"/>
                  </a:cubicBezTo>
                  <a:cubicBezTo>
                    <a:pt x="2949" y="1597"/>
                    <a:pt x="2828" y="1262"/>
                    <a:pt x="2654" y="954"/>
                  </a:cubicBezTo>
                  <a:cubicBezTo>
                    <a:pt x="2467" y="645"/>
                    <a:pt x="2212" y="364"/>
                    <a:pt x="1931" y="163"/>
                  </a:cubicBezTo>
                  <a:cubicBezTo>
                    <a:pt x="1806" y="76"/>
                    <a:pt x="1671" y="1"/>
                    <a:pt x="15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5"/>
            <p:cNvSpPr/>
            <p:nvPr/>
          </p:nvSpPr>
          <p:spPr>
            <a:xfrm>
              <a:off x="3256025" y="918125"/>
              <a:ext cx="104550" cy="155450"/>
            </a:xfrm>
            <a:custGeom>
              <a:avLst/>
              <a:gdLst/>
              <a:ahLst/>
              <a:cxnLst/>
              <a:rect l="l" t="t" r="r" b="b"/>
              <a:pathLst>
                <a:path w="4182" h="6218" extrusionOk="0">
                  <a:moveTo>
                    <a:pt x="1782" y="0"/>
                  </a:moveTo>
                  <a:cubicBezTo>
                    <a:pt x="1224" y="0"/>
                    <a:pt x="594" y="511"/>
                    <a:pt x="416" y="1022"/>
                  </a:cubicBezTo>
                  <a:cubicBezTo>
                    <a:pt x="0" y="2202"/>
                    <a:pt x="804" y="4105"/>
                    <a:pt x="1421" y="5110"/>
                  </a:cubicBezTo>
                  <a:cubicBezTo>
                    <a:pt x="1689" y="5552"/>
                    <a:pt x="2024" y="5967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3"/>
                    <a:pt x="3096" y="6168"/>
                  </a:cubicBezTo>
                  <a:cubicBezTo>
                    <a:pt x="3270" y="6101"/>
                    <a:pt x="3404" y="5981"/>
                    <a:pt x="3498" y="5847"/>
                  </a:cubicBezTo>
                  <a:cubicBezTo>
                    <a:pt x="4020" y="5230"/>
                    <a:pt x="4181" y="4359"/>
                    <a:pt x="4087" y="3555"/>
                  </a:cubicBezTo>
                  <a:cubicBezTo>
                    <a:pt x="3980" y="2751"/>
                    <a:pt x="3645" y="2001"/>
                    <a:pt x="3270" y="1277"/>
                  </a:cubicBezTo>
                  <a:cubicBezTo>
                    <a:pt x="2975" y="741"/>
                    <a:pt x="2533" y="57"/>
                    <a:pt x="1863" y="4"/>
                  </a:cubicBezTo>
                  <a:cubicBezTo>
                    <a:pt x="1836" y="1"/>
                    <a:pt x="1809" y="0"/>
                    <a:pt x="17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5"/>
            <p:cNvSpPr/>
            <p:nvPr/>
          </p:nvSpPr>
          <p:spPr>
            <a:xfrm>
              <a:off x="3108275" y="1252475"/>
              <a:ext cx="104550" cy="155325"/>
            </a:xfrm>
            <a:custGeom>
              <a:avLst/>
              <a:gdLst/>
              <a:ahLst/>
              <a:cxnLst/>
              <a:rect l="l" t="t" r="r" b="b"/>
              <a:pathLst>
                <a:path w="4182" h="6213" extrusionOk="0">
                  <a:moveTo>
                    <a:pt x="1770" y="0"/>
                  </a:moveTo>
                  <a:cubicBezTo>
                    <a:pt x="1224" y="0"/>
                    <a:pt x="595" y="511"/>
                    <a:pt x="416" y="1022"/>
                  </a:cubicBezTo>
                  <a:cubicBezTo>
                    <a:pt x="0" y="2215"/>
                    <a:pt x="818" y="4105"/>
                    <a:pt x="1421" y="5110"/>
                  </a:cubicBezTo>
                  <a:cubicBezTo>
                    <a:pt x="1689" y="5539"/>
                    <a:pt x="2024" y="5967"/>
                    <a:pt x="2493" y="6142"/>
                  </a:cubicBezTo>
                  <a:cubicBezTo>
                    <a:pt x="2607" y="6182"/>
                    <a:pt x="2730" y="6213"/>
                    <a:pt x="2855" y="6213"/>
                  </a:cubicBezTo>
                  <a:cubicBezTo>
                    <a:pt x="2936" y="6213"/>
                    <a:pt x="3017" y="6200"/>
                    <a:pt x="3096" y="6168"/>
                  </a:cubicBezTo>
                  <a:cubicBezTo>
                    <a:pt x="3257" y="6101"/>
                    <a:pt x="3391" y="5981"/>
                    <a:pt x="3498" y="5847"/>
                  </a:cubicBezTo>
                  <a:cubicBezTo>
                    <a:pt x="4021" y="5230"/>
                    <a:pt x="4181" y="4359"/>
                    <a:pt x="4074" y="3555"/>
                  </a:cubicBezTo>
                  <a:cubicBezTo>
                    <a:pt x="3980" y="2751"/>
                    <a:pt x="3645" y="1987"/>
                    <a:pt x="3257" y="1277"/>
                  </a:cubicBezTo>
                  <a:cubicBezTo>
                    <a:pt x="2975" y="741"/>
                    <a:pt x="2520" y="44"/>
                    <a:pt x="1850" y="4"/>
                  </a:cubicBezTo>
                  <a:cubicBezTo>
                    <a:pt x="1824" y="1"/>
                    <a:pt x="1797" y="0"/>
                    <a:pt x="17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5"/>
            <p:cNvSpPr/>
            <p:nvPr/>
          </p:nvSpPr>
          <p:spPr>
            <a:xfrm>
              <a:off x="2874425" y="906725"/>
              <a:ext cx="104900" cy="155475"/>
            </a:xfrm>
            <a:custGeom>
              <a:avLst/>
              <a:gdLst/>
              <a:ahLst/>
              <a:cxnLst/>
              <a:rect l="l" t="t" r="r" b="b"/>
              <a:pathLst>
                <a:path w="4196" h="6219" extrusionOk="0">
                  <a:moveTo>
                    <a:pt x="1784" y="1"/>
                  </a:moveTo>
                  <a:cubicBezTo>
                    <a:pt x="1226" y="1"/>
                    <a:pt x="595" y="524"/>
                    <a:pt x="416" y="1036"/>
                  </a:cubicBezTo>
                  <a:cubicBezTo>
                    <a:pt x="1" y="2215"/>
                    <a:pt x="818" y="4118"/>
                    <a:pt x="1421" y="5123"/>
                  </a:cubicBezTo>
                  <a:cubicBezTo>
                    <a:pt x="1689" y="5552"/>
                    <a:pt x="2024" y="5968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4"/>
                    <a:pt x="3096" y="6169"/>
                  </a:cubicBezTo>
                  <a:cubicBezTo>
                    <a:pt x="3270" y="6102"/>
                    <a:pt x="3404" y="5981"/>
                    <a:pt x="3498" y="5847"/>
                  </a:cubicBezTo>
                  <a:cubicBezTo>
                    <a:pt x="4021" y="5231"/>
                    <a:pt x="4195" y="4360"/>
                    <a:pt x="4088" y="3555"/>
                  </a:cubicBezTo>
                  <a:cubicBezTo>
                    <a:pt x="3994" y="2751"/>
                    <a:pt x="3659" y="2001"/>
                    <a:pt x="3270" y="1277"/>
                  </a:cubicBezTo>
                  <a:cubicBezTo>
                    <a:pt x="2989" y="741"/>
                    <a:pt x="2533" y="58"/>
                    <a:pt x="1863" y="4"/>
                  </a:cubicBezTo>
                  <a:cubicBezTo>
                    <a:pt x="1837" y="2"/>
                    <a:pt x="1811" y="1"/>
                    <a:pt x="1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6"/>
          <p:cNvSpPr/>
          <p:nvPr/>
        </p:nvSpPr>
        <p:spPr>
          <a:xfrm>
            <a:off x="7030900" y="-590925"/>
            <a:ext cx="2899888" cy="2770463"/>
          </a:xfrm>
          <a:custGeom>
            <a:avLst/>
            <a:gdLst/>
            <a:ahLst/>
            <a:cxnLst/>
            <a:rect l="l" t="t" r="r" b="b"/>
            <a:pathLst>
              <a:path w="38247" h="36540" extrusionOk="0">
                <a:moveTo>
                  <a:pt x="20846" y="0"/>
                </a:moveTo>
                <a:cubicBezTo>
                  <a:pt x="18692" y="0"/>
                  <a:pt x="16481" y="1348"/>
                  <a:pt x="15291" y="3248"/>
                </a:cubicBezTo>
                <a:cubicBezTo>
                  <a:pt x="15117" y="3542"/>
                  <a:pt x="14956" y="3837"/>
                  <a:pt x="14809" y="4145"/>
                </a:cubicBezTo>
                <a:cubicBezTo>
                  <a:pt x="14460" y="3891"/>
                  <a:pt x="14085" y="3650"/>
                  <a:pt x="13710" y="3449"/>
                </a:cubicBezTo>
                <a:cubicBezTo>
                  <a:pt x="12813" y="3000"/>
                  <a:pt x="11807" y="2731"/>
                  <a:pt x="10816" y="2731"/>
                </a:cubicBezTo>
                <a:cubicBezTo>
                  <a:pt x="10296" y="2731"/>
                  <a:pt x="9781" y="2805"/>
                  <a:pt x="9288" y="2966"/>
                </a:cubicBezTo>
                <a:cubicBezTo>
                  <a:pt x="6433" y="3891"/>
                  <a:pt x="5107" y="7429"/>
                  <a:pt x="5803" y="10337"/>
                </a:cubicBezTo>
                <a:cubicBezTo>
                  <a:pt x="5884" y="10672"/>
                  <a:pt x="5978" y="10993"/>
                  <a:pt x="6085" y="11315"/>
                </a:cubicBezTo>
                <a:cubicBezTo>
                  <a:pt x="5643" y="11382"/>
                  <a:pt x="5227" y="11476"/>
                  <a:pt x="4825" y="11610"/>
                </a:cubicBezTo>
                <a:cubicBezTo>
                  <a:pt x="3391" y="12079"/>
                  <a:pt x="2051" y="13057"/>
                  <a:pt x="1354" y="14410"/>
                </a:cubicBezTo>
                <a:cubicBezTo>
                  <a:pt x="1" y="17077"/>
                  <a:pt x="1555" y="20508"/>
                  <a:pt x="4101" y="22103"/>
                </a:cubicBezTo>
                <a:cubicBezTo>
                  <a:pt x="4396" y="22277"/>
                  <a:pt x="4691" y="22438"/>
                  <a:pt x="4999" y="22585"/>
                </a:cubicBezTo>
                <a:cubicBezTo>
                  <a:pt x="4745" y="22933"/>
                  <a:pt x="4504" y="23309"/>
                  <a:pt x="4303" y="23684"/>
                </a:cubicBezTo>
                <a:cubicBezTo>
                  <a:pt x="3619" y="25051"/>
                  <a:pt x="3351" y="26672"/>
                  <a:pt x="3820" y="28106"/>
                </a:cubicBezTo>
                <a:cubicBezTo>
                  <a:pt x="4582" y="30458"/>
                  <a:pt x="7118" y="31773"/>
                  <a:pt x="9614" y="31773"/>
                </a:cubicBezTo>
                <a:cubicBezTo>
                  <a:pt x="10148" y="31773"/>
                  <a:pt x="10679" y="31713"/>
                  <a:pt x="11191" y="31590"/>
                </a:cubicBezTo>
                <a:cubicBezTo>
                  <a:pt x="11526" y="31510"/>
                  <a:pt x="11847" y="31416"/>
                  <a:pt x="12169" y="31309"/>
                </a:cubicBezTo>
                <a:cubicBezTo>
                  <a:pt x="12236" y="31751"/>
                  <a:pt x="12330" y="32167"/>
                  <a:pt x="12464" y="32569"/>
                </a:cubicBezTo>
                <a:cubicBezTo>
                  <a:pt x="12933" y="34003"/>
                  <a:pt x="13911" y="35343"/>
                  <a:pt x="15264" y="36040"/>
                </a:cubicBezTo>
                <a:cubicBezTo>
                  <a:pt x="15942" y="36383"/>
                  <a:pt x="16668" y="36539"/>
                  <a:pt x="17401" y="36539"/>
                </a:cubicBezTo>
                <a:cubicBezTo>
                  <a:pt x="19555" y="36539"/>
                  <a:pt x="21767" y="35192"/>
                  <a:pt x="22957" y="33292"/>
                </a:cubicBezTo>
                <a:cubicBezTo>
                  <a:pt x="23131" y="32998"/>
                  <a:pt x="23292" y="32703"/>
                  <a:pt x="23439" y="32394"/>
                </a:cubicBezTo>
                <a:cubicBezTo>
                  <a:pt x="23787" y="32649"/>
                  <a:pt x="24163" y="32890"/>
                  <a:pt x="24538" y="33091"/>
                </a:cubicBezTo>
                <a:cubicBezTo>
                  <a:pt x="25434" y="33540"/>
                  <a:pt x="26441" y="33809"/>
                  <a:pt x="27432" y="33809"/>
                </a:cubicBezTo>
                <a:cubicBezTo>
                  <a:pt x="27951" y="33809"/>
                  <a:pt x="28467" y="33735"/>
                  <a:pt x="28960" y="33574"/>
                </a:cubicBezTo>
                <a:cubicBezTo>
                  <a:pt x="31814" y="32649"/>
                  <a:pt x="33141" y="29111"/>
                  <a:pt x="32444" y="26203"/>
                </a:cubicBezTo>
                <a:cubicBezTo>
                  <a:pt x="32364" y="25868"/>
                  <a:pt x="32270" y="25547"/>
                  <a:pt x="32163" y="25225"/>
                </a:cubicBezTo>
                <a:cubicBezTo>
                  <a:pt x="32605" y="25158"/>
                  <a:pt x="33021" y="25064"/>
                  <a:pt x="33423" y="24930"/>
                </a:cubicBezTo>
                <a:cubicBezTo>
                  <a:pt x="34856" y="24461"/>
                  <a:pt x="36197" y="23483"/>
                  <a:pt x="36893" y="22129"/>
                </a:cubicBezTo>
                <a:cubicBezTo>
                  <a:pt x="38247" y="19463"/>
                  <a:pt x="36692" y="16032"/>
                  <a:pt x="34146" y="14437"/>
                </a:cubicBezTo>
                <a:cubicBezTo>
                  <a:pt x="33851" y="14263"/>
                  <a:pt x="33557" y="14102"/>
                  <a:pt x="33248" y="13955"/>
                </a:cubicBezTo>
                <a:cubicBezTo>
                  <a:pt x="33503" y="13606"/>
                  <a:pt x="33744" y="13231"/>
                  <a:pt x="33945" y="12856"/>
                </a:cubicBezTo>
                <a:cubicBezTo>
                  <a:pt x="34629" y="11489"/>
                  <a:pt x="34897" y="9868"/>
                  <a:pt x="34428" y="8434"/>
                </a:cubicBezTo>
                <a:cubicBezTo>
                  <a:pt x="33651" y="6082"/>
                  <a:pt x="31094" y="4777"/>
                  <a:pt x="28587" y="4777"/>
                </a:cubicBezTo>
                <a:cubicBezTo>
                  <a:pt x="28065" y="4777"/>
                  <a:pt x="27545" y="4834"/>
                  <a:pt x="27044" y="4949"/>
                </a:cubicBezTo>
                <a:cubicBezTo>
                  <a:pt x="26695" y="5030"/>
                  <a:pt x="26387" y="5124"/>
                  <a:pt x="26066" y="5231"/>
                </a:cubicBezTo>
                <a:cubicBezTo>
                  <a:pt x="25999" y="4789"/>
                  <a:pt x="25891" y="4373"/>
                  <a:pt x="25757" y="3971"/>
                </a:cubicBezTo>
                <a:cubicBezTo>
                  <a:pt x="25302" y="2537"/>
                  <a:pt x="24337" y="1197"/>
                  <a:pt x="22983" y="500"/>
                </a:cubicBezTo>
                <a:cubicBezTo>
                  <a:pt x="22306" y="157"/>
                  <a:pt x="21579" y="0"/>
                  <a:pt x="2084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26"/>
          <p:cNvSpPr/>
          <p:nvPr/>
        </p:nvSpPr>
        <p:spPr>
          <a:xfrm>
            <a:off x="-457225" y="3519468"/>
            <a:ext cx="3368035" cy="2363431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26"/>
          <p:cNvSpPr/>
          <p:nvPr/>
        </p:nvSpPr>
        <p:spPr>
          <a:xfrm>
            <a:off x="920475" y="856725"/>
            <a:ext cx="612624" cy="689402"/>
          </a:xfrm>
          <a:custGeom>
            <a:avLst/>
            <a:gdLst/>
            <a:ahLst/>
            <a:cxnLst/>
            <a:rect l="l" t="t" r="r" b="b"/>
            <a:pathLst>
              <a:path w="6527" h="7345" extrusionOk="0">
                <a:moveTo>
                  <a:pt x="3337" y="0"/>
                </a:moveTo>
                <a:cubicBezTo>
                  <a:pt x="3203" y="0"/>
                  <a:pt x="3082" y="121"/>
                  <a:pt x="3082" y="255"/>
                </a:cubicBezTo>
                <a:cubicBezTo>
                  <a:pt x="3082" y="1046"/>
                  <a:pt x="3082" y="2078"/>
                  <a:pt x="3056" y="3176"/>
                </a:cubicBezTo>
                <a:lnTo>
                  <a:pt x="1421" y="1448"/>
                </a:lnTo>
                <a:cubicBezTo>
                  <a:pt x="1380" y="1394"/>
                  <a:pt x="1313" y="1354"/>
                  <a:pt x="1246" y="1354"/>
                </a:cubicBezTo>
                <a:cubicBezTo>
                  <a:pt x="1179" y="1354"/>
                  <a:pt x="1126" y="1381"/>
                  <a:pt x="1072" y="1421"/>
                </a:cubicBezTo>
                <a:cubicBezTo>
                  <a:pt x="978" y="1528"/>
                  <a:pt x="978" y="1675"/>
                  <a:pt x="1059" y="1783"/>
                </a:cubicBezTo>
                <a:lnTo>
                  <a:pt x="2734" y="3565"/>
                </a:lnTo>
                <a:cubicBezTo>
                  <a:pt x="1890" y="3605"/>
                  <a:pt x="1072" y="3632"/>
                  <a:pt x="241" y="3686"/>
                </a:cubicBezTo>
                <a:cubicBezTo>
                  <a:pt x="107" y="3686"/>
                  <a:pt x="0" y="3806"/>
                  <a:pt x="0" y="3954"/>
                </a:cubicBezTo>
                <a:cubicBezTo>
                  <a:pt x="0" y="4088"/>
                  <a:pt x="121" y="4195"/>
                  <a:pt x="268" y="4195"/>
                </a:cubicBezTo>
                <a:cubicBezTo>
                  <a:pt x="1045" y="4155"/>
                  <a:pt x="1809" y="4101"/>
                  <a:pt x="2587" y="4088"/>
                </a:cubicBezTo>
                <a:lnTo>
                  <a:pt x="2587" y="4088"/>
                </a:lnTo>
                <a:cubicBezTo>
                  <a:pt x="2493" y="4195"/>
                  <a:pt x="2412" y="4275"/>
                  <a:pt x="2332" y="4369"/>
                </a:cubicBezTo>
                <a:cubicBezTo>
                  <a:pt x="1943" y="4811"/>
                  <a:pt x="1541" y="5267"/>
                  <a:pt x="1112" y="5669"/>
                </a:cubicBezTo>
                <a:cubicBezTo>
                  <a:pt x="1005" y="5763"/>
                  <a:pt x="1005" y="5910"/>
                  <a:pt x="1112" y="6017"/>
                </a:cubicBezTo>
                <a:cubicBezTo>
                  <a:pt x="1159" y="6064"/>
                  <a:pt x="1220" y="6088"/>
                  <a:pt x="1282" y="6088"/>
                </a:cubicBezTo>
                <a:cubicBezTo>
                  <a:pt x="1344" y="6088"/>
                  <a:pt x="1407" y="6064"/>
                  <a:pt x="1461" y="6017"/>
                </a:cubicBezTo>
                <a:cubicBezTo>
                  <a:pt x="1903" y="5602"/>
                  <a:pt x="2292" y="5146"/>
                  <a:pt x="2694" y="4691"/>
                </a:cubicBezTo>
                <a:cubicBezTo>
                  <a:pt x="2801" y="4570"/>
                  <a:pt x="2922" y="4463"/>
                  <a:pt x="3015" y="4329"/>
                </a:cubicBezTo>
                <a:lnTo>
                  <a:pt x="3015" y="4329"/>
                </a:lnTo>
                <a:cubicBezTo>
                  <a:pt x="2989" y="5307"/>
                  <a:pt x="2962" y="6299"/>
                  <a:pt x="2935" y="7089"/>
                </a:cubicBezTo>
                <a:cubicBezTo>
                  <a:pt x="2935" y="7223"/>
                  <a:pt x="3029" y="7344"/>
                  <a:pt x="3163" y="7344"/>
                </a:cubicBezTo>
                <a:cubicBezTo>
                  <a:pt x="3297" y="7344"/>
                  <a:pt x="3417" y="7237"/>
                  <a:pt x="3417" y="7103"/>
                </a:cubicBezTo>
                <a:cubicBezTo>
                  <a:pt x="3458" y="6339"/>
                  <a:pt x="3484" y="5374"/>
                  <a:pt x="3498" y="4396"/>
                </a:cubicBezTo>
                <a:lnTo>
                  <a:pt x="5012" y="6004"/>
                </a:lnTo>
                <a:cubicBezTo>
                  <a:pt x="5061" y="6053"/>
                  <a:pt x="5128" y="6076"/>
                  <a:pt x="5194" y="6076"/>
                </a:cubicBezTo>
                <a:cubicBezTo>
                  <a:pt x="5255" y="6076"/>
                  <a:pt x="5315" y="6056"/>
                  <a:pt x="5361" y="6017"/>
                </a:cubicBezTo>
                <a:cubicBezTo>
                  <a:pt x="5468" y="5910"/>
                  <a:pt x="5468" y="5763"/>
                  <a:pt x="5374" y="5669"/>
                </a:cubicBezTo>
                <a:lnTo>
                  <a:pt x="3833" y="4021"/>
                </a:lnTo>
                <a:cubicBezTo>
                  <a:pt x="4637" y="3994"/>
                  <a:pt x="5468" y="3967"/>
                  <a:pt x="6272" y="3954"/>
                </a:cubicBezTo>
                <a:cubicBezTo>
                  <a:pt x="6406" y="3954"/>
                  <a:pt x="6513" y="3833"/>
                  <a:pt x="6500" y="3699"/>
                </a:cubicBezTo>
                <a:cubicBezTo>
                  <a:pt x="6526" y="3592"/>
                  <a:pt x="6406" y="3485"/>
                  <a:pt x="6272" y="3485"/>
                </a:cubicBezTo>
                <a:cubicBezTo>
                  <a:pt x="5428" y="3498"/>
                  <a:pt x="4610" y="3538"/>
                  <a:pt x="3793" y="3552"/>
                </a:cubicBezTo>
                <a:lnTo>
                  <a:pt x="3980" y="3364"/>
                </a:lnTo>
                <a:cubicBezTo>
                  <a:pt x="4195" y="3163"/>
                  <a:pt x="4422" y="2908"/>
                  <a:pt x="4690" y="2654"/>
                </a:cubicBezTo>
                <a:cubicBezTo>
                  <a:pt x="4958" y="2359"/>
                  <a:pt x="5253" y="2078"/>
                  <a:pt x="5495" y="1823"/>
                </a:cubicBezTo>
                <a:cubicBezTo>
                  <a:pt x="5602" y="1729"/>
                  <a:pt x="5602" y="1582"/>
                  <a:pt x="5495" y="1474"/>
                </a:cubicBezTo>
                <a:cubicBezTo>
                  <a:pt x="5454" y="1421"/>
                  <a:pt x="5374" y="1394"/>
                  <a:pt x="5307" y="1394"/>
                </a:cubicBezTo>
                <a:cubicBezTo>
                  <a:pt x="5253" y="1394"/>
                  <a:pt x="5200" y="1407"/>
                  <a:pt x="5146" y="1461"/>
                </a:cubicBezTo>
                <a:cubicBezTo>
                  <a:pt x="4878" y="1716"/>
                  <a:pt x="4597" y="2011"/>
                  <a:pt x="4329" y="2279"/>
                </a:cubicBezTo>
                <a:cubicBezTo>
                  <a:pt x="4074" y="2547"/>
                  <a:pt x="3819" y="2788"/>
                  <a:pt x="3618" y="2989"/>
                </a:cubicBezTo>
                <a:lnTo>
                  <a:pt x="3551" y="3056"/>
                </a:lnTo>
                <a:cubicBezTo>
                  <a:pt x="3578" y="2011"/>
                  <a:pt x="3592" y="1005"/>
                  <a:pt x="3592" y="255"/>
                </a:cubicBezTo>
                <a:cubicBezTo>
                  <a:pt x="3592" y="121"/>
                  <a:pt x="3471" y="0"/>
                  <a:pt x="333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9" name="Google Shape;279;p26"/>
          <p:cNvGrpSpPr/>
          <p:nvPr/>
        </p:nvGrpSpPr>
        <p:grpSpPr>
          <a:xfrm rot="-5400000">
            <a:off x="7151140" y="3094405"/>
            <a:ext cx="1789990" cy="2640135"/>
            <a:chOff x="2874425" y="502000"/>
            <a:chExt cx="614125" cy="905800"/>
          </a:xfrm>
        </p:grpSpPr>
        <p:sp>
          <p:nvSpPr>
            <p:cNvPr id="280" name="Google Shape;280;p26"/>
            <p:cNvSpPr/>
            <p:nvPr/>
          </p:nvSpPr>
          <p:spPr>
            <a:xfrm>
              <a:off x="3023675" y="597200"/>
              <a:ext cx="95000" cy="133825"/>
            </a:xfrm>
            <a:custGeom>
              <a:avLst/>
              <a:gdLst/>
              <a:ahLst/>
              <a:cxnLst/>
              <a:rect l="l" t="t" r="r" b="b"/>
              <a:pathLst>
                <a:path w="3800" h="5353" extrusionOk="0">
                  <a:moveTo>
                    <a:pt x="1448" y="1"/>
                  </a:moveTo>
                  <a:cubicBezTo>
                    <a:pt x="1" y="1"/>
                    <a:pt x="1387" y="3936"/>
                    <a:pt x="1723" y="4452"/>
                  </a:cubicBezTo>
                  <a:cubicBezTo>
                    <a:pt x="1924" y="4773"/>
                    <a:pt x="2152" y="5068"/>
                    <a:pt x="2487" y="5243"/>
                  </a:cubicBezTo>
                  <a:cubicBezTo>
                    <a:pt x="2633" y="5313"/>
                    <a:pt x="2799" y="5352"/>
                    <a:pt x="2963" y="5352"/>
                  </a:cubicBezTo>
                  <a:cubicBezTo>
                    <a:pt x="3174" y="5352"/>
                    <a:pt x="3381" y="5286"/>
                    <a:pt x="3532" y="5135"/>
                  </a:cubicBezTo>
                  <a:cubicBezTo>
                    <a:pt x="3760" y="4908"/>
                    <a:pt x="3800" y="4532"/>
                    <a:pt x="3800" y="4197"/>
                  </a:cubicBezTo>
                  <a:cubicBezTo>
                    <a:pt x="3786" y="3045"/>
                    <a:pt x="3451" y="1906"/>
                    <a:pt x="2822" y="927"/>
                  </a:cubicBezTo>
                  <a:cubicBezTo>
                    <a:pt x="2647" y="633"/>
                    <a:pt x="2406" y="351"/>
                    <a:pt x="2085" y="177"/>
                  </a:cubicBezTo>
                  <a:cubicBezTo>
                    <a:pt x="1829" y="55"/>
                    <a:pt x="1618" y="1"/>
                    <a:pt x="14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26"/>
            <p:cNvSpPr/>
            <p:nvPr/>
          </p:nvSpPr>
          <p:spPr>
            <a:xfrm>
              <a:off x="3322275" y="760050"/>
              <a:ext cx="94900" cy="133800"/>
            </a:xfrm>
            <a:custGeom>
              <a:avLst/>
              <a:gdLst/>
              <a:ahLst/>
              <a:cxnLst/>
              <a:rect l="l" t="t" r="r" b="b"/>
              <a:pathLst>
                <a:path w="3796" h="5352" extrusionOk="0">
                  <a:moveTo>
                    <a:pt x="1457" y="0"/>
                  </a:moveTo>
                  <a:cubicBezTo>
                    <a:pt x="0" y="0"/>
                    <a:pt x="1407" y="3959"/>
                    <a:pt x="1719" y="4451"/>
                  </a:cubicBezTo>
                  <a:cubicBezTo>
                    <a:pt x="1920" y="4772"/>
                    <a:pt x="2161" y="5067"/>
                    <a:pt x="2496" y="5241"/>
                  </a:cubicBezTo>
                  <a:cubicBezTo>
                    <a:pt x="2642" y="5312"/>
                    <a:pt x="2806" y="5351"/>
                    <a:pt x="2967" y="5351"/>
                  </a:cubicBezTo>
                  <a:cubicBezTo>
                    <a:pt x="3175" y="5351"/>
                    <a:pt x="3377" y="5285"/>
                    <a:pt x="3528" y="5134"/>
                  </a:cubicBezTo>
                  <a:cubicBezTo>
                    <a:pt x="3769" y="4906"/>
                    <a:pt x="3796" y="4531"/>
                    <a:pt x="3796" y="4196"/>
                  </a:cubicBezTo>
                  <a:cubicBezTo>
                    <a:pt x="3783" y="3044"/>
                    <a:pt x="3448" y="1905"/>
                    <a:pt x="2831" y="926"/>
                  </a:cubicBezTo>
                  <a:cubicBezTo>
                    <a:pt x="2644" y="631"/>
                    <a:pt x="2402" y="350"/>
                    <a:pt x="2094" y="176"/>
                  </a:cubicBezTo>
                  <a:cubicBezTo>
                    <a:pt x="1838" y="55"/>
                    <a:pt x="1628" y="0"/>
                    <a:pt x="14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26"/>
            <p:cNvSpPr/>
            <p:nvPr/>
          </p:nvSpPr>
          <p:spPr>
            <a:xfrm>
              <a:off x="3181975" y="689800"/>
              <a:ext cx="69050" cy="141350"/>
            </a:xfrm>
            <a:custGeom>
              <a:avLst/>
              <a:gdLst/>
              <a:ahLst/>
              <a:cxnLst/>
              <a:rect l="l" t="t" r="r" b="b"/>
              <a:pathLst>
                <a:path w="2762" h="5654" extrusionOk="0">
                  <a:moveTo>
                    <a:pt x="815" y="0"/>
                  </a:moveTo>
                  <a:cubicBezTo>
                    <a:pt x="421" y="0"/>
                    <a:pt x="79" y="333"/>
                    <a:pt x="41" y="1069"/>
                  </a:cubicBezTo>
                  <a:cubicBezTo>
                    <a:pt x="1" y="2477"/>
                    <a:pt x="577" y="4125"/>
                    <a:pt x="1434" y="5224"/>
                  </a:cubicBezTo>
                  <a:cubicBezTo>
                    <a:pt x="1604" y="5432"/>
                    <a:pt x="1824" y="5653"/>
                    <a:pt x="2082" y="5653"/>
                  </a:cubicBezTo>
                  <a:cubicBezTo>
                    <a:pt x="2089" y="5653"/>
                    <a:pt x="2097" y="5653"/>
                    <a:pt x="2105" y="5653"/>
                  </a:cubicBezTo>
                  <a:cubicBezTo>
                    <a:pt x="2587" y="5639"/>
                    <a:pt x="2761" y="5009"/>
                    <a:pt x="2748" y="4554"/>
                  </a:cubicBezTo>
                  <a:cubicBezTo>
                    <a:pt x="2708" y="3361"/>
                    <a:pt x="2346" y="2222"/>
                    <a:pt x="1971" y="1096"/>
                  </a:cubicBezTo>
                  <a:cubicBezTo>
                    <a:pt x="1740" y="397"/>
                    <a:pt x="1246" y="0"/>
                    <a:pt x="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26"/>
            <p:cNvSpPr/>
            <p:nvPr/>
          </p:nvSpPr>
          <p:spPr>
            <a:xfrm>
              <a:off x="3223175" y="1134275"/>
              <a:ext cx="69375" cy="141475"/>
            </a:xfrm>
            <a:custGeom>
              <a:avLst/>
              <a:gdLst/>
              <a:ahLst/>
              <a:cxnLst/>
              <a:rect l="l" t="t" r="r" b="b"/>
              <a:pathLst>
                <a:path w="2775" h="5659" extrusionOk="0">
                  <a:moveTo>
                    <a:pt x="680" y="1"/>
                  </a:moveTo>
                  <a:cubicBezTo>
                    <a:pt x="673" y="1"/>
                    <a:pt x="665" y="1"/>
                    <a:pt x="658" y="1"/>
                  </a:cubicBezTo>
                  <a:cubicBezTo>
                    <a:pt x="175" y="15"/>
                    <a:pt x="1" y="645"/>
                    <a:pt x="28" y="1114"/>
                  </a:cubicBezTo>
                  <a:cubicBezTo>
                    <a:pt x="54" y="2293"/>
                    <a:pt x="430" y="3432"/>
                    <a:pt x="792" y="4558"/>
                  </a:cubicBezTo>
                  <a:cubicBezTo>
                    <a:pt x="1023" y="5259"/>
                    <a:pt x="1518" y="5659"/>
                    <a:pt x="1949" y="5659"/>
                  </a:cubicBezTo>
                  <a:cubicBezTo>
                    <a:pt x="2343" y="5659"/>
                    <a:pt x="2683" y="5326"/>
                    <a:pt x="2721" y="4585"/>
                  </a:cubicBezTo>
                  <a:cubicBezTo>
                    <a:pt x="2775" y="3204"/>
                    <a:pt x="2185" y="1529"/>
                    <a:pt x="1328" y="444"/>
                  </a:cubicBezTo>
                  <a:cubicBezTo>
                    <a:pt x="1158" y="222"/>
                    <a:pt x="938" y="1"/>
                    <a:pt x="6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26"/>
            <p:cNvSpPr/>
            <p:nvPr/>
          </p:nvSpPr>
          <p:spPr>
            <a:xfrm>
              <a:off x="3047975" y="1007225"/>
              <a:ext cx="69025" cy="141525"/>
            </a:xfrm>
            <a:custGeom>
              <a:avLst/>
              <a:gdLst/>
              <a:ahLst/>
              <a:cxnLst/>
              <a:rect l="l" t="t" r="r" b="b"/>
              <a:pathLst>
                <a:path w="2761" h="5661" extrusionOk="0">
                  <a:moveTo>
                    <a:pt x="809" y="0"/>
                  </a:moveTo>
                  <a:cubicBezTo>
                    <a:pt x="417" y="0"/>
                    <a:pt x="79" y="330"/>
                    <a:pt x="40" y="1063"/>
                  </a:cubicBezTo>
                  <a:cubicBezTo>
                    <a:pt x="0" y="2457"/>
                    <a:pt x="576" y="4132"/>
                    <a:pt x="1434" y="5217"/>
                  </a:cubicBezTo>
                  <a:cubicBezTo>
                    <a:pt x="1604" y="5426"/>
                    <a:pt x="1824" y="5660"/>
                    <a:pt x="2083" y="5660"/>
                  </a:cubicBezTo>
                  <a:cubicBezTo>
                    <a:pt x="2090" y="5660"/>
                    <a:pt x="2097" y="5660"/>
                    <a:pt x="2104" y="5660"/>
                  </a:cubicBezTo>
                  <a:cubicBezTo>
                    <a:pt x="2587" y="5633"/>
                    <a:pt x="2761" y="5016"/>
                    <a:pt x="2747" y="4547"/>
                  </a:cubicBezTo>
                  <a:cubicBezTo>
                    <a:pt x="2707" y="3355"/>
                    <a:pt x="2345" y="2216"/>
                    <a:pt x="1970" y="1103"/>
                  </a:cubicBezTo>
                  <a:cubicBezTo>
                    <a:pt x="1738" y="401"/>
                    <a:pt x="1241" y="0"/>
                    <a:pt x="8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6"/>
            <p:cNvSpPr/>
            <p:nvPr/>
          </p:nvSpPr>
          <p:spPr>
            <a:xfrm>
              <a:off x="3094525" y="817100"/>
              <a:ext cx="89825" cy="154950"/>
            </a:xfrm>
            <a:custGeom>
              <a:avLst/>
              <a:gdLst/>
              <a:ahLst/>
              <a:cxnLst/>
              <a:rect l="l" t="t" r="r" b="b"/>
              <a:pathLst>
                <a:path w="3593" h="6198" extrusionOk="0">
                  <a:moveTo>
                    <a:pt x="1160" y="0"/>
                  </a:moveTo>
                  <a:cubicBezTo>
                    <a:pt x="897" y="0"/>
                    <a:pt x="644" y="93"/>
                    <a:pt x="497" y="306"/>
                  </a:cubicBezTo>
                  <a:cubicBezTo>
                    <a:pt x="1" y="963"/>
                    <a:pt x="376" y="1834"/>
                    <a:pt x="564" y="2504"/>
                  </a:cubicBezTo>
                  <a:cubicBezTo>
                    <a:pt x="845" y="3522"/>
                    <a:pt x="1060" y="4460"/>
                    <a:pt x="1649" y="5385"/>
                  </a:cubicBezTo>
                  <a:cubicBezTo>
                    <a:pt x="1797" y="5640"/>
                    <a:pt x="1984" y="5867"/>
                    <a:pt x="2225" y="6042"/>
                  </a:cubicBezTo>
                  <a:cubicBezTo>
                    <a:pt x="2365" y="6140"/>
                    <a:pt x="2544" y="6198"/>
                    <a:pt x="2720" y="6198"/>
                  </a:cubicBezTo>
                  <a:cubicBezTo>
                    <a:pt x="2832" y="6198"/>
                    <a:pt x="2944" y="6174"/>
                    <a:pt x="3043" y="6122"/>
                  </a:cubicBezTo>
                  <a:cubicBezTo>
                    <a:pt x="3405" y="5934"/>
                    <a:pt x="3512" y="5465"/>
                    <a:pt x="3525" y="5050"/>
                  </a:cubicBezTo>
                  <a:cubicBezTo>
                    <a:pt x="3592" y="3643"/>
                    <a:pt x="3244" y="2222"/>
                    <a:pt x="2520" y="1016"/>
                  </a:cubicBezTo>
                  <a:cubicBezTo>
                    <a:pt x="2306" y="641"/>
                    <a:pt x="2038" y="293"/>
                    <a:pt x="1649" y="105"/>
                  </a:cubicBezTo>
                  <a:cubicBezTo>
                    <a:pt x="1498" y="37"/>
                    <a:pt x="1327" y="0"/>
                    <a:pt x="116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6"/>
            <p:cNvSpPr/>
            <p:nvPr/>
          </p:nvSpPr>
          <p:spPr>
            <a:xfrm>
              <a:off x="3363225" y="560650"/>
              <a:ext cx="89475" cy="155125"/>
            </a:xfrm>
            <a:custGeom>
              <a:avLst/>
              <a:gdLst/>
              <a:ahLst/>
              <a:cxnLst/>
              <a:rect l="l" t="t" r="r" b="b"/>
              <a:pathLst>
                <a:path w="3579" h="6205" extrusionOk="0">
                  <a:moveTo>
                    <a:pt x="1154" y="0"/>
                  </a:moveTo>
                  <a:cubicBezTo>
                    <a:pt x="892" y="0"/>
                    <a:pt x="639" y="98"/>
                    <a:pt x="483" y="312"/>
                  </a:cubicBezTo>
                  <a:cubicBezTo>
                    <a:pt x="0" y="969"/>
                    <a:pt x="362" y="1840"/>
                    <a:pt x="550" y="2510"/>
                  </a:cubicBezTo>
                  <a:cubicBezTo>
                    <a:pt x="831" y="3529"/>
                    <a:pt x="1073" y="4493"/>
                    <a:pt x="1635" y="5391"/>
                  </a:cubicBezTo>
                  <a:cubicBezTo>
                    <a:pt x="1796" y="5646"/>
                    <a:pt x="1970" y="5874"/>
                    <a:pt x="2212" y="6048"/>
                  </a:cubicBezTo>
                  <a:cubicBezTo>
                    <a:pt x="2351" y="6146"/>
                    <a:pt x="2530" y="6204"/>
                    <a:pt x="2706" y="6204"/>
                  </a:cubicBezTo>
                  <a:cubicBezTo>
                    <a:pt x="2818" y="6204"/>
                    <a:pt x="2930" y="6181"/>
                    <a:pt x="3029" y="6128"/>
                  </a:cubicBezTo>
                  <a:cubicBezTo>
                    <a:pt x="3404" y="5941"/>
                    <a:pt x="3498" y="5472"/>
                    <a:pt x="3511" y="5056"/>
                  </a:cubicBezTo>
                  <a:cubicBezTo>
                    <a:pt x="3578" y="3649"/>
                    <a:pt x="3230" y="2229"/>
                    <a:pt x="2506" y="1023"/>
                  </a:cubicBezTo>
                  <a:cubicBezTo>
                    <a:pt x="2292" y="647"/>
                    <a:pt x="2024" y="299"/>
                    <a:pt x="1635" y="111"/>
                  </a:cubicBezTo>
                  <a:cubicBezTo>
                    <a:pt x="1486" y="39"/>
                    <a:pt x="1318" y="0"/>
                    <a:pt x="11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26"/>
            <p:cNvSpPr/>
            <p:nvPr/>
          </p:nvSpPr>
          <p:spPr>
            <a:xfrm>
              <a:off x="2920650" y="727200"/>
              <a:ext cx="89475" cy="130750"/>
            </a:xfrm>
            <a:custGeom>
              <a:avLst/>
              <a:gdLst/>
              <a:ahLst/>
              <a:cxnLst/>
              <a:rect l="l" t="t" r="r" b="b"/>
              <a:pathLst>
                <a:path w="3579" h="5230" extrusionOk="0">
                  <a:moveTo>
                    <a:pt x="1510" y="1"/>
                  </a:moveTo>
                  <a:cubicBezTo>
                    <a:pt x="1499" y="1"/>
                    <a:pt x="1487" y="1"/>
                    <a:pt x="1475" y="2"/>
                  </a:cubicBezTo>
                  <a:cubicBezTo>
                    <a:pt x="1" y="123"/>
                    <a:pt x="1783" y="4130"/>
                    <a:pt x="2078" y="4626"/>
                  </a:cubicBezTo>
                  <a:cubicBezTo>
                    <a:pt x="2199" y="4880"/>
                    <a:pt x="2386" y="5148"/>
                    <a:pt x="2681" y="5215"/>
                  </a:cubicBezTo>
                  <a:cubicBezTo>
                    <a:pt x="2719" y="5225"/>
                    <a:pt x="2757" y="5229"/>
                    <a:pt x="2795" y="5229"/>
                  </a:cubicBezTo>
                  <a:cubicBezTo>
                    <a:pt x="3029" y="5229"/>
                    <a:pt x="3265" y="5063"/>
                    <a:pt x="3391" y="4867"/>
                  </a:cubicBezTo>
                  <a:cubicBezTo>
                    <a:pt x="3539" y="4626"/>
                    <a:pt x="3579" y="4331"/>
                    <a:pt x="3566" y="4036"/>
                  </a:cubicBezTo>
                  <a:cubicBezTo>
                    <a:pt x="3539" y="3299"/>
                    <a:pt x="3298" y="2616"/>
                    <a:pt x="3056" y="1932"/>
                  </a:cubicBezTo>
                  <a:cubicBezTo>
                    <a:pt x="2936" y="1597"/>
                    <a:pt x="2828" y="1262"/>
                    <a:pt x="2641" y="954"/>
                  </a:cubicBezTo>
                  <a:cubicBezTo>
                    <a:pt x="2453" y="659"/>
                    <a:pt x="2199" y="378"/>
                    <a:pt x="1917" y="177"/>
                  </a:cubicBezTo>
                  <a:cubicBezTo>
                    <a:pt x="1793" y="77"/>
                    <a:pt x="1657" y="1"/>
                    <a:pt x="15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6"/>
            <p:cNvSpPr/>
            <p:nvPr/>
          </p:nvSpPr>
          <p:spPr>
            <a:xfrm>
              <a:off x="3398725" y="958375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0"/>
                  </a:moveTo>
                  <a:cubicBezTo>
                    <a:pt x="1500" y="0"/>
                    <a:pt x="1488" y="1"/>
                    <a:pt x="1475" y="2"/>
                  </a:cubicBezTo>
                  <a:cubicBezTo>
                    <a:pt x="1" y="123"/>
                    <a:pt x="1810" y="4129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9" y="5224"/>
                    <a:pt x="2757" y="5229"/>
                    <a:pt x="2795" y="5229"/>
                  </a:cubicBezTo>
                  <a:cubicBezTo>
                    <a:pt x="3032" y="5229"/>
                    <a:pt x="3278" y="5062"/>
                    <a:pt x="3405" y="4866"/>
                  </a:cubicBezTo>
                  <a:cubicBezTo>
                    <a:pt x="3552" y="4625"/>
                    <a:pt x="3592" y="4330"/>
                    <a:pt x="3566" y="4036"/>
                  </a:cubicBezTo>
                  <a:cubicBezTo>
                    <a:pt x="3552" y="3299"/>
                    <a:pt x="3298" y="2615"/>
                    <a:pt x="3070" y="1932"/>
                  </a:cubicBezTo>
                  <a:cubicBezTo>
                    <a:pt x="2949" y="1597"/>
                    <a:pt x="2829" y="1262"/>
                    <a:pt x="2654" y="953"/>
                  </a:cubicBezTo>
                  <a:cubicBezTo>
                    <a:pt x="2467" y="659"/>
                    <a:pt x="2212" y="377"/>
                    <a:pt x="1931" y="176"/>
                  </a:cubicBezTo>
                  <a:cubicBezTo>
                    <a:pt x="1806" y="77"/>
                    <a:pt x="1671" y="0"/>
                    <a:pt x="15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6"/>
            <p:cNvSpPr/>
            <p:nvPr/>
          </p:nvSpPr>
          <p:spPr>
            <a:xfrm>
              <a:off x="3194700" y="502000"/>
              <a:ext cx="89825" cy="130475"/>
            </a:xfrm>
            <a:custGeom>
              <a:avLst/>
              <a:gdLst/>
              <a:ahLst/>
              <a:cxnLst/>
              <a:rect l="l" t="t" r="r" b="b"/>
              <a:pathLst>
                <a:path w="3593" h="5219" extrusionOk="0">
                  <a:moveTo>
                    <a:pt x="1536" y="0"/>
                  </a:moveTo>
                  <a:cubicBezTo>
                    <a:pt x="1516" y="0"/>
                    <a:pt x="1495" y="2"/>
                    <a:pt x="1475" y="5"/>
                  </a:cubicBezTo>
                  <a:cubicBezTo>
                    <a:pt x="1" y="112"/>
                    <a:pt x="1810" y="4119"/>
                    <a:pt x="2078" y="4628"/>
                  </a:cubicBezTo>
                  <a:cubicBezTo>
                    <a:pt x="2212" y="4869"/>
                    <a:pt x="2400" y="5137"/>
                    <a:pt x="2681" y="5204"/>
                  </a:cubicBezTo>
                  <a:cubicBezTo>
                    <a:pt x="2720" y="5214"/>
                    <a:pt x="2760" y="5219"/>
                    <a:pt x="2801" y="5219"/>
                  </a:cubicBezTo>
                  <a:cubicBezTo>
                    <a:pt x="3036" y="5219"/>
                    <a:pt x="3279" y="5062"/>
                    <a:pt x="3405" y="4856"/>
                  </a:cubicBezTo>
                  <a:cubicBezTo>
                    <a:pt x="3552" y="4628"/>
                    <a:pt x="3592" y="4320"/>
                    <a:pt x="3579" y="4039"/>
                  </a:cubicBezTo>
                  <a:cubicBezTo>
                    <a:pt x="3552" y="3302"/>
                    <a:pt x="3297" y="2605"/>
                    <a:pt x="3070" y="1921"/>
                  </a:cubicBezTo>
                  <a:cubicBezTo>
                    <a:pt x="2949" y="1586"/>
                    <a:pt x="2842" y="1251"/>
                    <a:pt x="2654" y="956"/>
                  </a:cubicBezTo>
                  <a:cubicBezTo>
                    <a:pt x="2467" y="648"/>
                    <a:pt x="2212" y="367"/>
                    <a:pt x="1931" y="166"/>
                  </a:cubicBezTo>
                  <a:cubicBezTo>
                    <a:pt x="1812" y="83"/>
                    <a:pt x="1684" y="0"/>
                    <a:pt x="15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6"/>
            <p:cNvSpPr/>
            <p:nvPr/>
          </p:nvSpPr>
          <p:spPr>
            <a:xfrm>
              <a:off x="3358525" y="1172450"/>
              <a:ext cx="89825" cy="130725"/>
            </a:xfrm>
            <a:custGeom>
              <a:avLst/>
              <a:gdLst/>
              <a:ahLst/>
              <a:cxnLst/>
              <a:rect l="l" t="t" r="r" b="b"/>
              <a:pathLst>
                <a:path w="3593" h="5229" extrusionOk="0">
                  <a:moveTo>
                    <a:pt x="1513" y="1"/>
                  </a:moveTo>
                  <a:cubicBezTo>
                    <a:pt x="1500" y="1"/>
                    <a:pt x="1488" y="1"/>
                    <a:pt x="1475" y="2"/>
                  </a:cubicBezTo>
                  <a:cubicBezTo>
                    <a:pt x="1" y="123"/>
                    <a:pt x="1797" y="4116"/>
                    <a:pt x="2078" y="4625"/>
                  </a:cubicBezTo>
                  <a:cubicBezTo>
                    <a:pt x="2212" y="4880"/>
                    <a:pt x="2400" y="5148"/>
                    <a:pt x="2681" y="5215"/>
                  </a:cubicBezTo>
                  <a:cubicBezTo>
                    <a:pt x="2718" y="5224"/>
                    <a:pt x="2756" y="5229"/>
                    <a:pt x="2795" y="5229"/>
                  </a:cubicBezTo>
                  <a:cubicBezTo>
                    <a:pt x="3032" y="5229"/>
                    <a:pt x="3278" y="5061"/>
                    <a:pt x="3405" y="4853"/>
                  </a:cubicBezTo>
                  <a:cubicBezTo>
                    <a:pt x="3552" y="4625"/>
                    <a:pt x="3592" y="4317"/>
                    <a:pt x="3565" y="4036"/>
                  </a:cubicBezTo>
                  <a:cubicBezTo>
                    <a:pt x="3552" y="3299"/>
                    <a:pt x="3297" y="2615"/>
                    <a:pt x="3070" y="1932"/>
                  </a:cubicBezTo>
                  <a:cubicBezTo>
                    <a:pt x="2949" y="1597"/>
                    <a:pt x="2828" y="1262"/>
                    <a:pt x="2654" y="954"/>
                  </a:cubicBezTo>
                  <a:cubicBezTo>
                    <a:pt x="2467" y="645"/>
                    <a:pt x="2212" y="364"/>
                    <a:pt x="1931" y="163"/>
                  </a:cubicBezTo>
                  <a:cubicBezTo>
                    <a:pt x="1806" y="76"/>
                    <a:pt x="1671" y="1"/>
                    <a:pt x="15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6"/>
            <p:cNvSpPr/>
            <p:nvPr/>
          </p:nvSpPr>
          <p:spPr>
            <a:xfrm>
              <a:off x="3256025" y="918125"/>
              <a:ext cx="104550" cy="155450"/>
            </a:xfrm>
            <a:custGeom>
              <a:avLst/>
              <a:gdLst/>
              <a:ahLst/>
              <a:cxnLst/>
              <a:rect l="l" t="t" r="r" b="b"/>
              <a:pathLst>
                <a:path w="4182" h="6218" extrusionOk="0">
                  <a:moveTo>
                    <a:pt x="1782" y="0"/>
                  </a:moveTo>
                  <a:cubicBezTo>
                    <a:pt x="1224" y="0"/>
                    <a:pt x="594" y="511"/>
                    <a:pt x="416" y="1022"/>
                  </a:cubicBezTo>
                  <a:cubicBezTo>
                    <a:pt x="0" y="2202"/>
                    <a:pt x="804" y="4105"/>
                    <a:pt x="1421" y="5110"/>
                  </a:cubicBezTo>
                  <a:cubicBezTo>
                    <a:pt x="1689" y="5552"/>
                    <a:pt x="2024" y="5967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3"/>
                    <a:pt x="3096" y="6168"/>
                  </a:cubicBezTo>
                  <a:cubicBezTo>
                    <a:pt x="3270" y="6101"/>
                    <a:pt x="3404" y="5981"/>
                    <a:pt x="3498" y="5847"/>
                  </a:cubicBezTo>
                  <a:cubicBezTo>
                    <a:pt x="4020" y="5230"/>
                    <a:pt x="4181" y="4359"/>
                    <a:pt x="4087" y="3555"/>
                  </a:cubicBezTo>
                  <a:cubicBezTo>
                    <a:pt x="3980" y="2751"/>
                    <a:pt x="3645" y="2001"/>
                    <a:pt x="3270" y="1277"/>
                  </a:cubicBezTo>
                  <a:cubicBezTo>
                    <a:pt x="2975" y="741"/>
                    <a:pt x="2533" y="57"/>
                    <a:pt x="1863" y="4"/>
                  </a:cubicBezTo>
                  <a:cubicBezTo>
                    <a:pt x="1836" y="1"/>
                    <a:pt x="1809" y="0"/>
                    <a:pt x="17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26"/>
            <p:cNvSpPr/>
            <p:nvPr/>
          </p:nvSpPr>
          <p:spPr>
            <a:xfrm>
              <a:off x="3108275" y="1252475"/>
              <a:ext cx="104550" cy="155325"/>
            </a:xfrm>
            <a:custGeom>
              <a:avLst/>
              <a:gdLst/>
              <a:ahLst/>
              <a:cxnLst/>
              <a:rect l="l" t="t" r="r" b="b"/>
              <a:pathLst>
                <a:path w="4182" h="6213" extrusionOk="0">
                  <a:moveTo>
                    <a:pt x="1770" y="0"/>
                  </a:moveTo>
                  <a:cubicBezTo>
                    <a:pt x="1224" y="0"/>
                    <a:pt x="595" y="511"/>
                    <a:pt x="416" y="1022"/>
                  </a:cubicBezTo>
                  <a:cubicBezTo>
                    <a:pt x="0" y="2215"/>
                    <a:pt x="818" y="4105"/>
                    <a:pt x="1421" y="5110"/>
                  </a:cubicBezTo>
                  <a:cubicBezTo>
                    <a:pt x="1689" y="5539"/>
                    <a:pt x="2024" y="5967"/>
                    <a:pt x="2493" y="6142"/>
                  </a:cubicBezTo>
                  <a:cubicBezTo>
                    <a:pt x="2607" y="6182"/>
                    <a:pt x="2730" y="6213"/>
                    <a:pt x="2855" y="6213"/>
                  </a:cubicBezTo>
                  <a:cubicBezTo>
                    <a:pt x="2936" y="6213"/>
                    <a:pt x="3017" y="6200"/>
                    <a:pt x="3096" y="6168"/>
                  </a:cubicBezTo>
                  <a:cubicBezTo>
                    <a:pt x="3257" y="6101"/>
                    <a:pt x="3391" y="5981"/>
                    <a:pt x="3498" y="5847"/>
                  </a:cubicBezTo>
                  <a:cubicBezTo>
                    <a:pt x="4021" y="5230"/>
                    <a:pt x="4181" y="4359"/>
                    <a:pt x="4074" y="3555"/>
                  </a:cubicBezTo>
                  <a:cubicBezTo>
                    <a:pt x="3980" y="2751"/>
                    <a:pt x="3645" y="1987"/>
                    <a:pt x="3257" y="1277"/>
                  </a:cubicBezTo>
                  <a:cubicBezTo>
                    <a:pt x="2975" y="741"/>
                    <a:pt x="2520" y="44"/>
                    <a:pt x="1850" y="4"/>
                  </a:cubicBezTo>
                  <a:cubicBezTo>
                    <a:pt x="1824" y="1"/>
                    <a:pt x="1797" y="0"/>
                    <a:pt x="17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26"/>
            <p:cNvSpPr/>
            <p:nvPr/>
          </p:nvSpPr>
          <p:spPr>
            <a:xfrm>
              <a:off x="2874425" y="906725"/>
              <a:ext cx="104900" cy="155475"/>
            </a:xfrm>
            <a:custGeom>
              <a:avLst/>
              <a:gdLst/>
              <a:ahLst/>
              <a:cxnLst/>
              <a:rect l="l" t="t" r="r" b="b"/>
              <a:pathLst>
                <a:path w="4196" h="6219" extrusionOk="0">
                  <a:moveTo>
                    <a:pt x="1784" y="1"/>
                  </a:moveTo>
                  <a:cubicBezTo>
                    <a:pt x="1226" y="1"/>
                    <a:pt x="595" y="524"/>
                    <a:pt x="416" y="1036"/>
                  </a:cubicBezTo>
                  <a:cubicBezTo>
                    <a:pt x="1" y="2215"/>
                    <a:pt x="818" y="4118"/>
                    <a:pt x="1421" y="5123"/>
                  </a:cubicBezTo>
                  <a:cubicBezTo>
                    <a:pt x="1689" y="5552"/>
                    <a:pt x="2024" y="5968"/>
                    <a:pt x="2493" y="6155"/>
                  </a:cubicBezTo>
                  <a:cubicBezTo>
                    <a:pt x="2599" y="6193"/>
                    <a:pt x="2714" y="6218"/>
                    <a:pt x="2830" y="6218"/>
                  </a:cubicBezTo>
                  <a:cubicBezTo>
                    <a:pt x="2919" y="6218"/>
                    <a:pt x="3009" y="6204"/>
                    <a:pt x="3096" y="6169"/>
                  </a:cubicBezTo>
                  <a:cubicBezTo>
                    <a:pt x="3270" y="6102"/>
                    <a:pt x="3404" y="5981"/>
                    <a:pt x="3498" y="5847"/>
                  </a:cubicBezTo>
                  <a:cubicBezTo>
                    <a:pt x="4021" y="5231"/>
                    <a:pt x="4195" y="4360"/>
                    <a:pt x="4088" y="3555"/>
                  </a:cubicBezTo>
                  <a:cubicBezTo>
                    <a:pt x="3994" y="2751"/>
                    <a:pt x="3659" y="2001"/>
                    <a:pt x="3270" y="1277"/>
                  </a:cubicBezTo>
                  <a:cubicBezTo>
                    <a:pt x="2989" y="741"/>
                    <a:pt x="2533" y="58"/>
                    <a:pt x="1863" y="4"/>
                  </a:cubicBezTo>
                  <a:cubicBezTo>
                    <a:pt x="1837" y="2"/>
                    <a:pt x="1811" y="1"/>
                    <a:pt x="1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7"/>
          <p:cNvSpPr/>
          <p:nvPr/>
        </p:nvSpPr>
        <p:spPr>
          <a:xfrm>
            <a:off x="-1466062" y="-1700764"/>
            <a:ext cx="3726787" cy="2615176"/>
          </a:xfrm>
          <a:custGeom>
            <a:avLst/>
            <a:gdLst/>
            <a:ahLst/>
            <a:cxnLst/>
            <a:rect l="l" t="t" r="r" b="b"/>
            <a:pathLst>
              <a:path w="67689" h="47499" extrusionOk="0">
                <a:moveTo>
                  <a:pt x="23533" y="515"/>
                </a:moveTo>
                <a:cubicBezTo>
                  <a:pt x="24899" y="515"/>
                  <a:pt x="26293" y="582"/>
                  <a:pt x="27700" y="757"/>
                </a:cubicBezTo>
                <a:cubicBezTo>
                  <a:pt x="33731" y="1440"/>
                  <a:pt x="39761" y="3450"/>
                  <a:pt x="46703" y="7109"/>
                </a:cubicBezTo>
                <a:cubicBezTo>
                  <a:pt x="57504" y="12804"/>
                  <a:pt x="64030" y="19102"/>
                  <a:pt x="66094" y="25870"/>
                </a:cubicBezTo>
                <a:cubicBezTo>
                  <a:pt x="67206" y="29475"/>
                  <a:pt x="66750" y="33388"/>
                  <a:pt x="64821" y="36939"/>
                </a:cubicBezTo>
                <a:cubicBezTo>
                  <a:pt x="62516" y="41201"/>
                  <a:pt x="58361" y="44377"/>
                  <a:pt x="53148" y="45891"/>
                </a:cubicBezTo>
                <a:cubicBezTo>
                  <a:pt x="50313" y="46713"/>
                  <a:pt x="47327" y="47022"/>
                  <a:pt x="44372" y="47022"/>
                </a:cubicBezTo>
                <a:cubicBezTo>
                  <a:pt x="40052" y="47022"/>
                  <a:pt x="35797" y="46361"/>
                  <a:pt x="32176" y="45676"/>
                </a:cubicBezTo>
                <a:cubicBezTo>
                  <a:pt x="27231" y="44738"/>
                  <a:pt x="20919" y="43291"/>
                  <a:pt x="15814" y="40477"/>
                </a:cubicBezTo>
                <a:cubicBezTo>
                  <a:pt x="10199" y="37381"/>
                  <a:pt x="5562" y="32369"/>
                  <a:pt x="3069" y="26728"/>
                </a:cubicBezTo>
                <a:cubicBezTo>
                  <a:pt x="537" y="20898"/>
                  <a:pt x="510" y="15096"/>
                  <a:pt x="3056" y="10405"/>
                </a:cubicBezTo>
                <a:cubicBezTo>
                  <a:pt x="4302" y="8127"/>
                  <a:pt x="5937" y="6238"/>
                  <a:pt x="7934" y="4777"/>
                </a:cubicBezTo>
                <a:cubicBezTo>
                  <a:pt x="11700" y="2057"/>
                  <a:pt x="17435" y="515"/>
                  <a:pt x="23533" y="515"/>
                </a:cubicBezTo>
                <a:close/>
                <a:moveTo>
                  <a:pt x="23496" y="1"/>
                </a:moveTo>
                <a:cubicBezTo>
                  <a:pt x="17304" y="1"/>
                  <a:pt x="11474" y="1575"/>
                  <a:pt x="7639" y="4361"/>
                </a:cubicBezTo>
                <a:cubicBezTo>
                  <a:pt x="5575" y="5876"/>
                  <a:pt x="3887" y="7819"/>
                  <a:pt x="2614" y="10164"/>
                </a:cubicBezTo>
                <a:cubicBezTo>
                  <a:pt x="1" y="14988"/>
                  <a:pt x="1" y="20925"/>
                  <a:pt x="2614" y="26915"/>
                </a:cubicBezTo>
                <a:cubicBezTo>
                  <a:pt x="5133" y="32651"/>
                  <a:pt x="9850" y="37743"/>
                  <a:pt x="15559" y="40892"/>
                </a:cubicBezTo>
                <a:cubicBezTo>
                  <a:pt x="20732" y="43747"/>
                  <a:pt x="27097" y="45181"/>
                  <a:pt x="32069" y="46146"/>
                </a:cubicBezTo>
                <a:cubicBezTo>
                  <a:pt x="35727" y="46829"/>
                  <a:pt x="40002" y="47499"/>
                  <a:pt x="44357" y="47499"/>
                </a:cubicBezTo>
                <a:cubicBezTo>
                  <a:pt x="47346" y="47499"/>
                  <a:pt x="50388" y="47191"/>
                  <a:pt x="53282" y="46360"/>
                </a:cubicBezTo>
                <a:cubicBezTo>
                  <a:pt x="58629" y="44805"/>
                  <a:pt x="62864" y="41549"/>
                  <a:pt x="65236" y="37167"/>
                </a:cubicBezTo>
                <a:cubicBezTo>
                  <a:pt x="67219" y="33495"/>
                  <a:pt x="67688" y="29421"/>
                  <a:pt x="66549" y="25709"/>
                </a:cubicBezTo>
                <a:cubicBezTo>
                  <a:pt x="64432" y="18821"/>
                  <a:pt x="57839" y="12402"/>
                  <a:pt x="46917" y="6653"/>
                </a:cubicBezTo>
                <a:cubicBezTo>
                  <a:pt x="39935" y="2968"/>
                  <a:pt x="33838" y="944"/>
                  <a:pt x="27740" y="247"/>
                </a:cubicBezTo>
                <a:cubicBezTo>
                  <a:pt x="26320" y="82"/>
                  <a:pt x="24899" y="1"/>
                  <a:pt x="2349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27"/>
          <p:cNvSpPr/>
          <p:nvPr/>
        </p:nvSpPr>
        <p:spPr>
          <a:xfrm>
            <a:off x="7243139" y="3968317"/>
            <a:ext cx="2560284" cy="1643962"/>
          </a:xfrm>
          <a:custGeom>
            <a:avLst/>
            <a:gdLst/>
            <a:ahLst/>
            <a:cxnLst/>
            <a:rect l="l" t="t" r="r" b="b"/>
            <a:pathLst>
              <a:path w="46502" h="29859" extrusionOk="0">
                <a:moveTo>
                  <a:pt x="20073" y="0"/>
                </a:moveTo>
                <a:cubicBezTo>
                  <a:pt x="19106" y="0"/>
                  <a:pt x="18120" y="211"/>
                  <a:pt x="17193" y="492"/>
                </a:cubicBezTo>
                <a:cubicBezTo>
                  <a:pt x="14111" y="1389"/>
                  <a:pt x="11243" y="2984"/>
                  <a:pt x="8670" y="4914"/>
                </a:cubicBezTo>
                <a:cubicBezTo>
                  <a:pt x="5561" y="7232"/>
                  <a:pt x="2788" y="10167"/>
                  <a:pt x="1394" y="13785"/>
                </a:cubicBezTo>
                <a:cubicBezTo>
                  <a:pt x="0" y="17403"/>
                  <a:pt x="201" y="21799"/>
                  <a:pt x="2586" y="24854"/>
                </a:cubicBezTo>
                <a:cubicBezTo>
                  <a:pt x="4128" y="26838"/>
                  <a:pt x="6419" y="28124"/>
                  <a:pt x="8831" y="28834"/>
                </a:cubicBezTo>
                <a:cubicBezTo>
                  <a:pt x="11243" y="29531"/>
                  <a:pt x="13776" y="29705"/>
                  <a:pt x="16269" y="29799"/>
                </a:cubicBezTo>
                <a:cubicBezTo>
                  <a:pt x="17326" y="29837"/>
                  <a:pt x="18385" y="29859"/>
                  <a:pt x="19444" y="29859"/>
                </a:cubicBezTo>
                <a:cubicBezTo>
                  <a:pt x="22560" y="29859"/>
                  <a:pt x="25675" y="29669"/>
                  <a:pt x="28745" y="29129"/>
                </a:cubicBezTo>
                <a:cubicBezTo>
                  <a:pt x="30795" y="28767"/>
                  <a:pt x="32819" y="28245"/>
                  <a:pt x="34762" y="27521"/>
                </a:cubicBezTo>
                <a:cubicBezTo>
                  <a:pt x="36223" y="26985"/>
                  <a:pt x="37858" y="26771"/>
                  <a:pt x="39238" y="26060"/>
                </a:cubicBezTo>
                <a:cubicBezTo>
                  <a:pt x="41114" y="25029"/>
                  <a:pt x="43017" y="23715"/>
                  <a:pt x="44330" y="21973"/>
                </a:cubicBezTo>
                <a:cubicBezTo>
                  <a:pt x="45992" y="19762"/>
                  <a:pt x="46501" y="16465"/>
                  <a:pt x="44759" y="14321"/>
                </a:cubicBezTo>
                <a:cubicBezTo>
                  <a:pt x="43503" y="12767"/>
                  <a:pt x="41383" y="12202"/>
                  <a:pt x="39368" y="12202"/>
                </a:cubicBezTo>
                <a:cubicBezTo>
                  <a:pt x="39297" y="12202"/>
                  <a:pt x="39227" y="12203"/>
                  <a:pt x="39157" y="12204"/>
                </a:cubicBezTo>
                <a:cubicBezTo>
                  <a:pt x="37456" y="12258"/>
                  <a:pt x="35807" y="12646"/>
                  <a:pt x="34132" y="12901"/>
                </a:cubicBezTo>
                <a:cubicBezTo>
                  <a:pt x="34103" y="12905"/>
                  <a:pt x="34074" y="12907"/>
                  <a:pt x="34045" y="12907"/>
                </a:cubicBezTo>
                <a:cubicBezTo>
                  <a:pt x="33635" y="12907"/>
                  <a:pt x="33355" y="12473"/>
                  <a:pt x="33542" y="12097"/>
                </a:cubicBezTo>
                <a:cubicBezTo>
                  <a:pt x="33864" y="11494"/>
                  <a:pt x="34092" y="10877"/>
                  <a:pt x="34146" y="10207"/>
                </a:cubicBezTo>
                <a:cubicBezTo>
                  <a:pt x="34239" y="8411"/>
                  <a:pt x="32765" y="6803"/>
                  <a:pt x="31050" y="6281"/>
                </a:cubicBezTo>
                <a:cubicBezTo>
                  <a:pt x="30453" y="6094"/>
                  <a:pt x="29837" y="6015"/>
                  <a:pt x="29216" y="6015"/>
                </a:cubicBezTo>
                <a:cubicBezTo>
                  <a:pt x="28052" y="6015"/>
                  <a:pt x="26871" y="6294"/>
                  <a:pt x="25770" y="6669"/>
                </a:cubicBezTo>
                <a:cubicBezTo>
                  <a:pt x="24899" y="6964"/>
                  <a:pt x="24055" y="7326"/>
                  <a:pt x="23210" y="7661"/>
                </a:cubicBezTo>
                <a:cubicBezTo>
                  <a:pt x="23136" y="7689"/>
                  <a:pt x="23064" y="7702"/>
                  <a:pt x="22995" y="7702"/>
                </a:cubicBezTo>
                <a:cubicBezTo>
                  <a:pt x="22545" y="7702"/>
                  <a:pt x="22255" y="7147"/>
                  <a:pt x="22581" y="6763"/>
                </a:cubicBezTo>
                <a:cubicBezTo>
                  <a:pt x="22849" y="6468"/>
                  <a:pt x="23103" y="6160"/>
                  <a:pt x="23344" y="5852"/>
                </a:cubicBezTo>
                <a:cubicBezTo>
                  <a:pt x="23840" y="5182"/>
                  <a:pt x="24282" y="4405"/>
                  <a:pt x="24349" y="3587"/>
                </a:cubicBezTo>
                <a:cubicBezTo>
                  <a:pt x="24443" y="2059"/>
                  <a:pt x="23170" y="693"/>
                  <a:pt x="21710" y="237"/>
                </a:cubicBezTo>
                <a:cubicBezTo>
                  <a:pt x="21180" y="70"/>
                  <a:pt x="20630" y="0"/>
                  <a:pt x="2007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7"/>
          <p:cNvSpPr/>
          <p:nvPr/>
        </p:nvSpPr>
        <p:spPr>
          <a:xfrm>
            <a:off x="7854763" y="-405825"/>
            <a:ext cx="2105784" cy="2011801"/>
          </a:xfrm>
          <a:custGeom>
            <a:avLst/>
            <a:gdLst/>
            <a:ahLst/>
            <a:cxnLst/>
            <a:rect l="l" t="t" r="r" b="b"/>
            <a:pathLst>
              <a:path w="38247" h="36540" extrusionOk="0">
                <a:moveTo>
                  <a:pt x="20846" y="0"/>
                </a:moveTo>
                <a:cubicBezTo>
                  <a:pt x="18692" y="0"/>
                  <a:pt x="16481" y="1348"/>
                  <a:pt x="15291" y="3248"/>
                </a:cubicBezTo>
                <a:cubicBezTo>
                  <a:pt x="15117" y="3542"/>
                  <a:pt x="14956" y="3837"/>
                  <a:pt x="14809" y="4145"/>
                </a:cubicBezTo>
                <a:cubicBezTo>
                  <a:pt x="14460" y="3891"/>
                  <a:pt x="14085" y="3650"/>
                  <a:pt x="13710" y="3449"/>
                </a:cubicBezTo>
                <a:cubicBezTo>
                  <a:pt x="12813" y="3000"/>
                  <a:pt x="11807" y="2731"/>
                  <a:pt x="10816" y="2731"/>
                </a:cubicBezTo>
                <a:cubicBezTo>
                  <a:pt x="10296" y="2731"/>
                  <a:pt x="9781" y="2805"/>
                  <a:pt x="9288" y="2966"/>
                </a:cubicBezTo>
                <a:cubicBezTo>
                  <a:pt x="6433" y="3891"/>
                  <a:pt x="5107" y="7429"/>
                  <a:pt x="5803" y="10337"/>
                </a:cubicBezTo>
                <a:cubicBezTo>
                  <a:pt x="5884" y="10672"/>
                  <a:pt x="5978" y="10993"/>
                  <a:pt x="6085" y="11315"/>
                </a:cubicBezTo>
                <a:cubicBezTo>
                  <a:pt x="5643" y="11382"/>
                  <a:pt x="5227" y="11476"/>
                  <a:pt x="4825" y="11610"/>
                </a:cubicBezTo>
                <a:cubicBezTo>
                  <a:pt x="3391" y="12079"/>
                  <a:pt x="2051" y="13057"/>
                  <a:pt x="1354" y="14410"/>
                </a:cubicBezTo>
                <a:cubicBezTo>
                  <a:pt x="1" y="17077"/>
                  <a:pt x="1555" y="20508"/>
                  <a:pt x="4101" y="22103"/>
                </a:cubicBezTo>
                <a:cubicBezTo>
                  <a:pt x="4396" y="22277"/>
                  <a:pt x="4691" y="22438"/>
                  <a:pt x="4999" y="22585"/>
                </a:cubicBezTo>
                <a:cubicBezTo>
                  <a:pt x="4745" y="22933"/>
                  <a:pt x="4504" y="23309"/>
                  <a:pt x="4303" y="23684"/>
                </a:cubicBezTo>
                <a:cubicBezTo>
                  <a:pt x="3619" y="25051"/>
                  <a:pt x="3351" y="26672"/>
                  <a:pt x="3820" y="28106"/>
                </a:cubicBezTo>
                <a:cubicBezTo>
                  <a:pt x="4582" y="30458"/>
                  <a:pt x="7118" y="31773"/>
                  <a:pt x="9614" y="31773"/>
                </a:cubicBezTo>
                <a:cubicBezTo>
                  <a:pt x="10148" y="31773"/>
                  <a:pt x="10679" y="31713"/>
                  <a:pt x="11191" y="31590"/>
                </a:cubicBezTo>
                <a:cubicBezTo>
                  <a:pt x="11526" y="31510"/>
                  <a:pt x="11847" y="31416"/>
                  <a:pt x="12169" y="31309"/>
                </a:cubicBezTo>
                <a:cubicBezTo>
                  <a:pt x="12236" y="31751"/>
                  <a:pt x="12330" y="32167"/>
                  <a:pt x="12464" y="32569"/>
                </a:cubicBezTo>
                <a:cubicBezTo>
                  <a:pt x="12933" y="34003"/>
                  <a:pt x="13911" y="35343"/>
                  <a:pt x="15264" y="36040"/>
                </a:cubicBezTo>
                <a:cubicBezTo>
                  <a:pt x="15942" y="36383"/>
                  <a:pt x="16668" y="36539"/>
                  <a:pt x="17401" y="36539"/>
                </a:cubicBezTo>
                <a:cubicBezTo>
                  <a:pt x="19555" y="36539"/>
                  <a:pt x="21767" y="35192"/>
                  <a:pt x="22957" y="33292"/>
                </a:cubicBezTo>
                <a:cubicBezTo>
                  <a:pt x="23131" y="32998"/>
                  <a:pt x="23292" y="32703"/>
                  <a:pt x="23439" y="32394"/>
                </a:cubicBezTo>
                <a:cubicBezTo>
                  <a:pt x="23787" y="32649"/>
                  <a:pt x="24163" y="32890"/>
                  <a:pt x="24538" y="33091"/>
                </a:cubicBezTo>
                <a:cubicBezTo>
                  <a:pt x="25434" y="33540"/>
                  <a:pt x="26441" y="33809"/>
                  <a:pt x="27432" y="33809"/>
                </a:cubicBezTo>
                <a:cubicBezTo>
                  <a:pt x="27951" y="33809"/>
                  <a:pt x="28467" y="33735"/>
                  <a:pt x="28960" y="33574"/>
                </a:cubicBezTo>
                <a:cubicBezTo>
                  <a:pt x="31814" y="32649"/>
                  <a:pt x="33141" y="29111"/>
                  <a:pt x="32444" y="26203"/>
                </a:cubicBezTo>
                <a:cubicBezTo>
                  <a:pt x="32364" y="25868"/>
                  <a:pt x="32270" y="25547"/>
                  <a:pt x="32163" y="25225"/>
                </a:cubicBezTo>
                <a:cubicBezTo>
                  <a:pt x="32605" y="25158"/>
                  <a:pt x="33021" y="25064"/>
                  <a:pt x="33423" y="24930"/>
                </a:cubicBezTo>
                <a:cubicBezTo>
                  <a:pt x="34856" y="24461"/>
                  <a:pt x="36197" y="23483"/>
                  <a:pt x="36893" y="22129"/>
                </a:cubicBezTo>
                <a:cubicBezTo>
                  <a:pt x="38247" y="19463"/>
                  <a:pt x="36692" y="16032"/>
                  <a:pt x="34146" y="14437"/>
                </a:cubicBezTo>
                <a:cubicBezTo>
                  <a:pt x="33851" y="14263"/>
                  <a:pt x="33557" y="14102"/>
                  <a:pt x="33248" y="13955"/>
                </a:cubicBezTo>
                <a:cubicBezTo>
                  <a:pt x="33503" y="13606"/>
                  <a:pt x="33744" y="13231"/>
                  <a:pt x="33945" y="12856"/>
                </a:cubicBezTo>
                <a:cubicBezTo>
                  <a:pt x="34629" y="11489"/>
                  <a:pt x="34897" y="9868"/>
                  <a:pt x="34428" y="8434"/>
                </a:cubicBezTo>
                <a:cubicBezTo>
                  <a:pt x="33651" y="6082"/>
                  <a:pt x="31094" y="4777"/>
                  <a:pt x="28587" y="4777"/>
                </a:cubicBezTo>
                <a:cubicBezTo>
                  <a:pt x="28065" y="4777"/>
                  <a:pt x="27545" y="4834"/>
                  <a:pt x="27044" y="4949"/>
                </a:cubicBezTo>
                <a:cubicBezTo>
                  <a:pt x="26695" y="5030"/>
                  <a:pt x="26387" y="5124"/>
                  <a:pt x="26066" y="5231"/>
                </a:cubicBezTo>
                <a:cubicBezTo>
                  <a:pt x="25999" y="4789"/>
                  <a:pt x="25891" y="4373"/>
                  <a:pt x="25757" y="3971"/>
                </a:cubicBezTo>
                <a:cubicBezTo>
                  <a:pt x="25302" y="2537"/>
                  <a:pt x="24337" y="1197"/>
                  <a:pt x="22983" y="500"/>
                </a:cubicBezTo>
                <a:cubicBezTo>
                  <a:pt x="22306" y="157"/>
                  <a:pt x="21579" y="0"/>
                  <a:pt x="2084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7"/>
          <p:cNvSpPr/>
          <p:nvPr/>
        </p:nvSpPr>
        <p:spPr>
          <a:xfrm rot="-2088041">
            <a:off x="-270314" y="3280918"/>
            <a:ext cx="2149652" cy="1467880"/>
          </a:xfrm>
          <a:custGeom>
            <a:avLst/>
            <a:gdLst/>
            <a:ahLst/>
            <a:cxnLst/>
            <a:rect l="l" t="t" r="r" b="b"/>
            <a:pathLst>
              <a:path w="47882" h="32696" extrusionOk="0">
                <a:moveTo>
                  <a:pt x="38861" y="0"/>
                </a:moveTo>
                <a:cubicBezTo>
                  <a:pt x="38625" y="0"/>
                  <a:pt x="38334" y="184"/>
                  <a:pt x="38152" y="375"/>
                </a:cubicBezTo>
                <a:cubicBezTo>
                  <a:pt x="36196" y="2505"/>
                  <a:pt x="35124" y="5789"/>
                  <a:pt x="34186" y="8630"/>
                </a:cubicBezTo>
                <a:cubicBezTo>
                  <a:pt x="31224" y="9862"/>
                  <a:pt x="28316" y="11243"/>
                  <a:pt x="25502" y="12797"/>
                </a:cubicBezTo>
                <a:cubicBezTo>
                  <a:pt x="26467" y="9326"/>
                  <a:pt x="27405" y="5842"/>
                  <a:pt x="27820" y="2278"/>
                </a:cubicBezTo>
                <a:cubicBezTo>
                  <a:pt x="27847" y="1983"/>
                  <a:pt x="27887" y="1701"/>
                  <a:pt x="27780" y="1447"/>
                </a:cubicBezTo>
                <a:cubicBezTo>
                  <a:pt x="27697" y="1208"/>
                  <a:pt x="27475" y="1023"/>
                  <a:pt x="27238" y="1023"/>
                </a:cubicBezTo>
                <a:cubicBezTo>
                  <a:pt x="27209" y="1023"/>
                  <a:pt x="27180" y="1025"/>
                  <a:pt x="27150" y="1031"/>
                </a:cubicBezTo>
                <a:cubicBezTo>
                  <a:pt x="26949" y="1071"/>
                  <a:pt x="26802" y="1246"/>
                  <a:pt x="26668" y="1420"/>
                </a:cubicBezTo>
                <a:cubicBezTo>
                  <a:pt x="23720" y="5199"/>
                  <a:pt x="22661" y="10425"/>
                  <a:pt x="21616" y="15035"/>
                </a:cubicBezTo>
                <a:cubicBezTo>
                  <a:pt x="19606" y="16228"/>
                  <a:pt x="17649" y="17501"/>
                  <a:pt x="15706" y="18787"/>
                </a:cubicBezTo>
                <a:cubicBezTo>
                  <a:pt x="16684" y="14888"/>
                  <a:pt x="17100" y="10854"/>
                  <a:pt x="16925" y="6834"/>
                </a:cubicBezTo>
                <a:cubicBezTo>
                  <a:pt x="16912" y="6351"/>
                  <a:pt x="16845" y="5856"/>
                  <a:pt x="16389" y="5641"/>
                </a:cubicBezTo>
                <a:cubicBezTo>
                  <a:pt x="14808" y="7531"/>
                  <a:pt x="14755" y="9742"/>
                  <a:pt x="14366" y="12127"/>
                </a:cubicBezTo>
                <a:cubicBezTo>
                  <a:pt x="13910" y="14955"/>
                  <a:pt x="13441" y="17796"/>
                  <a:pt x="12999" y="20637"/>
                </a:cubicBezTo>
                <a:cubicBezTo>
                  <a:pt x="12423" y="21039"/>
                  <a:pt x="11833" y="21441"/>
                  <a:pt x="11270" y="21856"/>
                </a:cubicBezTo>
                <a:cubicBezTo>
                  <a:pt x="10386" y="22486"/>
                  <a:pt x="9515" y="23129"/>
                  <a:pt x="8644" y="23799"/>
                </a:cubicBezTo>
                <a:cubicBezTo>
                  <a:pt x="9555" y="19980"/>
                  <a:pt x="10399" y="16147"/>
                  <a:pt x="10734" y="12234"/>
                </a:cubicBezTo>
                <a:cubicBezTo>
                  <a:pt x="10761" y="11899"/>
                  <a:pt x="10788" y="11551"/>
                  <a:pt x="10654" y="11256"/>
                </a:cubicBezTo>
                <a:cubicBezTo>
                  <a:pt x="10534" y="10982"/>
                  <a:pt x="10256" y="10750"/>
                  <a:pt x="9969" y="10750"/>
                </a:cubicBezTo>
                <a:cubicBezTo>
                  <a:pt x="9934" y="10750"/>
                  <a:pt x="9898" y="10753"/>
                  <a:pt x="9863" y="10760"/>
                </a:cubicBezTo>
                <a:cubicBezTo>
                  <a:pt x="9609" y="10814"/>
                  <a:pt x="9448" y="11028"/>
                  <a:pt x="9287" y="11229"/>
                </a:cubicBezTo>
                <a:cubicBezTo>
                  <a:pt x="5870" y="15920"/>
                  <a:pt x="4824" y="22285"/>
                  <a:pt x="3726" y="27887"/>
                </a:cubicBezTo>
                <a:cubicBezTo>
                  <a:pt x="3712" y="27954"/>
                  <a:pt x="3712" y="28021"/>
                  <a:pt x="3699" y="28088"/>
                </a:cubicBezTo>
                <a:cubicBezTo>
                  <a:pt x="3511" y="28275"/>
                  <a:pt x="3350" y="28436"/>
                  <a:pt x="3176" y="28624"/>
                </a:cubicBezTo>
                <a:cubicBezTo>
                  <a:pt x="2694" y="29120"/>
                  <a:pt x="0" y="31760"/>
                  <a:pt x="375" y="32430"/>
                </a:cubicBezTo>
                <a:cubicBezTo>
                  <a:pt x="484" y="32616"/>
                  <a:pt x="634" y="32695"/>
                  <a:pt x="812" y="32695"/>
                </a:cubicBezTo>
                <a:cubicBezTo>
                  <a:pt x="1733" y="32695"/>
                  <a:pt x="3382" y="30573"/>
                  <a:pt x="3685" y="30259"/>
                </a:cubicBezTo>
                <a:cubicBezTo>
                  <a:pt x="4034" y="29910"/>
                  <a:pt x="4396" y="29562"/>
                  <a:pt x="4757" y="29213"/>
                </a:cubicBezTo>
                <a:cubicBezTo>
                  <a:pt x="5485" y="29453"/>
                  <a:pt x="6267" y="29521"/>
                  <a:pt x="7050" y="29521"/>
                </a:cubicBezTo>
                <a:cubicBezTo>
                  <a:pt x="7364" y="29521"/>
                  <a:pt x="7677" y="29510"/>
                  <a:pt x="7987" y="29495"/>
                </a:cubicBezTo>
                <a:cubicBezTo>
                  <a:pt x="13267" y="29307"/>
                  <a:pt x="18467" y="28409"/>
                  <a:pt x="23680" y="27498"/>
                </a:cubicBezTo>
                <a:cubicBezTo>
                  <a:pt x="24028" y="27431"/>
                  <a:pt x="24497" y="27270"/>
                  <a:pt x="24470" y="26895"/>
                </a:cubicBezTo>
                <a:cubicBezTo>
                  <a:pt x="23197" y="26279"/>
                  <a:pt x="21777" y="26078"/>
                  <a:pt x="20369" y="25930"/>
                </a:cubicBezTo>
                <a:cubicBezTo>
                  <a:pt x="16990" y="25541"/>
                  <a:pt x="13600" y="25362"/>
                  <a:pt x="10199" y="25362"/>
                </a:cubicBezTo>
                <a:cubicBezTo>
                  <a:pt x="9850" y="25362"/>
                  <a:pt x="9502" y="25364"/>
                  <a:pt x="9153" y="25367"/>
                </a:cubicBezTo>
                <a:cubicBezTo>
                  <a:pt x="10547" y="24282"/>
                  <a:pt x="11994" y="23263"/>
                  <a:pt x="13468" y="22298"/>
                </a:cubicBezTo>
                <a:cubicBezTo>
                  <a:pt x="13669" y="22392"/>
                  <a:pt x="13897" y="22419"/>
                  <a:pt x="14098" y="22459"/>
                </a:cubicBezTo>
                <a:cubicBezTo>
                  <a:pt x="15107" y="22573"/>
                  <a:pt x="16116" y="22599"/>
                  <a:pt x="17131" y="22599"/>
                </a:cubicBezTo>
                <a:cubicBezTo>
                  <a:pt x="17437" y="22599"/>
                  <a:pt x="17744" y="22596"/>
                  <a:pt x="18051" y="22593"/>
                </a:cubicBezTo>
                <a:cubicBezTo>
                  <a:pt x="19297" y="22593"/>
                  <a:pt x="20530" y="22580"/>
                  <a:pt x="21777" y="22580"/>
                </a:cubicBezTo>
                <a:cubicBezTo>
                  <a:pt x="24497" y="22553"/>
                  <a:pt x="27244" y="22540"/>
                  <a:pt x="29924" y="22111"/>
                </a:cubicBezTo>
                <a:cubicBezTo>
                  <a:pt x="30179" y="21374"/>
                  <a:pt x="29281" y="20798"/>
                  <a:pt x="28544" y="20543"/>
                </a:cubicBezTo>
                <a:cubicBezTo>
                  <a:pt x="26360" y="19806"/>
                  <a:pt x="24135" y="19149"/>
                  <a:pt x="21844" y="19002"/>
                </a:cubicBezTo>
                <a:cubicBezTo>
                  <a:pt x="21527" y="18981"/>
                  <a:pt x="21212" y="18971"/>
                  <a:pt x="20898" y="18971"/>
                </a:cubicBezTo>
                <a:cubicBezTo>
                  <a:pt x="20188" y="18971"/>
                  <a:pt x="19485" y="19024"/>
                  <a:pt x="18788" y="19136"/>
                </a:cubicBezTo>
                <a:cubicBezTo>
                  <a:pt x="20450" y="18238"/>
                  <a:pt x="22125" y="17367"/>
                  <a:pt x="23827" y="16509"/>
                </a:cubicBezTo>
                <a:cubicBezTo>
                  <a:pt x="24229" y="16550"/>
                  <a:pt x="24658" y="16550"/>
                  <a:pt x="25060" y="16550"/>
                </a:cubicBezTo>
                <a:cubicBezTo>
                  <a:pt x="29442" y="16523"/>
                  <a:pt x="33797" y="15906"/>
                  <a:pt x="38139" y="15303"/>
                </a:cubicBezTo>
                <a:cubicBezTo>
                  <a:pt x="38434" y="15250"/>
                  <a:pt x="38822" y="15116"/>
                  <a:pt x="38809" y="14821"/>
                </a:cubicBezTo>
                <a:cubicBezTo>
                  <a:pt x="37764" y="14258"/>
                  <a:pt x="36585" y="14070"/>
                  <a:pt x="35419" y="13896"/>
                </a:cubicBezTo>
                <a:cubicBezTo>
                  <a:pt x="33757" y="13668"/>
                  <a:pt x="32109" y="13481"/>
                  <a:pt x="30434" y="13347"/>
                </a:cubicBezTo>
                <a:cubicBezTo>
                  <a:pt x="32189" y="12516"/>
                  <a:pt x="33945" y="11725"/>
                  <a:pt x="35687" y="10894"/>
                </a:cubicBezTo>
                <a:cubicBezTo>
                  <a:pt x="39323" y="11463"/>
                  <a:pt x="43004" y="11758"/>
                  <a:pt x="46668" y="11758"/>
                </a:cubicBezTo>
                <a:cubicBezTo>
                  <a:pt x="46974" y="11758"/>
                  <a:pt x="47281" y="11756"/>
                  <a:pt x="47587" y="11752"/>
                </a:cubicBezTo>
                <a:cubicBezTo>
                  <a:pt x="47881" y="11323"/>
                  <a:pt x="47439" y="10868"/>
                  <a:pt x="46997" y="10653"/>
                </a:cubicBezTo>
                <a:cubicBezTo>
                  <a:pt x="44826" y="9487"/>
                  <a:pt x="42307" y="9313"/>
                  <a:pt x="39868" y="8911"/>
                </a:cubicBezTo>
                <a:cubicBezTo>
                  <a:pt x="40833" y="8415"/>
                  <a:pt x="41811" y="7933"/>
                  <a:pt x="42776" y="7410"/>
                </a:cubicBezTo>
                <a:cubicBezTo>
                  <a:pt x="43767" y="6901"/>
                  <a:pt x="44732" y="6351"/>
                  <a:pt x="45603" y="5668"/>
                </a:cubicBezTo>
                <a:cubicBezTo>
                  <a:pt x="45214" y="5570"/>
                  <a:pt x="44817" y="5528"/>
                  <a:pt x="44417" y="5528"/>
                </a:cubicBezTo>
                <a:cubicBezTo>
                  <a:pt x="43398" y="5528"/>
                  <a:pt x="42356" y="5799"/>
                  <a:pt x="41355" y="6097"/>
                </a:cubicBezTo>
                <a:cubicBezTo>
                  <a:pt x="40109" y="6459"/>
                  <a:pt x="38876" y="6861"/>
                  <a:pt x="37657" y="7289"/>
                </a:cubicBezTo>
                <a:cubicBezTo>
                  <a:pt x="38434" y="5105"/>
                  <a:pt x="39225" y="2854"/>
                  <a:pt x="39225" y="522"/>
                </a:cubicBezTo>
                <a:cubicBezTo>
                  <a:pt x="39225" y="388"/>
                  <a:pt x="39225" y="241"/>
                  <a:pt x="39144" y="147"/>
                </a:cubicBezTo>
                <a:cubicBezTo>
                  <a:pt x="39075" y="43"/>
                  <a:pt x="38974" y="0"/>
                  <a:pt x="3886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Passion One"/>
              <a:buNone/>
              <a:defRPr sz="3500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●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○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■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●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○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■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●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omfortaa Medium"/>
              <a:buChar char="○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Comfortaa Medium"/>
              <a:buChar char="■"/>
              <a:defRPr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5" r:id="rId3"/>
    <p:sldLayoutId id="2147483657" r:id="rId4"/>
    <p:sldLayoutId id="2147483659" r:id="rId5"/>
    <p:sldLayoutId id="2147483660" r:id="rId6"/>
    <p:sldLayoutId id="2147483661" r:id="rId7"/>
    <p:sldLayoutId id="2147483672" r:id="rId8"/>
    <p:sldLayoutId id="2147483673" r:id="rId9"/>
    <p:sldLayoutId id="2147483674" r:id="rId10"/>
    <p:sldLayoutId id="2147483730" r:id="rId11"/>
    <p:sldLayoutId id="2147483731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 rot="5400000">
            <a:off x="2147424" y="-1829113"/>
            <a:ext cx="4849151" cy="880172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●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○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rlow"/>
              <a:buChar char="■"/>
              <a:defRPr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76662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4" r:id="rId13"/>
    <p:sldLayoutId id="2147483695" r:id="rId14"/>
    <p:sldLayoutId id="2147483696" r:id="rId15"/>
    <p:sldLayoutId id="2147483697" r:id="rId16"/>
    <p:sldLayoutId id="2147483698" r:id="rId17"/>
    <p:sldLayoutId id="2147483699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32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1 Marcador de título">
            <a:extLst>
              <a:ext uri="{FF2B5EF4-FFF2-40B4-BE49-F238E27FC236}">
                <a16:creationId xmlns:a16="http://schemas.microsoft.com/office/drawing/2014/main" id="{6F3F9D62-831F-4C1C-BFBF-D3E73A89F7A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título del patrón</a:t>
            </a:r>
          </a:p>
        </p:txBody>
      </p:sp>
      <p:sp>
        <p:nvSpPr>
          <p:cNvPr id="1027" name="2 Marcador de texto">
            <a:extLst>
              <a:ext uri="{FF2B5EF4-FFF2-40B4-BE49-F238E27FC236}">
                <a16:creationId xmlns:a16="http://schemas.microsoft.com/office/drawing/2014/main" id="{2C23F360-0B8C-41B8-8FE9-46B4BB854CF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en-US"/>
              <a:t>Haga clic para modificar el estilo de texto del patrón</a:t>
            </a:r>
          </a:p>
          <a:p>
            <a:pPr lvl="1"/>
            <a:r>
              <a:rPr lang="es-ES" altLang="en-US"/>
              <a:t>Segundo nivel</a:t>
            </a:r>
          </a:p>
          <a:p>
            <a:pPr lvl="2"/>
            <a:r>
              <a:rPr lang="es-ES" altLang="en-US"/>
              <a:t>Tercer nivel</a:t>
            </a:r>
          </a:p>
          <a:p>
            <a:pPr lvl="3"/>
            <a:r>
              <a:rPr lang="es-ES" altLang="en-US"/>
              <a:t>Cuarto nivel</a:t>
            </a:r>
          </a:p>
          <a:p>
            <a:pPr lvl="4"/>
            <a:r>
              <a:rPr lang="es-ES" altLang="en-US"/>
              <a:t>Quinto nivel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BA5F3FB1-BFD6-4B91-BAE4-B2AB4791C2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87CC4D0-613D-4E31-98CF-5BB17E2ABAB7}" type="datetimeFigureOut">
              <a:rPr lang="es-ES"/>
              <a:pPr>
                <a:defRPr/>
              </a:pPr>
              <a:t>09/08/2022</a:t>
            </a:fld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B08635FB-53CB-4B94-AE4E-2C3C06817A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0CC05F07-30A3-4883-910F-D5000EB18C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fld id="{FEA058F6-CDAB-4480-A0A6-3CD2CD5F3588}" type="slidenum">
              <a:rPr lang="es-ES" altLang="en-US"/>
              <a:pPr/>
              <a:t>‹#›</a:t>
            </a:fld>
            <a:endParaRPr lang="es-ES" altLang="en-US"/>
          </a:p>
        </p:txBody>
      </p:sp>
      <p:pic>
        <p:nvPicPr>
          <p:cNvPr id="1031" name="Picture 6">
            <a:extLst>
              <a:ext uri="{FF2B5EF4-FFF2-40B4-BE49-F238E27FC236}">
                <a16:creationId xmlns:a16="http://schemas.microsoft.com/office/drawing/2014/main" id="{887CDF17-E268-419F-92A2-54593802967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481" y="2320529"/>
            <a:ext cx="681038" cy="502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9307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ransition spd="slow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t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5" Type="http://schemas.openxmlformats.org/officeDocument/2006/relationships/audio" Target="../media/audio2.wav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0" Type="http://schemas.microsoft.com/office/2007/relationships/hdphoto" Target="../media/hdphoto3.wdp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audio" Target="../media/audio4.wav"/><Relationship Id="rId7" Type="http://schemas.microsoft.com/office/2007/relationships/hdphoto" Target="../media/hdphoto5.wd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8.png"/><Relationship Id="rId7" Type="http://schemas.openxmlformats.org/officeDocument/2006/relationships/image" Target="../media/image4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png"/><Relationship Id="rId5" Type="http://schemas.openxmlformats.org/officeDocument/2006/relationships/image" Target="../media/image44.png"/><Relationship Id="rId10" Type="http://schemas.openxmlformats.org/officeDocument/2006/relationships/image" Target="../media/image50.png"/><Relationship Id="rId4" Type="http://schemas.openxmlformats.org/officeDocument/2006/relationships/image" Target="../media/image43.svg"/><Relationship Id="rId9" Type="http://schemas.openxmlformats.org/officeDocument/2006/relationships/slide" Target="slide2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8.png"/><Relationship Id="rId7" Type="http://schemas.openxmlformats.org/officeDocument/2006/relationships/image" Target="../media/image4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1.xml"/><Relationship Id="rId6" Type="http://schemas.microsoft.com/office/2007/relationships/hdphoto" Target="../media/hdphoto5.wdp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slide" Target="slide22.xml"/><Relationship Id="rId4" Type="http://schemas.openxmlformats.org/officeDocument/2006/relationships/image" Target="../media/image43.svg"/><Relationship Id="rId9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audio" Target="../media/audio4.wav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png"/><Relationship Id="rId11" Type="http://schemas.openxmlformats.org/officeDocument/2006/relationships/image" Target="../media/image54.png"/><Relationship Id="rId5" Type="http://schemas.openxmlformats.org/officeDocument/2006/relationships/image" Target="../media/image43.svg"/><Relationship Id="rId10" Type="http://schemas.openxmlformats.org/officeDocument/2006/relationships/slide" Target="slide22.xml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8.png"/><Relationship Id="rId7" Type="http://schemas.openxmlformats.org/officeDocument/2006/relationships/image" Target="../media/image4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2.png"/><Relationship Id="rId5" Type="http://schemas.openxmlformats.org/officeDocument/2006/relationships/slide" Target="slide22.xml"/><Relationship Id="rId10" Type="http://schemas.microsoft.com/office/2007/relationships/hdphoto" Target="../media/hdphoto5.wdp"/><Relationship Id="rId4" Type="http://schemas.openxmlformats.org/officeDocument/2006/relationships/image" Target="../media/image43.svg"/><Relationship Id="rId9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audio" Target="../media/audio4.wav"/><Relationship Id="rId7" Type="http://schemas.microsoft.com/office/2007/relationships/hdphoto" Target="../media/hdphoto5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4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slide" Target="slide22.xml"/><Relationship Id="rId11" Type="http://schemas.microsoft.com/office/2007/relationships/hdphoto" Target="../media/hdphoto5.wdp"/><Relationship Id="rId5" Type="http://schemas.openxmlformats.org/officeDocument/2006/relationships/image" Target="../media/image43.svg"/><Relationship Id="rId10" Type="http://schemas.openxmlformats.org/officeDocument/2006/relationships/image" Target="../media/image46.png"/><Relationship Id="rId4" Type="http://schemas.openxmlformats.org/officeDocument/2006/relationships/image" Target="../media/image48.png"/><Relationship Id="rId9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8.png"/><Relationship Id="rId7" Type="http://schemas.openxmlformats.org/officeDocument/2006/relationships/image" Target="../media/image49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4.png"/><Relationship Id="rId5" Type="http://schemas.openxmlformats.org/officeDocument/2006/relationships/image" Target="../media/image40.png"/><Relationship Id="rId10" Type="http://schemas.openxmlformats.org/officeDocument/2006/relationships/slide" Target="slide22.xml"/><Relationship Id="rId4" Type="http://schemas.openxmlformats.org/officeDocument/2006/relationships/image" Target="../media/image43.svg"/><Relationship Id="rId9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6.xml"/><Relationship Id="rId7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microsoft.com/office/2007/relationships/hdphoto" Target="../media/hdphoto4.wdp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US">
              <a:solidFill>
                <a:srgbClr val="FFDEDE"/>
              </a:solidFill>
              <a:latin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" y="15666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80" y="240972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483" y="10669"/>
            <a:ext cx="9125034" cy="513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909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67D7918-3EB4-4A02-B445-CB92537587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9960" y="1781625"/>
            <a:ext cx="4965660" cy="2667900"/>
          </a:xfrm>
        </p:spPr>
        <p:txBody>
          <a:bodyPr/>
          <a:lstStyle/>
          <a:p>
            <a:pPr algn="ctr"/>
            <a:r>
              <a:rPr lang="en-US" dirty="0"/>
              <a:t>Listen, point and </a:t>
            </a:r>
            <a:r>
              <a:rPr lang="en-US" dirty="0" smtClean="0"/>
              <a:t>say. </a:t>
            </a:r>
            <a:endParaRPr lang="en-US" dirty="0"/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E9397750-AD29-4C1A-87C5-60EEF905D110}"/>
              </a:ext>
            </a:extLst>
          </p:cNvPr>
          <p:cNvSpPr txBox="1">
            <a:spLocks/>
          </p:cNvSpPr>
          <p:nvPr/>
        </p:nvSpPr>
        <p:spPr>
          <a:xfrm>
            <a:off x="3724275" y="693975"/>
            <a:ext cx="1695450" cy="1310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Passion One"/>
              <a:buNone/>
              <a:defRPr sz="3900" b="0" i="0" u="none" strike="noStrike" cap="none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l"/>
            <a:r>
              <a:rPr lang="en-US" sz="8500" dirty="0" smtClean="0">
                <a:solidFill>
                  <a:srgbClr val="FF0000"/>
                </a:solidFill>
              </a:rPr>
              <a:t>3</a:t>
            </a:r>
            <a:endParaRPr lang="en-US" sz="8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58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117B5-9501-419D-A360-3B0394A1D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168070-A7A5-4055-9979-C286AD027446}"/>
              </a:ext>
            </a:extLst>
          </p:cNvPr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03B892A-621E-45C0-A62B-8CBA964268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7785"/>
            <a:ext cx="9268595" cy="4226174"/>
          </a:xfrm>
          <a:prstGeom prst="rect">
            <a:avLst/>
          </a:prstGeom>
        </p:spPr>
      </p:pic>
      <p:pic>
        <p:nvPicPr>
          <p:cNvPr id="6" name="Track 13">
            <a:hlinkClick r:id="" action="ppaction://media"/>
            <a:extLst>
              <a:ext uri="{FF2B5EF4-FFF2-40B4-BE49-F238E27FC236}">
                <a16:creationId xmlns:a16="http://schemas.microsoft.com/office/drawing/2014/main" id="{0E6DDBC4-31BA-4309-B899-730EB3E944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41904" y="468279"/>
            <a:ext cx="793137" cy="793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90088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380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577EEE-6A8F-42E1-8229-873B28C77B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2012" y="1469392"/>
            <a:ext cx="4318113" cy="2878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F32373-A2C0-450C-AB49-F469BB6886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25888" y="1446798"/>
            <a:ext cx="4318112" cy="2878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Track 13">
            <a:hlinkClick r:id="" action="ppaction://media"/>
            <a:extLst>
              <a:ext uri="{FF2B5EF4-FFF2-40B4-BE49-F238E27FC236}">
                <a16:creationId xmlns:a16="http://schemas.microsoft.com/office/drawing/2014/main" id="{7F9BFF75-488E-4D39-A668-38617C35BF2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719" end="29219.3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2012" y="278831"/>
            <a:ext cx="905268" cy="90526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621D30-54EA-4685-9486-9A445125E193}"/>
              </a:ext>
            </a:extLst>
          </p:cNvPr>
          <p:cNvSpPr/>
          <p:nvPr/>
        </p:nvSpPr>
        <p:spPr>
          <a:xfrm>
            <a:off x="2223332" y="228424"/>
            <a:ext cx="4721165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0" dirty="0">
                <a:ln w="0"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</a:t>
            </a:r>
            <a:r>
              <a:rPr lang="en-US" sz="4500" b="1" cap="none" spc="0" dirty="0" smtClean="0">
                <a:ln w="0"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choose.</a:t>
            </a:r>
            <a:endParaRPr lang="en-US" sz="4500" b="1" cap="none" spc="0" dirty="0">
              <a:ln w="0"/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3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8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ack 13">
            <a:hlinkClick r:id="" action="ppaction://media"/>
            <a:extLst>
              <a:ext uri="{FF2B5EF4-FFF2-40B4-BE49-F238E27FC236}">
                <a16:creationId xmlns:a16="http://schemas.microsoft.com/office/drawing/2014/main" id="{2B5E49A1-4D35-4AEA-9B43-FD42FE7995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077" end="21229.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78831"/>
            <a:ext cx="998806" cy="9988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68B1AE-BC39-4FC9-B0BC-1FBDDD32825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57568" y="1439370"/>
            <a:ext cx="4309117" cy="2878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6DA3D2-A395-46AF-B873-68A95AF77BB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668319" y="1439371"/>
            <a:ext cx="4318113" cy="28787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9621D30-54EA-4685-9486-9A445125E193}"/>
              </a:ext>
            </a:extLst>
          </p:cNvPr>
          <p:cNvSpPr/>
          <p:nvPr/>
        </p:nvSpPr>
        <p:spPr>
          <a:xfrm>
            <a:off x="2223332" y="228424"/>
            <a:ext cx="4721165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0" dirty="0">
                <a:ln w="0"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</a:t>
            </a:r>
            <a:r>
              <a:rPr lang="en-US" sz="4500" b="1" cap="none" spc="0" dirty="0" smtClean="0">
                <a:ln w="0"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choose.</a:t>
            </a:r>
            <a:endParaRPr lang="en-US" sz="4500" b="1" cap="none" spc="0" dirty="0">
              <a:ln w="0"/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85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577EEE-6A8F-42E1-8229-873B28C77B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1414" y="1469392"/>
            <a:ext cx="4318113" cy="2878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Track 13">
            <a:hlinkClick r:id="" action="ppaction://media"/>
            <a:extLst>
              <a:ext uri="{FF2B5EF4-FFF2-40B4-BE49-F238E27FC236}">
                <a16:creationId xmlns:a16="http://schemas.microsoft.com/office/drawing/2014/main" id="{7F9BFF75-488E-4D39-A668-38617C35BF2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719" end="29219.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4473" y="278831"/>
            <a:ext cx="1041281" cy="10412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CAA2E7-9FC0-4ED7-BC80-4484253E56A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54473" y="1469392"/>
            <a:ext cx="4309117" cy="28787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621D30-54EA-4685-9486-9A445125E193}"/>
              </a:ext>
            </a:extLst>
          </p:cNvPr>
          <p:cNvSpPr/>
          <p:nvPr/>
        </p:nvSpPr>
        <p:spPr>
          <a:xfrm>
            <a:off x="2223332" y="228424"/>
            <a:ext cx="4721165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0" dirty="0">
                <a:ln w="0"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</a:t>
            </a:r>
            <a:r>
              <a:rPr lang="en-US" sz="4500" b="1" cap="none" spc="0" dirty="0" smtClean="0">
                <a:ln w="0"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choose.</a:t>
            </a:r>
            <a:endParaRPr lang="en-US" sz="4500" b="1" cap="none" spc="0" dirty="0">
              <a:ln w="0"/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493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ack 13">
            <a:hlinkClick r:id="" action="ppaction://media"/>
            <a:extLst>
              <a:ext uri="{FF2B5EF4-FFF2-40B4-BE49-F238E27FC236}">
                <a16:creationId xmlns:a16="http://schemas.microsoft.com/office/drawing/2014/main" id="{2EBC8448-BF0C-43AA-AC3F-F3BEA5D75E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384" end="25472.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1327" y="278831"/>
            <a:ext cx="1156074" cy="11560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DFBA94-B9E3-42AE-B969-F58281CE34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346" y="1650598"/>
            <a:ext cx="3941062" cy="26273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18B773-F662-4342-9729-A8DD93D41A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27446" y="1650598"/>
            <a:ext cx="3840981" cy="2565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9621D30-54EA-4685-9486-9A445125E193}"/>
              </a:ext>
            </a:extLst>
          </p:cNvPr>
          <p:cNvSpPr/>
          <p:nvPr/>
        </p:nvSpPr>
        <p:spPr>
          <a:xfrm>
            <a:off x="2223332" y="228424"/>
            <a:ext cx="4721165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0" dirty="0">
                <a:ln w="0"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</a:t>
            </a:r>
            <a:r>
              <a:rPr lang="en-US" sz="4500" b="1" cap="none" spc="0" dirty="0" smtClean="0">
                <a:ln w="0"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choose.</a:t>
            </a:r>
            <a:endParaRPr lang="en-US" sz="4500" b="1" cap="none" spc="0" dirty="0">
              <a:ln w="0"/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838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ack 13">
            <a:hlinkClick r:id="" action="ppaction://media"/>
            <a:extLst>
              <a:ext uri="{FF2B5EF4-FFF2-40B4-BE49-F238E27FC236}">
                <a16:creationId xmlns:a16="http://schemas.microsoft.com/office/drawing/2014/main" id="{C676E7A5-69C6-4090-B456-0952CB4DE0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672" end="16993.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278831"/>
            <a:ext cx="1169728" cy="11697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A28D5F-DEB8-4A29-A0C6-A7907F77C1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608" y="1712046"/>
            <a:ext cx="4054198" cy="27027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34FB94-B854-4447-8E91-8B66983754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97193" y="1712046"/>
            <a:ext cx="4054199" cy="27027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9621D30-54EA-4685-9486-9A445125E193}"/>
              </a:ext>
            </a:extLst>
          </p:cNvPr>
          <p:cNvSpPr/>
          <p:nvPr/>
        </p:nvSpPr>
        <p:spPr>
          <a:xfrm>
            <a:off x="2223332" y="228424"/>
            <a:ext cx="4721165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0" dirty="0">
                <a:ln w="0"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</a:t>
            </a:r>
            <a:r>
              <a:rPr lang="en-US" sz="4500" b="1" cap="none" spc="0" dirty="0" smtClean="0">
                <a:ln w="0"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choose.</a:t>
            </a:r>
            <a:endParaRPr lang="en-US" sz="4500" b="1" cap="none" spc="0" dirty="0">
              <a:ln w="0"/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374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B550040-4C3D-4550-9C1B-7D6D0FEEAC7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73633" y="1412375"/>
            <a:ext cx="4318113" cy="28787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Track 13">
            <a:hlinkClick r:id="" action="ppaction://media"/>
            <a:extLst>
              <a:ext uri="{FF2B5EF4-FFF2-40B4-BE49-F238E27FC236}">
                <a16:creationId xmlns:a16="http://schemas.microsoft.com/office/drawing/2014/main" id="{741892A7-6DB5-4A9D-882C-DB58D7C1EB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077" end="21229.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579" y="222560"/>
            <a:ext cx="1071310" cy="10713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57E54D-7CA6-4FAF-BA1B-DA42D5536C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10907" y="1500346"/>
            <a:ext cx="4054198" cy="27027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9621D30-54EA-4685-9486-9A445125E193}"/>
              </a:ext>
            </a:extLst>
          </p:cNvPr>
          <p:cNvSpPr/>
          <p:nvPr/>
        </p:nvSpPr>
        <p:spPr>
          <a:xfrm>
            <a:off x="2223332" y="228424"/>
            <a:ext cx="4721165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0" dirty="0">
                <a:ln w="0"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</a:t>
            </a:r>
            <a:r>
              <a:rPr lang="en-US" sz="4500" b="1" cap="none" spc="0" dirty="0" smtClean="0">
                <a:ln w="0"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choose.</a:t>
            </a:r>
            <a:endParaRPr lang="en-US" sz="4500" b="1" cap="none" spc="0" dirty="0">
              <a:ln w="0"/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235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5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ack 13">
            <a:hlinkClick r:id="" action="ppaction://media"/>
            <a:extLst>
              <a:ext uri="{FF2B5EF4-FFF2-40B4-BE49-F238E27FC236}">
                <a16:creationId xmlns:a16="http://schemas.microsoft.com/office/drawing/2014/main" id="{C676E7A5-69C6-4090-B456-0952CB4DE00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672" end="16993.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3308" y="278831"/>
            <a:ext cx="1189055" cy="11890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34FB94-B854-4447-8E91-8B66983754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917" y="1539697"/>
            <a:ext cx="4054199" cy="27027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550040-4C3D-4550-9C1B-7D6D0FEEAC7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702564" y="1539697"/>
            <a:ext cx="4318113" cy="28787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9621D30-54EA-4685-9486-9A445125E193}"/>
              </a:ext>
            </a:extLst>
          </p:cNvPr>
          <p:cNvSpPr/>
          <p:nvPr/>
        </p:nvSpPr>
        <p:spPr>
          <a:xfrm>
            <a:off x="2223332" y="228424"/>
            <a:ext cx="4721165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500" b="1" cap="none" spc="0" dirty="0">
                <a:ln w="0"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</a:t>
            </a:r>
            <a:r>
              <a:rPr lang="en-US" sz="4500" b="1" cap="none" spc="0" dirty="0" smtClean="0">
                <a:ln w="0"/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choose.</a:t>
            </a:r>
            <a:endParaRPr lang="en-US" sz="4500" b="1" cap="none" spc="0" dirty="0">
              <a:ln w="0"/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55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D0BFE-D043-4088-B8F1-6BBC944E4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0613" y="2196479"/>
            <a:ext cx="3975270" cy="1103399"/>
          </a:xfrm>
        </p:spPr>
        <p:txBody>
          <a:bodyPr/>
          <a:lstStyle/>
          <a:p>
            <a:pPr algn="l"/>
            <a:r>
              <a:rPr lang="en-US" sz="8000" dirty="0"/>
              <a:t>Let’s </a:t>
            </a:r>
            <a:r>
              <a:rPr lang="en-US" sz="8000" dirty="0" smtClean="0"/>
              <a:t>talk.</a:t>
            </a:r>
            <a:endParaRPr lang="en-US" sz="8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7494BC-1451-4206-B1AF-925B49544249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3920100" y="681600"/>
            <a:ext cx="1303800" cy="1103400"/>
          </a:xfrm>
        </p:spPr>
        <p:txBody>
          <a:bodyPr/>
          <a:lstStyle/>
          <a:p>
            <a:r>
              <a:rPr lang="en-US" dirty="0" smtClean="0"/>
              <a:t>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832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6FE20C-B9AD-429F-9333-530739342E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t="22022"/>
          <a:stretch/>
        </p:blipFill>
        <p:spPr>
          <a:xfrm>
            <a:off x="-10633" y="-10633"/>
            <a:ext cx="1852153" cy="1911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95B668-D9F1-45F1-84A4-5D7BD22D8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47" y="156349"/>
            <a:ext cx="707396" cy="3599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DD5AE9-73A5-4ED8-9D96-7119DC37C6EB}"/>
              </a:ext>
            </a:extLst>
          </p:cNvPr>
          <p:cNvSpPr txBox="1"/>
          <p:nvPr/>
        </p:nvSpPr>
        <p:spPr>
          <a:xfrm>
            <a:off x="0" y="283353"/>
            <a:ext cx="15364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FFEADC"/>
                </a:solidFill>
                <a:effectLst/>
                <a:uLnTx/>
                <a:uFillTx/>
                <a:latin typeface="Sport Day" pitchFamily="2" charset="0"/>
                <a:cs typeface="Arial"/>
                <a:sym typeface="Arial"/>
              </a:rPr>
              <a:t>12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C27D0EA-B8CA-4F05-A855-95213C16B0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255" y="1986747"/>
            <a:ext cx="4901482" cy="7946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6" b="98986" l="0" r="98667">
                        <a14:foregroundMark x1="52381" y1="68560" x2="56952" y2="70183"/>
                        <a14:foregroundMark x1="52762" y1="75862" x2="55810" y2="75862"/>
                        <a14:foregroundMark x1="17905" y1="11156" x2="38667" y2="13185"/>
                        <a14:foregroundMark x1="2095" y1="18256" x2="4000" y2="18053"/>
                        <a14:foregroundMark x1="49714" y1="18053" x2="52952" y2="1744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2609487"/>
            <a:ext cx="2931223" cy="27525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52478" y="2384084"/>
            <a:ext cx="4756467" cy="36657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65" b="97126" l="1058" r="97180">
                        <a14:foregroundMark x1="5523" y1="80077" x2="7286" y2="85441"/>
                        <a14:foregroundMark x1="3878" y1="80268" x2="4583" y2="82375"/>
                        <a14:foregroundMark x1="17861" y1="56897" x2="21152" y2="80843"/>
                        <a14:foregroundMark x1="21152" y1="53640" x2="20682" y2="61303"/>
                        <a14:foregroundMark x1="32432" y1="58046" x2="29377" y2="84483"/>
                        <a14:foregroundMark x1="37720" y1="65326" x2="38543" y2="83142"/>
                        <a14:foregroundMark x1="36310" y1="58046" x2="33020" y2="85441"/>
                        <a14:foregroundMark x1="40776" y1="87931" x2="42186" y2="87739"/>
                        <a14:foregroundMark x1="38190" y1="92146" x2="42891" y2="90038"/>
                        <a14:foregroundMark x1="32432" y1="89655" x2="35370" y2="89080"/>
                        <a14:foregroundMark x1="28320" y1="86590" x2="30552" y2="90230"/>
                        <a14:foregroundMark x1="17509" y1="89080" x2="21504" y2="89655"/>
                        <a14:foregroundMark x1="15864" y1="87739" x2="16216" y2="90038"/>
                        <a14:foregroundMark x1="15981" y1="91379" x2="22092" y2="90805"/>
                        <a14:foregroundMark x1="30905" y1="91379" x2="36663" y2="909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2151" y="3073190"/>
            <a:ext cx="3729331" cy="22875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973F864-CE86-438D-B7A7-BCB8CD5420CE}"/>
              </a:ext>
            </a:extLst>
          </p:cNvPr>
          <p:cNvSpPr txBox="1"/>
          <p:nvPr/>
        </p:nvSpPr>
        <p:spPr>
          <a:xfrm>
            <a:off x="2403721" y="2036507"/>
            <a:ext cx="4336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FFEADC"/>
                </a:solidFill>
                <a:latin typeface="Comic Sans MS" panose="030F0702030302020204" pitchFamily="66" charset="0"/>
              </a:rPr>
              <a:t>LESSON </a:t>
            </a:r>
            <a:r>
              <a:rPr lang="en-US" sz="2800" b="1" dirty="0" smtClean="0">
                <a:solidFill>
                  <a:srgbClr val="FFEADC"/>
                </a:solidFill>
                <a:latin typeface="Comic Sans MS" panose="030F0702030302020204" pitchFamily="66" charset="0"/>
              </a:rPr>
              <a:t>1 – Period 1</a:t>
            </a:r>
            <a:endParaRPr lang="en-US" sz="2800" b="1" dirty="0">
              <a:solidFill>
                <a:srgbClr val="FFEADC"/>
              </a:solidFill>
              <a:latin typeface="Comic Sans MS" panose="030F0702030302020204" pitchFamily="66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90390" y="31974"/>
            <a:ext cx="3651092" cy="18688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5043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A76A1B75-758C-48A7-AD51-21859916FA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31" t="1934" r="4131"/>
          <a:stretch/>
        </p:blipFill>
        <p:spPr>
          <a:xfrm>
            <a:off x="0" y="600655"/>
            <a:ext cx="9144000" cy="39068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7633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7">
            <a:extLst>
              <a:ext uri="{FF2B5EF4-FFF2-40B4-BE49-F238E27FC236}">
                <a16:creationId xmlns:a16="http://schemas.microsoft.com/office/drawing/2014/main" id="{63FEBBE2-A1BA-4064-B3A1-4D7A6B587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5147" y="1960582"/>
            <a:ext cx="5156818" cy="572700"/>
          </a:xfrm>
        </p:spPr>
        <p:txBody>
          <a:bodyPr/>
          <a:lstStyle/>
          <a:p>
            <a:pPr algn="ctr"/>
            <a:r>
              <a:rPr lang="en-US" sz="6000" dirty="0">
                <a:solidFill>
                  <a:srgbClr val="FF0000"/>
                </a:solidFill>
              </a:rPr>
              <a:t>Look and </a:t>
            </a:r>
            <a:r>
              <a:rPr lang="en-US" sz="6000" dirty="0" smtClean="0">
                <a:solidFill>
                  <a:srgbClr val="FF0000"/>
                </a:solidFill>
              </a:rPr>
              <a:t>say.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013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Blue background">
            <a:extLst>
              <a:ext uri="{FF2B5EF4-FFF2-40B4-BE49-F238E27FC236}">
                <a16:creationId xmlns:a16="http://schemas.microsoft.com/office/drawing/2014/main" id="{FDC927FD-51BF-4F6B-9A62-56F28270D9C8}"/>
              </a:ext>
            </a:extLst>
          </p:cNvPr>
          <p:cNvGrpSpPr/>
          <p:nvPr/>
        </p:nvGrpSpPr>
        <p:grpSpPr>
          <a:xfrm>
            <a:off x="-304800" y="-561975"/>
            <a:ext cx="9896475" cy="6410325"/>
            <a:chOff x="-304800" y="-561975"/>
            <a:chExt cx="9896475" cy="6410325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C14E952-369F-46DA-9D49-0C08E03AD5B4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custGeom>
              <a:avLst/>
              <a:gdLst>
                <a:gd name="connsiteX0" fmla="*/ 0 w 9144000"/>
                <a:gd name="connsiteY0" fmla="*/ 0 h 5143500"/>
                <a:gd name="connsiteX1" fmla="*/ 9144000 w 9144000"/>
                <a:gd name="connsiteY1" fmla="*/ 0 h 5143500"/>
                <a:gd name="connsiteX2" fmla="*/ 9144000 w 9144000"/>
                <a:gd name="connsiteY2" fmla="*/ 5143500 h 5143500"/>
                <a:gd name="connsiteX3" fmla="*/ 0 w 9144000"/>
                <a:gd name="connsiteY3" fmla="*/ 5143500 h 514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143500">
                  <a:moveTo>
                    <a:pt x="0" y="0"/>
                  </a:moveTo>
                  <a:lnTo>
                    <a:pt x="9144000" y="0"/>
                  </a:lnTo>
                  <a:lnTo>
                    <a:pt x="9144000" y="5143500"/>
                  </a:lnTo>
                  <a:lnTo>
                    <a:pt x="0" y="51435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ACFB326-F5AF-4AE2-ACB0-08F390F81BA0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custGeom>
              <a:avLst/>
              <a:gdLst>
                <a:gd name="connsiteX0" fmla="*/ 0 w 9144000"/>
                <a:gd name="connsiteY0" fmla="*/ 0 h 5143500"/>
                <a:gd name="connsiteX1" fmla="*/ 9144000 w 9144000"/>
                <a:gd name="connsiteY1" fmla="*/ 0 h 5143500"/>
                <a:gd name="connsiteX2" fmla="*/ 9144000 w 9144000"/>
                <a:gd name="connsiteY2" fmla="*/ 5143500 h 5143500"/>
                <a:gd name="connsiteX3" fmla="*/ 0 w 9144000"/>
                <a:gd name="connsiteY3" fmla="*/ 5143500 h 514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143500">
                  <a:moveTo>
                    <a:pt x="0" y="0"/>
                  </a:moveTo>
                  <a:lnTo>
                    <a:pt x="9144000" y="0"/>
                  </a:lnTo>
                  <a:lnTo>
                    <a:pt x="9144000" y="5143500"/>
                  </a:lnTo>
                  <a:lnTo>
                    <a:pt x="0" y="51435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34944AD-C90B-425E-9EFE-0872CD13465B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custGeom>
              <a:avLst/>
              <a:gdLst>
                <a:gd name="connsiteX0" fmla="*/ 0 w 9144000"/>
                <a:gd name="connsiteY0" fmla="*/ 0 h 5143500"/>
                <a:gd name="connsiteX1" fmla="*/ 9144000 w 9144000"/>
                <a:gd name="connsiteY1" fmla="*/ 0 h 5143500"/>
                <a:gd name="connsiteX2" fmla="*/ 9144000 w 9144000"/>
                <a:gd name="connsiteY2" fmla="*/ 5143500 h 5143500"/>
                <a:gd name="connsiteX3" fmla="*/ 0 w 9144000"/>
                <a:gd name="connsiteY3" fmla="*/ 5143500 h 514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143500">
                  <a:moveTo>
                    <a:pt x="0" y="0"/>
                  </a:moveTo>
                  <a:lnTo>
                    <a:pt x="9144000" y="0"/>
                  </a:lnTo>
                  <a:lnTo>
                    <a:pt x="9144000" y="5143500"/>
                  </a:lnTo>
                  <a:lnTo>
                    <a:pt x="0" y="51435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06D410C-77F3-4483-93B4-2FFECB6C8ECC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custGeom>
              <a:avLst/>
              <a:gdLst>
                <a:gd name="connsiteX0" fmla="*/ 0 w 9144000"/>
                <a:gd name="connsiteY0" fmla="*/ 0 h 5143500"/>
                <a:gd name="connsiteX1" fmla="*/ 9144000 w 9144000"/>
                <a:gd name="connsiteY1" fmla="*/ 0 h 5143500"/>
                <a:gd name="connsiteX2" fmla="*/ 9144000 w 9144000"/>
                <a:gd name="connsiteY2" fmla="*/ 5143500 h 5143500"/>
                <a:gd name="connsiteX3" fmla="*/ 0 w 9144000"/>
                <a:gd name="connsiteY3" fmla="*/ 5143500 h 514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143500">
                  <a:moveTo>
                    <a:pt x="0" y="0"/>
                  </a:moveTo>
                  <a:lnTo>
                    <a:pt x="9144000" y="0"/>
                  </a:lnTo>
                  <a:lnTo>
                    <a:pt x="9144000" y="5143500"/>
                  </a:lnTo>
                  <a:lnTo>
                    <a:pt x="0" y="51435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3BF547F-CF8E-4E58-96B3-2C1E4F7182FF}"/>
                </a:ext>
              </a:extLst>
            </p:cNvPr>
            <p:cNvSpPr/>
            <p:nvPr/>
          </p:nvSpPr>
          <p:spPr>
            <a:xfrm>
              <a:off x="0" y="-9525"/>
              <a:ext cx="9144000" cy="5153025"/>
            </a:xfrm>
            <a:custGeom>
              <a:avLst/>
              <a:gdLst>
                <a:gd name="connsiteX0" fmla="*/ 0 w 9144000"/>
                <a:gd name="connsiteY0" fmla="*/ 0 h 5153025"/>
                <a:gd name="connsiteX1" fmla="*/ 9144000 w 9144000"/>
                <a:gd name="connsiteY1" fmla="*/ 0 h 5153025"/>
                <a:gd name="connsiteX2" fmla="*/ 9144000 w 9144000"/>
                <a:gd name="connsiteY2" fmla="*/ 5153025 h 5153025"/>
                <a:gd name="connsiteX3" fmla="*/ 0 w 9144000"/>
                <a:gd name="connsiteY3" fmla="*/ 5153025 h 515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153025">
                  <a:moveTo>
                    <a:pt x="0" y="0"/>
                  </a:moveTo>
                  <a:lnTo>
                    <a:pt x="9144000" y="0"/>
                  </a:lnTo>
                  <a:lnTo>
                    <a:pt x="9144000" y="5153025"/>
                  </a:lnTo>
                  <a:lnTo>
                    <a:pt x="0" y="515302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B64DDD0-D961-41CD-8E3F-1CC69E75DE9D}"/>
                </a:ext>
              </a:extLst>
            </p:cNvPr>
            <p:cNvSpPr/>
            <p:nvPr/>
          </p:nvSpPr>
          <p:spPr>
            <a:xfrm>
              <a:off x="8334375" y="4591050"/>
              <a:ext cx="1257300" cy="1257300"/>
            </a:xfrm>
            <a:custGeom>
              <a:avLst/>
              <a:gdLst>
                <a:gd name="connsiteX0" fmla="*/ 0 w 1257300"/>
                <a:gd name="connsiteY0" fmla="*/ 628650 h 1257300"/>
                <a:gd name="connsiteX1" fmla="*/ 628650 w 1257300"/>
                <a:gd name="connsiteY1" fmla="*/ 0 h 1257300"/>
                <a:gd name="connsiteX2" fmla="*/ 1257300 w 1257300"/>
                <a:gd name="connsiteY2" fmla="*/ 628650 h 1257300"/>
                <a:gd name="connsiteX3" fmla="*/ 628650 w 1257300"/>
                <a:gd name="connsiteY3" fmla="*/ 1257300 h 1257300"/>
                <a:gd name="connsiteX4" fmla="*/ 0 w 1257300"/>
                <a:gd name="connsiteY4" fmla="*/ 628650 h 125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7300" h="1257300">
                  <a:moveTo>
                    <a:pt x="0" y="628650"/>
                  </a:moveTo>
                  <a:cubicBezTo>
                    <a:pt x="0" y="281454"/>
                    <a:pt x="281454" y="0"/>
                    <a:pt x="628650" y="0"/>
                  </a:cubicBezTo>
                  <a:cubicBezTo>
                    <a:pt x="975856" y="0"/>
                    <a:pt x="1257300" y="281454"/>
                    <a:pt x="1257300" y="628650"/>
                  </a:cubicBezTo>
                  <a:cubicBezTo>
                    <a:pt x="1257300" y="975846"/>
                    <a:pt x="975856" y="1257300"/>
                    <a:pt x="628650" y="1257300"/>
                  </a:cubicBezTo>
                  <a:cubicBezTo>
                    <a:pt x="281454" y="1257300"/>
                    <a:pt x="0" y="975846"/>
                    <a:pt x="0" y="6286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EAD8548-8611-4AE2-A0E7-AE93F5D7C0D6}"/>
                </a:ext>
              </a:extLst>
            </p:cNvPr>
            <p:cNvSpPr/>
            <p:nvPr/>
          </p:nvSpPr>
          <p:spPr>
            <a:xfrm>
              <a:off x="-171449" y="4895852"/>
              <a:ext cx="619125" cy="628648"/>
            </a:xfrm>
            <a:custGeom>
              <a:avLst/>
              <a:gdLst>
                <a:gd name="connsiteX0" fmla="*/ 614069 w 619125"/>
                <a:gd name="connsiteY0" fmla="*/ 147931 h 628648"/>
                <a:gd name="connsiteX1" fmla="*/ 580316 w 619125"/>
                <a:gd name="connsiteY1" fmla="*/ 132433 h 628648"/>
                <a:gd name="connsiteX2" fmla="*/ 398223 w 619125"/>
                <a:gd name="connsiteY2" fmla="*/ 159522 h 628648"/>
                <a:gd name="connsiteX3" fmla="*/ 287482 w 619125"/>
                <a:gd name="connsiteY3" fmla="*/ 13361 h 628648"/>
                <a:gd name="connsiteX4" fmla="*/ 252450 w 619125"/>
                <a:gd name="connsiteY4" fmla="*/ 960 h 628648"/>
                <a:gd name="connsiteX5" fmla="*/ 227157 w 619125"/>
                <a:gd name="connsiteY5" fmla="*/ 27982 h 628648"/>
                <a:gd name="connsiteX6" fmla="*/ 197007 w 619125"/>
                <a:gd name="connsiteY6" fmla="*/ 208205 h 628648"/>
                <a:gd name="connsiteX7" fmla="*/ 22792 w 619125"/>
                <a:gd name="connsiteY7" fmla="*/ 267326 h 628648"/>
                <a:gd name="connsiteX8" fmla="*/ 95 w 619125"/>
                <a:gd name="connsiteY8" fmla="*/ 296483 h 628648"/>
                <a:gd name="connsiteX9" fmla="*/ 18204 w 619125"/>
                <a:gd name="connsiteY9" fmla="*/ 328658 h 628648"/>
                <a:gd name="connsiteX10" fmla="*/ 181721 w 619125"/>
                <a:gd name="connsiteY10" fmla="*/ 412973 h 628648"/>
                <a:gd name="connsiteX11" fmla="*/ 184765 w 619125"/>
                <a:gd name="connsiteY11" fmla="*/ 595710 h 628648"/>
                <a:gd name="connsiteX12" fmla="*/ 205800 w 619125"/>
                <a:gd name="connsiteY12" fmla="*/ 626152 h 628648"/>
                <a:gd name="connsiteX13" fmla="*/ 226540 w 619125"/>
                <a:gd name="connsiteY13" fmla="*/ 627705 h 628648"/>
                <a:gd name="connsiteX14" fmla="*/ 242212 w 619125"/>
                <a:gd name="connsiteY14" fmla="*/ 618999 h 628648"/>
                <a:gd name="connsiteX15" fmla="*/ 373427 w 619125"/>
                <a:gd name="connsiteY15" fmla="*/ 490907 h 628648"/>
                <a:gd name="connsiteX16" fmla="*/ 549483 w 619125"/>
                <a:gd name="connsiteY16" fmla="*/ 544647 h 628648"/>
                <a:gd name="connsiteX17" fmla="*/ 585155 w 619125"/>
                <a:gd name="connsiteY17" fmla="*/ 534379 h 628648"/>
                <a:gd name="connsiteX18" fmla="*/ 589633 w 619125"/>
                <a:gd name="connsiteY18" fmla="*/ 497755 h 628648"/>
                <a:gd name="connsiteX19" fmla="*/ 507176 w 619125"/>
                <a:gd name="connsiteY19" fmla="*/ 334230 h 628648"/>
                <a:gd name="connsiteX20" fmla="*/ 612972 w 619125"/>
                <a:gd name="connsiteY20" fmla="*/ 184773 h 628648"/>
                <a:gd name="connsiteX21" fmla="*/ 614069 w 619125"/>
                <a:gd name="connsiteY21" fmla="*/ 147931 h 628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19125" h="628648">
                  <a:moveTo>
                    <a:pt x="614069" y="147931"/>
                  </a:moveTo>
                  <a:cubicBezTo>
                    <a:pt x="606975" y="136539"/>
                    <a:pt x="593719" y="130433"/>
                    <a:pt x="580316" y="132433"/>
                  </a:cubicBezTo>
                  <a:lnTo>
                    <a:pt x="398223" y="159522"/>
                  </a:lnTo>
                  <a:lnTo>
                    <a:pt x="287482" y="13361"/>
                  </a:lnTo>
                  <a:cubicBezTo>
                    <a:pt x="279333" y="2655"/>
                    <a:pt x="265593" y="-2221"/>
                    <a:pt x="252450" y="960"/>
                  </a:cubicBezTo>
                  <a:cubicBezTo>
                    <a:pt x="239308" y="4132"/>
                    <a:pt x="229390" y="14742"/>
                    <a:pt x="227157" y="27982"/>
                  </a:cubicBezTo>
                  <a:lnTo>
                    <a:pt x="197007" y="208205"/>
                  </a:lnTo>
                  <a:lnTo>
                    <a:pt x="22792" y="267326"/>
                  </a:lnTo>
                  <a:cubicBezTo>
                    <a:pt x="9998" y="271689"/>
                    <a:pt x="1104" y="283128"/>
                    <a:pt x="95" y="296483"/>
                  </a:cubicBezTo>
                  <a:cubicBezTo>
                    <a:pt x="-915" y="309836"/>
                    <a:pt x="6189" y="322505"/>
                    <a:pt x="18204" y="328658"/>
                  </a:cubicBezTo>
                  <a:lnTo>
                    <a:pt x="181721" y="412973"/>
                  </a:lnTo>
                  <a:lnTo>
                    <a:pt x="184765" y="595710"/>
                  </a:lnTo>
                  <a:cubicBezTo>
                    <a:pt x="185003" y="609150"/>
                    <a:pt x="193244" y="621104"/>
                    <a:pt x="205800" y="626152"/>
                  </a:cubicBezTo>
                  <a:cubicBezTo>
                    <a:pt x="212547" y="628876"/>
                    <a:pt x="219775" y="629334"/>
                    <a:pt x="226540" y="627705"/>
                  </a:cubicBezTo>
                  <a:cubicBezTo>
                    <a:pt x="232375" y="626286"/>
                    <a:pt x="237779" y="623323"/>
                    <a:pt x="242212" y="618999"/>
                  </a:cubicBezTo>
                  <a:lnTo>
                    <a:pt x="373427" y="490907"/>
                  </a:lnTo>
                  <a:lnTo>
                    <a:pt x="549483" y="544647"/>
                  </a:lnTo>
                  <a:cubicBezTo>
                    <a:pt x="562375" y="548628"/>
                    <a:pt x="576394" y="544580"/>
                    <a:pt x="585155" y="534379"/>
                  </a:cubicBezTo>
                  <a:cubicBezTo>
                    <a:pt x="593940" y="524130"/>
                    <a:pt x="595674" y="509766"/>
                    <a:pt x="589633" y="497755"/>
                  </a:cubicBezTo>
                  <a:lnTo>
                    <a:pt x="507176" y="334230"/>
                  </a:lnTo>
                  <a:lnTo>
                    <a:pt x="612972" y="184773"/>
                  </a:lnTo>
                  <a:cubicBezTo>
                    <a:pt x="620756" y="173800"/>
                    <a:pt x="621193" y="159341"/>
                    <a:pt x="614069" y="14793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B953964-92C4-4D92-8446-193BA616CCE3}"/>
                </a:ext>
              </a:extLst>
            </p:cNvPr>
            <p:cNvSpPr/>
            <p:nvPr/>
          </p:nvSpPr>
          <p:spPr>
            <a:xfrm rot="10800000" flipV="1">
              <a:off x="6390608" y="342936"/>
              <a:ext cx="1285870" cy="257175"/>
            </a:xfrm>
            <a:custGeom>
              <a:avLst/>
              <a:gdLst>
                <a:gd name="connsiteX0" fmla="*/ 671 w 1285870"/>
                <a:gd name="connsiteY0" fmla="*/ 253064 h 257175"/>
                <a:gd name="connsiteX1" fmla="*/ 643602 w 1285870"/>
                <a:gd name="connsiteY1" fmla="*/ 39 h 257175"/>
                <a:gd name="connsiteX2" fmla="*/ 1286542 w 1285870"/>
                <a:gd name="connsiteY2" fmla="*/ 257212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5870" h="257175">
                  <a:moveTo>
                    <a:pt x="671" y="253064"/>
                  </a:moveTo>
                  <a:cubicBezTo>
                    <a:pt x="214981" y="126204"/>
                    <a:pt x="429293" y="-652"/>
                    <a:pt x="643602" y="39"/>
                  </a:cubicBezTo>
                  <a:cubicBezTo>
                    <a:pt x="857912" y="730"/>
                    <a:pt x="1072239" y="128969"/>
                    <a:pt x="1286542" y="257212"/>
                  </a:cubicBezTo>
                </a:path>
              </a:pathLst>
            </a:custGeom>
            <a:grpFill/>
            <a:ln w="57150" cap="flat">
              <a:solidFill>
                <a:srgbClr val="3A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5018290-5A11-4659-A3BA-7FE48CFDA481}"/>
                </a:ext>
              </a:extLst>
            </p:cNvPr>
            <p:cNvSpPr/>
            <p:nvPr/>
          </p:nvSpPr>
          <p:spPr>
            <a:xfrm>
              <a:off x="8620125" y="-247649"/>
              <a:ext cx="914400" cy="904875"/>
            </a:xfrm>
            <a:custGeom>
              <a:avLst/>
              <a:gdLst>
                <a:gd name="connsiteX0" fmla="*/ 686675 w 914400"/>
                <a:gd name="connsiteY0" fmla="*/ 6783 h 904875"/>
                <a:gd name="connsiteX1" fmla="*/ 633031 w 914400"/>
                <a:gd name="connsiteY1" fmla="*/ 9606 h 904875"/>
                <a:gd name="connsiteX2" fmla="*/ 419014 w 914400"/>
                <a:gd name="connsiteY2" fmla="*/ 168464 h 904875"/>
                <a:gd name="connsiteX3" fmla="*/ 177993 w 914400"/>
                <a:gd name="connsiteY3" fmla="*/ 54050 h 904875"/>
                <a:gd name="connsiteX4" fmla="*/ 124815 w 914400"/>
                <a:gd name="connsiteY4" fmla="*/ 61757 h 904875"/>
                <a:gd name="connsiteX5" fmla="*/ 110936 w 914400"/>
                <a:gd name="connsiteY5" fmla="*/ 114013 h 904875"/>
                <a:gd name="connsiteX6" fmla="*/ 195309 w 914400"/>
                <a:gd name="connsiteY6" fmla="*/ 368330 h 904875"/>
                <a:gd name="connsiteX7" fmla="*/ 13191 w 914400"/>
                <a:gd name="connsiteY7" fmla="*/ 563392 h 904875"/>
                <a:gd name="connsiteX8" fmla="*/ 4085 w 914400"/>
                <a:gd name="connsiteY8" fmla="*/ 616638 h 904875"/>
                <a:gd name="connsiteX9" fmla="*/ 49139 w 914400"/>
                <a:gd name="connsiteY9" fmla="*/ 646079 h 904875"/>
                <a:gd name="connsiteX10" fmla="*/ 315391 w 914400"/>
                <a:gd name="connsiteY10" fmla="*/ 644391 h 904875"/>
                <a:gd name="connsiteX11" fmla="*/ 443855 w 914400"/>
                <a:gd name="connsiteY11" fmla="*/ 879423 h 904875"/>
                <a:gd name="connsiteX12" fmla="*/ 491451 w 914400"/>
                <a:gd name="connsiteY12" fmla="*/ 904627 h 904875"/>
                <a:gd name="connsiteX13" fmla="*/ 518988 w 914400"/>
                <a:gd name="connsiteY13" fmla="*/ 892536 h 904875"/>
                <a:gd name="connsiteX14" fmla="*/ 533056 w 914400"/>
                <a:gd name="connsiteY14" fmla="*/ 870602 h 904875"/>
                <a:gd name="connsiteX15" fmla="*/ 613266 w 914400"/>
                <a:gd name="connsiteY15" fmla="*/ 615263 h 904875"/>
                <a:gd name="connsiteX16" fmla="*/ 874689 w 914400"/>
                <a:gd name="connsiteY16" fmla="*/ 565387 h 904875"/>
                <a:gd name="connsiteX17" fmla="*/ 913256 w 914400"/>
                <a:gd name="connsiteY17" fmla="*/ 527808 h 904875"/>
                <a:gd name="connsiteX18" fmla="*/ 893968 w 914400"/>
                <a:gd name="connsiteY18" fmla="*/ 477271 h 904875"/>
                <a:gd name="connsiteX19" fmla="*/ 677208 w 914400"/>
                <a:gd name="connsiteY19" fmla="*/ 321117 h 904875"/>
                <a:gd name="connsiteX20" fmla="*/ 710383 w 914400"/>
                <a:gd name="connsiteY20" fmla="*/ 55341 h 904875"/>
                <a:gd name="connsiteX21" fmla="*/ 686675 w 914400"/>
                <a:gd name="connsiteY21" fmla="*/ 6783 h 90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14400" h="904875">
                  <a:moveTo>
                    <a:pt x="686675" y="6783"/>
                  </a:moveTo>
                  <a:cubicBezTo>
                    <a:pt x="669883" y="-3197"/>
                    <a:pt x="648757" y="-2088"/>
                    <a:pt x="633031" y="9606"/>
                  </a:cubicBezTo>
                  <a:lnTo>
                    <a:pt x="419014" y="168464"/>
                  </a:lnTo>
                  <a:lnTo>
                    <a:pt x="177993" y="54050"/>
                  </a:lnTo>
                  <a:cubicBezTo>
                    <a:pt x="160295" y="45703"/>
                    <a:pt x="139426" y="48702"/>
                    <a:pt x="124815" y="61757"/>
                  </a:cubicBezTo>
                  <a:cubicBezTo>
                    <a:pt x="110203" y="74810"/>
                    <a:pt x="104755" y="95311"/>
                    <a:pt x="110936" y="114013"/>
                  </a:cubicBezTo>
                  <a:lnTo>
                    <a:pt x="195309" y="368330"/>
                  </a:lnTo>
                  <a:lnTo>
                    <a:pt x="13191" y="563392"/>
                  </a:lnTo>
                  <a:cubicBezTo>
                    <a:pt x="-163" y="577746"/>
                    <a:pt x="-3716" y="598623"/>
                    <a:pt x="4085" y="616638"/>
                  </a:cubicBezTo>
                  <a:cubicBezTo>
                    <a:pt x="11905" y="634653"/>
                    <a:pt x="29602" y="646256"/>
                    <a:pt x="49139" y="646079"/>
                  </a:cubicBezTo>
                  <a:lnTo>
                    <a:pt x="315391" y="644391"/>
                  </a:lnTo>
                  <a:lnTo>
                    <a:pt x="443855" y="879423"/>
                  </a:lnTo>
                  <a:cubicBezTo>
                    <a:pt x="453313" y="896693"/>
                    <a:pt x="471991" y="906601"/>
                    <a:pt x="491451" y="904627"/>
                  </a:cubicBezTo>
                  <a:cubicBezTo>
                    <a:pt x="501919" y="903564"/>
                    <a:pt x="511473" y="899258"/>
                    <a:pt x="518988" y="892536"/>
                  </a:cubicBezTo>
                  <a:cubicBezTo>
                    <a:pt x="525475" y="886742"/>
                    <a:pt x="530361" y="879234"/>
                    <a:pt x="533056" y="870602"/>
                  </a:cubicBezTo>
                  <a:lnTo>
                    <a:pt x="613266" y="615263"/>
                  </a:lnTo>
                  <a:lnTo>
                    <a:pt x="874689" y="565387"/>
                  </a:lnTo>
                  <a:cubicBezTo>
                    <a:pt x="893835" y="561787"/>
                    <a:pt x="908970" y="547022"/>
                    <a:pt x="913256" y="527808"/>
                  </a:cubicBezTo>
                  <a:cubicBezTo>
                    <a:pt x="917447" y="508547"/>
                    <a:pt x="909923" y="488728"/>
                    <a:pt x="893968" y="477271"/>
                  </a:cubicBezTo>
                  <a:lnTo>
                    <a:pt x="677208" y="321117"/>
                  </a:lnTo>
                  <a:lnTo>
                    <a:pt x="710383" y="55341"/>
                  </a:lnTo>
                  <a:cubicBezTo>
                    <a:pt x="712860" y="35806"/>
                    <a:pt x="703554" y="16746"/>
                    <a:pt x="686675" y="67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7F60ECD-AC57-46CB-BFDE-979E9E6937E8}"/>
                </a:ext>
              </a:extLst>
            </p:cNvPr>
            <p:cNvSpPr/>
            <p:nvPr/>
          </p:nvSpPr>
          <p:spPr>
            <a:xfrm>
              <a:off x="8096250" y="228600"/>
              <a:ext cx="342900" cy="342900"/>
            </a:xfrm>
            <a:custGeom>
              <a:avLst/>
              <a:gdLst>
                <a:gd name="connsiteX0" fmla="*/ 0 w 342900"/>
                <a:gd name="connsiteY0" fmla="*/ 170818 h 342900"/>
                <a:gd name="connsiteX1" fmla="*/ 18983 w 342900"/>
                <a:gd name="connsiteY1" fmla="*/ 189797 h 342900"/>
                <a:gd name="connsiteX2" fmla="*/ 153105 w 342900"/>
                <a:gd name="connsiteY2" fmla="*/ 323921 h 342900"/>
                <a:gd name="connsiteX3" fmla="*/ 172078 w 342900"/>
                <a:gd name="connsiteY3" fmla="*/ 342900 h 342900"/>
                <a:gd name="connsiteX4" fmla="*/ 191062 w 342900"/>
                <a:gd name="connsiteY4" fmla="*/ 323921 h 342900"/>
                <a:gd name="connsiteX5" fmla="*/ 323917 w 342900"/>
                <a:gd name="connsiteY5" fmla="*/ 189797 h 342900"/>
                <a:gd name="connsiteX6" fmla="*/ 342900 w 342900"/>
                <a:gd name="connsiteY6" fmla="*/ 170818 h 342900"/>
                <a:gd name="connsiteX7" fmla="*/ 323917 w 342900"/>
                <a:gd name="connsiteY7" fmla="*/ 151838 h 342900"/>
                <a:gd name="connsiteX8" fmla="*/ 191062 w 342900"/>
                <a:gd name="connsiteY8" fmla="*/ 18980 h 342900"/>
                <a:gd name="connsiteX9" fmla="*/ 172078 w 342900"/>
                <a:gd name="connsiteY9" fmla="*/ 0 h 342900"/>
                <a:gd name="connsiteX10" fmla="*/ 153105 w 342900"/>
                <a:gd name="connsiteY10" fmla="*/ 18980 h 342900"/>
                <a:gd name="connsiteX11" fmla="*/ 18983 w 342900"/>
                <a:gd name="connsiteY11" fmla="*/ 151838 h 342900"/>
                <a:gd name="connsiteX12" fmla="*/ 0 w 342900"/>
                <a:gd name="connsiteY12" fmla="*/ 170818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2900" h="342900">
                  <a:moveTo>
                    <a:pt x="0" y="170818"/>
                  </a:moveTo>
                  <a:cubicBezTo>
                    <a:pt x="0" y="181308"/>
                    <a:pt x="8487" y="189797"/>
                    <a:pt x="18983" y="189797"/>
                  </a:cubicBezTo>
                  <a:cubicBezTo>
                    <a:pt x="92230" y="189797"/>
                    <a:pt x="153105" y="250670"/>
                    <a:pt x="153105" y="323921"/>
                  </a:cubicBezTo>
                  <a:cubicBezTo>
                    <a:pt x="153105" y="334411"/>
                    <a:pt x="161592" y="342900"/>
                    <a:pt x="172078" y="342900"/>
                  </a:cubicBezTo>
                  <a:cubicBezTo>
                    <a:pt x="182575" y="342900"/>
                    <a:pt x="191062" y="334411"/>
                    <a:pt x="191062" y="323921"/>
                  </a:cubicBezTo>
                  <a:cubicBezTo>
                    <a:pt x="191062" y="250670"/>
                    <a:pt x="250670" y="189797"/>
                    <a:pt x="323917" y="189797"/>
                  </a:cubicBezTo>
                  <a:cubicBezTo>
                    <a:pt x="334413" y="189797"/>
                    <a:pt x="342900" y="181308"/>
                    <a:pt x="342900" y="170818"/>
                  </a:cubicBezTo>
                  <a:cubicBezTo>
                    <a:pt x="342900" y="160327"/>
                    <a:pt x="334413" y="151838"/>
                    <a:pt x="323917" y="151838"/>
                  </a:cubicBezTo>
                  <a:cubicBezTo>
                    <a:pt x="250670" y="151838"/>
                    <a:pt x="191062" y="92230"/>
                    <a:pt x="191062" y="18980"/>
                  </a:cubicBezTo>
                  <a:cubicBezTo>
                    <a:pt x="191062" y="8489"/>
                    <a:pt x="182575" y="0"/>
                    <a:pt x="172078" y="0"/>
                  </a:cubicBezTo>
                  <a:cubicBezTo>
                    <a:pt x="161592" y="0"/>
                    <a:pt x="153105" y="8489"/>
                    <a:pt x="153105" y="18980"/>
                  </a:cubicBezTo>
                  <a:cubicBezTo>
                    <a:pt x="153105" y="92230"/>
                    <a:pt x="92230" y="151838"/>
                    <a:pt x="18983" y="151838"/>
                  </a:cubicBezTo>
                  <a:cubicBezTo>
                    <a:pt x="8487" y="151838"/>
                    <a:pt x="0" y="160327"/>
                    <a:pt x="0" y="1708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F49B904-2BB7-4469-9312-03C964A8C191}"/>
                </a:ext>
              </a:extLst>
            </p:cNvPr>
            <p:cNvSpPr/>
            <p:nvPr/>
          </p:nvSpPr>
          <p:spPr>
            <a:xfrm>
              <a:off x="-304800" y="-447675"/>
              <a:ext cx="752475" cy="752475"/>
            </a:xfrm>
            <a:custGeom>
              <a:avLst/>
              <a:gdLst>
                <a:gd name="connsiteX0" fmla="*/ 0 w 752475"/>
                <a:gd name="connsiteY0" fmla="*/ 376238 h 752475"/>
                <a:gd name="connsiteX1" fmla="*/ 376238 w 752475"/>
                <a:gd name="connsiteY1" fmla="*/ 0 h 752475"/>
                <a:gd name="connsiteX2" fmla="*/ 752475 w 752475"/>
                <a:gd name="connsiteY2" fmla="*/ 376238 h 752475"/>
                <a:gd name="connsiteX3" fmla="*/ 376238 w 752475"/>
                <a:gd name="connsiteY3" fmla="*/ 752475 h 752475"/>
                <a:gd name="connsiteX4" fmla="*/ 0 w 752475"/>
                <a:gd name="connsiteY4" fmla="*/ 376238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2475" h="752475">
                  <a:moveTo>
                    <a:pt x="0" y="376238"/>
                  </a:moveTo>
                  <a:cubicBezTo>
                    <a:pt x="0" y="168448"/>
                    <a:pt x="168448" y="0"/>
                    <a:pt x="376238" y="0"/>
                  </a:cubicBezTo>
                  <a:cubicBezTo>
                    <a:pt x="584026" y="0"/>
                    <a:pt x="752475" y="168448"/>
                    <a:pt x="752475" y="376238"/>
                  </a:cubicBezTo>
                  <a:cubicBezTo>
                    <a:pt x="752475" y="584026"/>
                    <a:pt x="584026" y="752475"/>
                    <a:pt x="376238" y="752475"/>
                  </a:cubicBezTo>
                  <a:cubicBezTo>
                    <a:pt x="168448" y="752475"/>
                    <a:pt x="0" y="584026"/>
                    <a:pt x="0" y="376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35162FA-E63F-4628-9DD7-4538751F08F2}"/>
                </a:ext>
              </a:extLst>
            </p:cNvPr>
            <p:cNvSpPr/>
            <p:nvPr/>
          </p:nvSpPr>
          <p:spPr>
            <a:xfrm>
              <a:off x="904875" y="152400"/>
              <a:ext cx="257175" cy="257175"/>
            </a:xfrm>
            <a:custGeom>
              <a:avLst/>
              <a:gdLst>
                <a:gd name="connsiteX0" fmla="*/ 0 w 257175"/>
                <a:gd name="connsiteY0" fmla="*/ 128113 h 257175"/>
                <a:gd name="connsiteX1" fmla="*/ 14230 w 257175"/>
                <a:gd name="connsiteY1" fmla="*/ 142347 h 257175"/>
                <a:gd name="connsiteX2" fmla="*/ 114824 w 257175"/>
                <a:gd name="connsiteY2" fmla="*/ 242940 h 257175"/>
                <a:gd name="connsiteX3" fmla="*/ 129064 w 257175"/>
                <a:gd name="connsiteY3" fmla="*/ 257175 h 257175"/>
                <a:gd name="connsiteX4" fmla="*/ 143294 w 257175"/>
                <a:gd name="connsiteY4" fmla="*/ 242940 h 257175"/>
                <a:gd name="connsiteX5" fmla="*/ 242945 w 257175"/>
                <a:gd name="connsiteY5" fmla="*/ 142347 h 257175"/>
                <a:gd name="connsiteX6" fmla="*/ 257175 w 257175"/>
                <a:gd name="connsiteY6" fmla="*/ 128113 h 257175"/>
                <a:gd name="connsiteX7" fmla="*/ 242945 w 257175"/>
                <a:gd name="connsiteY7" fmla="*/ 113878 h 257175"/>
                <a:gd name="connsiteX8" fmla="*/ 143294 w 257175"/>
                <a:gd name="connsiteY8" fmla="*/ 14235 h 257175"/>
                <a:gd name="connsiteX9" fmla="*/ 129064 w 257175"/>
                <a:gd name="connsiteY9" fmla="*/ 0 h 257175"/>
                <a:gd name="connsiteX10" fmla="*/ 114824 w 257175"/>
                <a:gd name="connsiteY10" fmla="*/ 14235 h 257175"/>
                <a:gd name="connsiteX11" fmla="*/ 14230 w 257175"/>
                <a:gd name="connsiteY11" fmla="*/ 113878 h 257175"/>
                <a:gd name="connsiteX12" fmla="*/ 0 w 257175"/>
                <a:gd name="connsiteY12" fmla="*/ 128113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7175" h="257175">
                  <a:moveTo>
                    <a:pt x="0" y="128113"/>
                  </a:moveTo>
                  <a:cubicBezTo>
                    <a:pt x="0" y="135981"/>
                    <a:pt x="6363" y="142347"/>
                    <a:pt x="14230" y="142347"/>
                  </a:cubicBezTo>
                  <a:cubicBezTo>
                    <a:pt x="69171" y="142347"/>
                    <a:pt x="114824" y="188003"/>
                    <a:pt x="114824" y="242940"/>
                  </a:cubicBezTo>
                  <a:cubicBezTo>
                    <a:pt x="114824" y="250808"/>
                    <a:pt x="121196" y="257175"/>
                    <a:pt x="129064" y="257175"/>
                  </a:cubicBezTo>
                  <a:cubicBezTo>
                    <a:pt x="136931" y="257175"/>
                    <a:pt x="143294" y="250808"/>
                    <a:pt x="143294" y="242940"/>
                  </a:cubicBezTo>
                  <a:cubicBezTo>
                    <a:pt x="143294" y="188003"/>
                    <a:pt x="188004" y="142347"/>
                    <a:pt x="242945" y="142347"/>
                  </a:cubicBezTo>
                  <a:cubicBezTo>
                    <a:pt x="250812" y="142347"/>
                    <a:pt x="257175" y="135981"/>
                    <a:pt x="257175" y="128113"/>
                  </a:cubicBezTo>
                  <a:cubicBezTo>
                    <a:pt x="257175" y="120245"/>
                    <a:pt x="250812" y="113878"/>
                    <a:pt x="242945" y="113878"/>
                  </a:cubicBezTo>
                  <a:cubicBezTo>
                    <a:pt x="188004" y="113878"/>
                    <a:pt x="143294" y="69172"/>
                    <a:pt x="143294" y="14235"/>
                  </a:cubicBezTo>
                  <a:cubicBezTo>
                    <a:pt x="143294" y="6367"/>
                    <a:pt x="136931" y="0"/>
                    <a:pt x="129064" y="0"/>
                  </a:cubicBezTo>
                  <a:cubicBezTo>
                    <a:pt x="121196" y="0"/>
                    <a:pt x="114824" y="6367"/>
                    <a:pt x="114824" y="14235"/>
                  </a:cubicBezTo>
                  <a:cubicBezTo>
                    <a:pt x="114824" y="69172"/>
                    <a:pt x="69171" y="113878"/>
                    <a:pt x="14230" y="113878"/>
                  </a:cubicBezTo>
                  <a:cubicBezTo>
                    <a:pt x="6363" y="113878"/>
                    <a:pt x="0" y="120245"/>
                    <a:pt x="0" y="1281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A0031CF-20A3-4BDC-BF77-3CCD2AFF1296}"/>
                </a:ext>
              </a:extLst>
            </p:cNvPr>
            <p:cNvSpPr/>
            <p:nvPr/>
          </p:nvSpPr>
          <p:spPr>
            <a:xfrm>
              <a:off x="3343275" y="304800"/>
              <a:ext cx="104775" cy="114300"/>
            </a:xfrm>
            <a:custGeom>
              <a:avLst/>
              <a:gdLst>
                <a:gd name="connsiteX0" fmla="*/ 0 w 104775"/>
                <a:gd name="connsiteY0" fmla="*/ 57150 h 114300"/>
                <a:gd name="connsiteX1" fmla="*/ 52388 w 104775"/>
                <a:gd name="connsiteY1" fmla="*/ 0 h 114300"/>
                <a:gd name="connsiteX2" fmla="*/ 104775 w 104775"/>
                <a:gd name="connsiteY2" fmla="*/ 57150 h 114300"/>
                <a:gd name="connsiteX3" fmla="*/ 52388 w 104775"/>
                <a:gd name="connsiteY3" fmla="*/ 114300 h 114300"/>
                <a:gd name="connsiteX4" fmla="*/ 0 w 104775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14300">
                  <a:moveTo>
                    <a:pt x="0" y="57150"/>
                  </a:moveTo>
                  <a:cubicBezTo>
                    <a:pt x="0" y="25587"/>
                    <a:pt x="23451" y="0"/>
                    <a:pt x="52388" y="0"/>
                  </a:cubicBezTo>
                  <a:cubicBezTo>
                    <a:pt x="81324" y="0"/>
                    <a:pt x="104775" y="25587"/>
                    <a:pt x="104775" y="57150"/>
                  </a:cubicBezTo>
                  <a:cubicBezTo>
                    <a:pt x="104775" y="88713"/>
                    <a:pt x="81324" y="114300"/>
                    <a:pt x="52388" y="114300"/>
                  </a:cubicBezTo>
                  <a:cubicBezTo>
                    <a:pt x="23451" y="114300"/>
                    <a:pt x="0" y="88713"/>
                    <a:pt x="0" y="571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A4764A6-4C5B-4D82-8BDE-DC1C872ACFA0}"/>
                </a:ext>
              </a:extLst>
            </p:cNvPr>
            <p:cNvSpPr/>
            <p:nvPr/>
          </p:nvSpPr>
          <p:spPr>
            <a:xfrm>
              <a:off x="5181600" y="285750"/>
              <a:ext cx="114300" cy="114300"/>
            </a:xfrm>
            <a:custGeom>
              <a:avLst/>
              <a:gdLst>
                <a:gd name="connsiteX0" fmla="*/ 0 w 114300"/>
                <a:gd name="connsiteY0" fmla="*/ 57150 h 114300"/>
                <a:gd name="connsiteX1" fmla="*/ 57150 w 114300"/>
                <a:gd name="connsiteY1" fmla="*/ 0 h 114300"/>
                <a:gd name="connsiteX2" fmla="*/ 114300 w 114300"/>
                <a:gd name="connsiteY2" fmla="*/ 57150 h 114300"/>
                <a:gd name="connsiteX3" fmla="*/ 57150 w 114300"/>
                <a:gd name="connsiteY3" fmla="*/ 114300 h 114300"/>
                <a:gd name="connsiteX4" fmla="*/ 0 w 114300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0" y="57150"/>
                  </a:moveTo>
                  <a:cubicBezTo>
                    <a:pt x="0" y="25587"/>
                    <a:pt x="25584" y="0"/>
                    <a:pt x="57150" y="0"/>
                  </a:cubicBezTo>
                  <a:cubicBezTo>
                    <a:pt x="88716" y="0"/>
                    <a:pt x="114300" y="25587"/>
                    <a:pt x="114300" y="57150"/>
                  </a:cubicBezTo>
                  <a:cubicBezTo>
                    <a:pt x="114300" y="88713"/>
                    <a:pt x="88716" y="114300"/>
                    <a:pt x="57150" y="114300"/>
                  </a:cubicBezTo>
                  <a:cubicBezTo>
                    <a:pt x="25584" y="114300"/>
                    <a:pt x="0" y="88713"/>
                    <a:pt x="0" y="571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9F71AB2-BE6F-4FC3-9078-BBDA11737A7D}"/>
                </a:ext>
              </a:extLst>
            </p:cNvPr>
            <p:cNvSpPr/>
            <p:nvPr/>
          </p:nvSpPr>
          <p:spPr>
            <a:xfrm>
              <a:off x="7686675" y="133350"/>
              <a:ext cx="104775" cy="104775"/>
            </a:xfrm>
            <a:custGeom>
              <a:avLst/>
              <a:gdLst>
                <a:gd name="connsiteX0" fmla="*/ 0 w 104775"/>
                <a:gd name="connsiteY0" fmla="*/ 52388 h 104775"/>
                <a:gd name="connsiteX1" fmla="*/ 52388 w 104775"/>
                <a:gd name="connsiteY1" fmla="*/ 0 h 104775"/>
                <a:gd name="connsiteX2" fmla="*/ 104775 w 104775"/>
                <a:gd name="connsiteY2" fmla="*/ 52388 h 104775"/>
                <a:gd name="connsiteX3" fmla="*/ 52388 w 104775"/>
                <a:gd name="connsiteY3" fmla="*/ 104775 h 104775"/>
                <a:gd name="connsiteX4" fmla="*/ 0 w 104775"/>
                <a:gd name="connsiteY4" fmla="*/ 52388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04775">
                  <a:moveTo>
                    <a:pt x="0" y="52388"/>
                  </a:moveTo>
                  <a:cubicBezTo>
                    <a:pt x="0" y="23454"/>
                    <a:pt x="23450" y="0"/>
                    <a:pt x="52388" y="0"/>
                  </a:cubicBezTo>
                  <a:cubicBezTo>
                    <a:pt x="81325" y="0"/>
                    <a:pt x="104775" y="23454"/>
                    <a:pt x="104775" y="52388"/>
                  </a:cubicBezTo>
                  <a:cubicBezTo>
                    <a:pt x="104775" y="81321"/>
                    <a:pt x="81325" y="104775"/>
                    <a:pt x="52388" y="104775"/>
                  </a:cubicBezTo>
                  <a:cubicBezTo>
                    <a:pt x="23450" y="104775"/>
                    <a:pt x="0" y="81321"/>
                    <a:pt x="0" y="523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4F808FA-6FC2-4C4F-9950-EFE5EDC856EE}"/>
                </a:ext>
              </a:extLst>
            </p:cNvPr>
            <p:cNvSpPr/>
            <p:nvPr/>
          </p:nvSpPr>
          <p:spPr>
            <a:xfrm>
              <a:off x="1704975" y="85725"/>
              <a:ext cx="104775" cy="114300"/>
            </a:xfrm>
            <a:custGeom>
              <a:avLst/>
              <a:gdLst>
                <a:gd name="connsiteX0" fmla="*/ 0 w 104775"/>
                <a:gd name="connsiteY0" fmla="*/ 57150 h 114300"/>
                <a:gd name="connsiteX1" fmla="*/ 52388 w 104775"/>
                <a:gd name="connsiteY1" fmla="*/ 0 h 114300"/>
                <a:gd name="connsiteX2" fmla="*/ 104775 w 104775"/>
                <a:gd name="connsiteY2" fmla="*/ 57150 h 114300"/>
                <a:gd name="connsiteX3" fmla="*/ 52388 w 104775"/>
                <a:gd name="connsiteY3" fmla="*/ 114300 h 114300"/>
                <a:gd name="connsiteX4" fmla="*/ 0 w 104775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14300">
                  <a:moveTo>
                    <a:pt x="0" y="57150"/>
                  </a:moveTo>
                  <a:cubicBezTo>
                    <a:pt x="0" y="25587"/>
                    <a:pt x="23451" y="0"/>
                    <a:pt x="52388" y="0"/>
                  </a:cubicBezTo>
                  <a:cubicBezTo>
                    <a:pt x="81324" y="0"/>
                    <a:pt x="104775" y="25587"/>
                    <a:pt x="104775" y="57150"/>
                  </a:cubicBezTo>
                  <a:cubicBezTo>
                    <a:pt x="104775" y="88713"/>
                    <a:pt x="81324" y="114300"/>
                    <a:pt x="52388" y="114300"/>
                  </a:cubicBezTo>
                  <a:cubicBezTo>
                    <a:pt x="23451" y="114300"/>
                    <a:pt x="0" y="88713"/>
                    <a:pt x="0" y="571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E9A1341-4B87-4340-AD35-582AA965B390}"/>
                </a:ext>
              </a:extLst>
            </p:cNvPr>
            <p:cNvSpPr/>
            <p:nvPr/>
          </p:nvSpPr>
          <p:spPr>
            <a:xfrm>
              <a:off x="1333500" y="5057775"/>
              <a:ext cx="114300" cy="104775"/>
            </a:xfrm>
            <a:custGeom>
              <a:avLst/>
              <a:gdLst>
                <a:gd name="connsiteX0" fmla="*/ 0 w 114300"/>
                <a:gd name="connsiteY0" fmla="*/ 52388 h 104775"/>
                <a:gd name="connsiteX1" fmla="*/ 57150 w 114300"/>
                <a:gd name="connsiteY1" fmla="*/ 0 h 104775"/>
                <a:gd name="connsiteX2" fmla="*/ 114300 w 114300"/>
                <a:gd name="connsiteY2" fmla="*/ 52388 h 104775"/>
                <a:gd name="connsiteX3" fmla="*/ 57150 w 114300"/>
                <a:gd name="connsiteY3" fmla="*/ 104775 h 104775"/>
                <a:gd name="connsiteX4" fmla="*/ 0 w 114300"/>
                <a:gd name="connsiteY4" fmla="*/ 52388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04775">
                  <a:moveTo>
                    <a:pt x="0" y="52388"/>
                  </a:moveTo>
                  <a:cubicBezTo>
                    <a:pt x="0" y="23450"/>
                    <a:pt x="25584" y="0"/>
                    <a:pt x="57150" y="0"/>
                  </a:cubicBezTo>
                  <a:cubicBezTo>
                    <a:pt x="88716" y="0"/>
                    <a:pt x="114300" y="23450"/>
                    <a:pt x="114300" y="52388"/>
                  </a:cubicBezTo>
                  <a:cubicBezTo>
                    <a:pt x="114300" y="81325"/>
                    <a:pt x="88716" y="104775"/>
                    <a:pt x="57150" y="104775"/>
                  </a:cubicBezTo>
                  <a:cubicBezTo>
                    <a:pt x="25584" y="104775"/>
                    <a:pt x="0" y="81325"/>
                    <a:pt x="0" y="523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F430B95-8C74-47CB-878C-FAE5D7BE5C60}"/>
                </a:ext>
              </a:extLst>
            </p:cNvPr>
            <p:cNvSpPr/>
            <p:nvPr/>
          </p:nvSpPr>
          <p:spPr>
            <a:xfrm>
              <a:off x="5486400" y="4981575"/>
              <a:ext cx="104775" cy="114300"/>
            </a:xfrm>
            <a:custGeom>
              <a:avLst/>
              <a:gdLst>
                <a:gd name="connsiteX0" fmla="*/ 0 w 104775"/>
                <a:gd name="connsiteY0" fmla="*/ 57150 h 114300"/>
                <a:gd name="connsiteX1" fmla="*/ 52388 w 104775"/>
                <a:gd name="connsiteY1" fmla="*/ 0 h 114300"/>
                <a:gd name="connsiteX2" fmla="*/ 104775 w 104775"/>
                <a:gd name="connsiteY2" fmla="*/ 57150 h 114300"/>
                <a:gd name="connsiteX3" fmla="*/ 52388 w 104775"/>
                <a:gd name="connsiteY3" fmla="*/ 114300 h 114300"/>
                <a:gd name="connsiteX4" fmla="*/ 0 w 104775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14300">
                  <a:moveTo>
                    <a:pt x="0" y="57150"/>
                  </a:moveTo>
                  <a:cubicBezTo>
                    <a:pt x="0" y="25584"/>
                    <a:pt x="23450" y="0"/>
                    <a:pt x="52388" y="0"/>
                  </a:cubicBezTo>
                  <a:cubicBezTo>
                    <a:pt x="81325" y="0"/>
                    <a:pt x="104775" y="25584"/>
                    <a:pt x="104775" y="57150"/>
                  </a:cubicBezTo>
                  <a:cubicBezTo>
                    <a:pt x="104775" y="88716"/>
                    <a:pt x="81325" y="114300"/>
                    <a:pt x="52388" y="114300"/>
                  </a:cubicBezTo>
                  <a:cubicBezTo>
                    <a:pt x="23450" y="114300"/>
                    <a:pt x="0" y="88716"/>
                    <a:pt x="0" y="571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6997438-B94F-4E91-9639-E89855776BAC}"/>
                </a:ext>
              </a:extLst>
            </p:cNvPr>
            <p:cNvSpPr/>
            <p:nvPr/>
          </p:nvSpPr>
          <p:spPr>
            <a:xfrm>
              <a:off x="9077325" y="4143375"/>
              <a:ext cx="104775" cy="104775"/>
            </a:xfrm>
            <a:custGeom>
              <a:avLst/>
              <a:gdLst>
                <a:gd name="connsiteX0" fmla="*/ 0 w 104775"/>
                <a:gd name="connsiteY0" fmla="*/ 52388 h 104775"/>
                <a:gd name="connsiteX1" fmla="*/ 52388 w 104775"/>
                <a:gd name="connsiteY1" fmla="*/ 0 h 104775"/>
                <a:gd name="connsiteX2" fmla="*/ 104775 w 104775"/>
                <a:gd name="connsiteY2" fmla="*/ 52388 h 104775"/>
                <a:gd name="connsiteX3" fmla="*/ 52388 w 104775"/>
                <a:gd name="connsiteY3" fmla="*/ 104775 h 104775"/>
                <a:gd name="connsiteX4" fmla="*/ 0 w 104775"/>
                <a:gd name="connsiteY4" fmla="*/ 52388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04775">
                  <a:moveTo>
                    <a:pt x="0" y="52388"/>
                  </a:moveTo>
                  <a:cubicBezTo>
                    <a:pt x="0" y="23451"/>
                    <a:pt x="23450" y="0"/>
                    <a:pt x="52388" y="0"/>
                  </a:cubicBezTo>
                  <a:cubicBezTo>
                    <a:pt x="81325" y="0"/>
                    <a:pt x="104775" y="23451"/>
                    <a:pt x="104775" y="52388"/>
                  </a:cubicBezTo>
                  <a:cubicBezTo>
                    <a:pt x="104775" y="81324"/>
                    <a:pt x="81325" y="104775"/>
                    <a:pt x="52388" y="104775"/>
                  </a:cubicBezTo>
                  <a:cubicBezTo>
                    <a:pt x="23450" y="104775"/>
                    <a:pt x="0" y="81324"/>
                    <a:pt x="0" y="523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B6D68A1-2668-461A-ABF2-57662947C762}"/>
                </a:ext>
              </a:extLst>
            </p:cNvPr>
            <p:cNvSpPr/>
            <p:nvPr/>
          </p:nvSpPr>
          <p:spPr>
            <a:xfrm>
              <a:off x="-57150" y="4267200"/>
              <a:ext cx="180975" cy="190500"/>
            </a:xfrm>
            <a:custGeom>
              <a:avLst/>
              <a:gdLst>
                <a:gd name="connsiteX0" fmla="*/ 0 w 180975"/>
                <a:gd name="connsiteY0" fmla="*/ 94898 h 190500"/>
                <a:gd name="connsiteX1" fmla="*/ 10017 w 180975"/>
                <a:gd name="connsiteY1" fmla="*/ 105442 h 190500"/>
                <a:gd name="connsiteX2" fmla="*/ 80804 w 180975"/>
                <a:gd name="connsiteY2" fmla="*/ 179956 h 190500"/>
                <a:gd name="connsiteX3" fmla="*/ 90822 w 180975"/>
                <a:gd name="connsiteY3" fmla="*/ 190500 h 190500"/>
                <a:gd name="connsiteX4" fmla="*/ 100838 w 180975"/>
                <a:gd name="connsiteY4" fmla="*/ 179956 h 190500"/>
                <a:gd name="connsiteX5" fmla="*/ 170958 w 180975"/>
                <a:gd name="connsiteY5" fmla="*/ 105442 h 190500"/>
                <a:gd name="connsiteX6" fmla="*/ 180975 w 180975"/>
                <a:gd name="connsiteY6" fmla="*/ 94898 h 190500"/>
                <a:gd name="connsiteX7" fmla="*/ 170958 w 180975"/>
                <a:gd name="connsiteY7" fmla="*/ 84353 h 190500"/>
                <a:gd name="connsiteX8" fmla="*/ 100838 w 180975"/>
                <a:gd name="connsiteY8" fmla="*/ 10544 h 190500"/>
                <a:gd name="connsiteX9" fmla="*/ 90822 w 180975"/>
                <a:gd name="connsiteY9" fmla="*/ 0 h 190500"/>
                <a:gd name="connsiteX10" fmla="*/ 80804 w 180975"/>
                <a:gd name="connsiteY10" fmla="*/ 10544 h 190500"/>
                <a:gd name="connsiteX11" fmla="*/ 10017 w 180975"/>
                <a:gd name="connsiteY11" fmla="*/ 84353 h 190500"/>
                <a:gd name="connsiteX12" fmla="*/ 0 w 180975"/>
                <a:gd name="connsiteY12" fmla="*/ 94898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975" h="190500">
                  <a:moveTo>
                    <a:pt x="0" y="94898"/>
                  </a:moveTo>
                  <a:cubicBezTo>
                    <a:pt x="0" y="100727"/>
                    <a:pt x="4480" y="105442"/>
                    <a:pt x="10017" y="105442"/>
                  </a:cubicBezTo>
                  <a:cubicBezTo>
                    <a:pt x="48677" y="105442"/>
                    <a:pt x="80804" y="139265"/>
                    <a:pt x="80804" y="179956"/>
                  </a:cubicBezTo>
                  <a:cubicBezTo>
                    <a:pt x="80804" y="185785"/>
                    <a:pt x="85285" y="190500"/>
                    <a:pt x="90822" y="190500"/>
                  </a:cubicBezTo>
                  <a:cubicBezTo>
                    <a:pt x="96358" y="190500"/>
                    <a:pt x="100838" y="185785"/>
                    <a:pt x="100838" y="179956"/>
                  </a:cubicBezTo>
                  <a:cubicBezTo>
                    <a:pt x="100838" y="139265"/>
                    <a:pt x="132298" y="105442"/>
                    <a:pt x="170958" y="105442"/>
                  </a:cubicBezTo>
                  <a:cubicBezTo>
                    <a:pt x="176494" y="105442"/>
                    <a:pt x="180975" y="100727"/>
                    <a:pt x="180975" y="94898"/>
                  </a:cubicBezTo>
                  <a:cubicBezTo>
                    <a:pt x="180975" y="89068"/>
                    <a:pt x="176494" y="84353"/>
                    <a:pt x="170958" y="84353"/>
                  </a:cubicBezTo>
                  <a:cubicBezTo>
                    <a:pt x="132298" y="84353"/>
                    <a:pt x="100838" y="51235"/>
                    <a:pt x="100838" y="10544"/>
                  </a:cubicBezTo>
                  <a:cubicBezTo>
                    <a:pt x="100838" y="4715"/>
                    <a:pt x="96358" y="0"/>
                    <a:pt x="90822" y="0"/>
                  </a:cubicBezTo>
                  <a:cubicBezTo>
                    <a:pt x="85285" y="0"/>
                    <a:pt x="80804" y="4715"/>
                    <a:pt x="80804" y="10544"/>
                  </a:cubicBezTo>
                  <a:cubicBezTo>
                    <a:pt x="80804" y="51235"/>
                    <a:pt x="48677" y="84353"/>
                    <a:pt x="10017" y="84353"/>
                  </a:cubicBezTo>
                  <a:cubicBezTo>
                    <a:pt x="4480" y="84353"/>
                    <a:pt x="0" y="89068"/>
                    <a:pt x="0" y="948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6058222-6BD1-4DAB-8867-79B8C1498BF5}"/>
                </a:ext>
              </a:extLst>
            </p:cNvPr>
            <p:cNvSpPr/>
            <p:nvPr/>
          </p:nvSpPr>
          <p:spPr>
            <a:xfrm>
              <a:off x="8924925" y="2286000"/>
              <a:ext cx="190500" cy="190500"/>
            </a:xfrm>
            <a:custGeom>
              <a:avLst/>
              <a:gdLst>
                <a:gd name="connsiteX0" fmla="*/ 0 w 190500"/>
                <a:gd name="connsiteY0" fmla="*/ 94898 h 190500"/>
                <a:gd name="connsiteX1" fmla="*/ 10544 w 190500"/>
                <a:gd name="connsiteY1" fmla="*/ 105442 h 190500"/>
                <a:gd name="connsiteX2" fmla="*/ 85058 w 190500"/>
                <a:gd name="connsiteY2" fmla="*/ 179956 h 190500"/>
                <a:gd name="connsiteX3" fmla="*/ 95602 w 190500"/>
                <a:gd name="connsiteY3" fmla="*/ 190500 h 190500"/>
                <a:gd name="connsiteX4" fmla="*/ 106146 w 190500"/>
                <a:gd name="connsiteY4" fmla="*/ 179956 h 190500"/>
                <a:gd name="connsiteX5" fmla="*/ 179956 w 190500"/>
                <a:gd name="connsiteY5" fmla="*/ 105442 h 190500"/>
                <a:gd name="connsiteX6" fmla="*/ 190500 w 190500"/>
                <a:gd name="connsiteY6" fmla="*/ 94898 h 190500"/>
                <a:gd name="connsiteX7" fmla="*/ 179956 w 190500"/>
                <a:gd name="connsiteY7" fmla="*/ 84353 h 190500"/>
                <a:gd name="connsiteX8" fmla="*/ 106146 w 190500"/>
                <a:gd name="connsiteY8" fmla="*/ 10544 h 190500"/>
                <a:gd name="connsiteX9" fmla="*/ 95602 w 190500"/>
                <a:gd name="connsiteY9" fmla="*/ 0 h 190500"/>
                <a:gd name="connsiteX10" fmla="*/ 85058 w 190500"/>
                <a:gd name="connsiteY10" fmla="*/ 10544 h 190500"/>
                <a:gd name="connsiteX11" fmla="*/ 10544 w 190500"/>
                <a:gd name="connsiteY11" fmla="*/ 84353 h 190500"/>
                <a:gd name="connsiteX12" fmla="*/ 0 w 190500"/>
                <a:gd name="connsiteY12" fmla="*/ 94898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0500" h="190500">
                  <a:moveTo>
                    <a:pt x="0" y="94898"/>
                  </a:moveTo>
                  <a:cubicBezTo>
                    <a:pt x="0" y="100727"/>
                    <a:pt x="4715" y="105442"/>
                    <a:pt x="10544" y="105442"/>
                  </a:cubicBezTo>
                  <a:cubicBezTo>
                    <a:pt x="51235" y="105442"/>
                    <a:pt x="85058" y="139265"/>
                    <a:pt x="85058" y="179956"/>
                  </a:cubicBezTo>
                  <a:cubicBezTo>
                    <a:pt x="85058" y="185785"/>
                    <a:pt x="89773" y="190500"/>
                    <a:pt x="95602" y="190500"/>
                  </a:cubicBezTo>
                  <a:cubicBezTo>
                    <a:pt x="101432" y="190500"/>
                    <a:pt x="106146" y="185785"/>
                    <a:pt x="106146" y="179956"/>
                  </a:cubicBezTo>
                  <a:cubicBezTo>
                    <a:pt x="106146" y="139265"/>
                    <a:pt x="139265" y="105442"/>
                    <a:pt x="179956" y="105442"/>
                  </a:cubicBezTo>
                  <a:cubicBezTo>
                    <a:pt x="185785" y="105442"/>
                    <a:pt x="190500" y="100727"/>
                    <a:pt x="190500" y="94898"/>
                  </a:cubicBezTo>
                  <a:cubicBezTo>
                    <a:pt x="190500" y="89068"/>
                    <a:pt x="185785" y="84353"/>
                    <a:pt x="179956" y="84353"/>
                  </a:cubicBezTo>
                  <a:cubicBezTo>
                    <a:pt x="139265" y="84353"/>
                    <a:pt x="106146" y="51235"/>
                    <a:pt x="106146" y="10544"/>
                  </a:cubicBezTo>
                  <a:cubicBezTo>
                    <a:pt x="106146" y="4715"/>
                    <a:pt x="101432" y="0"/>
                    <a:pt x="95602" y="0"/>
                  </a:cubicBezTo>
                  <a:cubicBezTo>
                    <a:pt x="89773" y="0"/>
                    <a:pt x="85058" y="4715"/>
                    <a:pt x="85058" y="10544"/>
                  </a:cubicBezTo>
                  <a:cubicBezTo>
                    <a:pt x="85058" y="51235"/>
                    <a:pt x="51235" y="84353"/>
                    <a:pt x="10544" y="84353"/>
                  </a:cubicBezTo>
                  <a:cubicBezTo>
                    <a:pt x="4715" y="84353"/>
                    <a:pt x="0" y="89068"/>
                    <a:pt x="0" y="948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6C001FB-4DDC-4D0C-BAE2-E09AB31FCFA6}"/>
                </a:ext>
              </a:extLst>
            </p:cNvPr>
            <p:cNvSpPr/>
            <p:nvPr/>
          </p:nvSpPr>
          <p:spPr>
            <a:xfrm>
              <a:off x="2162175" y="4905375"/>
              <a:ext cx="180975" cy="190500"/>
            </a:xfrm>
            <a:custGeom>
              <a:avLst/>
              <a:gdLst>
                <a:gd name="connsiteX0" fmla="*/ 0 w 180975"/>
                <a:gd name="connsiteY0" fmla="*/ 94898 h 190500"/>
                <a:gd name="connsiteX1" fmla="*/ 10020 w 180975"/>
                <a:gd name="connsiteY1" fmla="*/ 105442 h 190500"/>
                <a:gd name="connsiteX2" fmla="*/ 80801 w 180975"/>
                <a:gd name="connsiteY2" fmla="*/ 179956 h 190500"/>
                <a:gd name="connsiteX3" fmla="*/ 90821 w 180975"/>
                <a:gd name="connsiteY3" fmla="*/ 190500 h 190500"/>
                <a:gd name="connsiteX4" fmla="*/ 100841 w 180975"/>
                <a:gd name="connsiteY4" fmla="*/ 179956 h 190500"/>
                <a:gd name="connsiteX5" fmla="*/ 170955 w 180975"/>
                <a:gd name="connsiteY5" fmla="*/ 105442 h 190500"/>
                <a:gd name="connsiteX6" fmla="*/ 180975 w 180975"/>
                <a:gd name="connsiteY6" fmla="*/ 94898 h 190500"/>
                <a:gd name="connsiteX7" fmla="*/ 170955 w 180975"/>
                <a:gd name="connsiteY7" fmla="*/ 84354 h 190500"/>
                <a:gd name="connsiteX8" fmla="*/ 100841 w 180975"/>
                <a:gd name="connsiteY8" fmla="*/ 10544 h 190500"/>
                <a:gd name="connsiteX9" fmla="*/ 90821 w 180975"/>
                <a:gd name="connsiteY9" fmla="*/ 0 h 190500"/>
                <a:gd name="connsiteX10" fmla="*/ 80801 w 180975"/>
                <a:gd name="connsiteY10" fmla="*/ 10544 h 190500"/>
                <a:gd name="connsiteX11" fmla="*/ 10020 w 180975"/>
                <a:gd name="connsiteY11" fmla="*/ 84354 h 190500"/>
                <a:gd name="connsiteX12" fmla="*/ 0 w 180975"/>
                <a:gd name="connsiteY12" fmla="*/ 94898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975" h="190500">
                  <a:moveTo>
                    <a:pt x="0" y="94898"/>
                  </a:moveTo>
                  <a:cubicBezTo>
                    <a:pt x="0" y="100727"/>
                    <a:pt x="4477" y="105442"/>
                    <a:pt x="10020" y="105442"/>
                  </a:cubicBezTo>
                  <a:cubicBezTo>
                    <a:pt x="48673" y="105442"/>
                    <a:pt x="80801" y="139265"/>
                    <a:pt x="80801" y="179956"/>
                  </a:cubicBezTo>
                  <a:cubicBezTo>
                    <a:pt x="80801" y="185785"/>
                    <a:pt x="85287" y="190500"/>
                    <a:pt x="90821" y="190500"/>
                  </a:cubicBezTo>
                  <a:cubicBezTo>
                    <a:pt x="96355" y="190500"/>
                    <a:pt x="100841" y="185785"/>
                    <a:pt x="100841" y="179956"/>
                  </a:cubicBezTo>
                  <a:cubicBezTo>
                    <a:pt x="100841" y="139265"/>
                    <a:pt x="132302" y="105442"/>
                    <a:pt x="170955" y="105442"/>
                  </a:cubicBezTo>
                  <a:cubicBezTo>
                    <a:pt x="176498" y="105442"/>
                    <a:pt x="180975" y="100727"/>
                    <a:pt x="180975" y="94898"/>
                  </a:cubicBezTo>
                  <a:cubicBezTo>
                    <a:pt x="180975" y="89068"/>
                    <a:pt x="176498" y="84354"/>
                    <a:pt x="170955" y="84354"/>
                  </a:cubicBezTo>
                  <a:cubicBezTo>
                    <a:pt x="132302" y="84354"/>
                    <a:pt x="100841" y="51235"/>
                    <a:pt x="100841" y="10544"/>
                  </a:cubicBezTo>
                  <a:cubicBezTo>
                    <a:pt x="100841" y="4715"/>
                    <a:pt x="96355" y="0"/>
                    <a:pt x="90821" y="0"/>
                  </a:cubicBezTo>
                  <a:cubicBezTo>
                    <a:pt x="85287" y="0"/>
                    <a:pt x="80801" y="4715"/>
                    <a:pt x="80801" y="10544"/>
                  </a:cubicBezTo>
                  <a:cubicBezTo>
                    <a:pt x="80801" y="51235"/>
                    <a:pt x="48673" y="84354"/>
                    <a:pt x="10020" y="84354"/>
                  </a:cubicBezTo>
                  <a:cubicBezTo>
                    <a:pt x="4477" y="84354"/>
                    <a:pt x="0" y="89068"/>
                    <a:pt x="0" y="948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831BF8D-439C-4FC0-96B2-954A612755C0}"/>
                </a:ext>
              </a:extLst>
            </p:cNvPr>
            <p:cNvSpPr/>
            <p:nvPr/>
          </p:nvSpPr>
          <p:spPr>
            <a:xfrm>
              <a:off x="7562850" y="5057775"/>
              <a:ext cx="190500" cy="190500"/>
            </a:xfrm>
            <a:custGeom>
              <a:avLst/>
              <a:gdLst>
                <a:gd name="connsiteX0" fmla="*/ 0 w 190500"/>
                <a:gd name="connsiteY0" fmla="*/ 94898 h 190500"/>
                <a:gd name="connsiteX1" fmla="*/ 10544 w 190500"/>
                <a:gd name="connsiteY1" fmla="*/ 105442 h 190500"/>
                <a:gd name="connsiteX2" fmla="*/ 85058 w 190500"/>
                <a:gd name="connsiteY2" fmla="*/ 179956 h 190500"/>
                <a:gd name="connsiteX3" fmla="*/ 95602 w 190500"/>
                <a:gd name="connsiteY3" fmla="*/ 190500 h 190500"/>
                <a:gd name="connsiteX4" fmla="*/ 106146 w 190500"/>
                <a:gd name="connsiteY4" fmla="*/ 179956 h 190500"/>
                <a:gd name="connsiteX5" fmla="*/ 179956 w 190500"/>
                <a:gd name="connsiteY5" fmla="*/ 105442 h 190500"/>
                <a:gd name="connsiteX6" fmla="*/ 190500 w 190500"/>
                <a:gd name="connsiteY6" fmla="*/ 94898 h 190500"/>
                <a:gd name="connsiteX7" fmla="*/ 179956 w 190500"/>
                <a:gd name="connsiteY7" fmla="*/ 84354 h 190500"/>
                <a:gd name="connsiteX8" fmla="*/ 106146 w 190500"/>
                <a:gd name="connsiteY8" fmla="*/ 10544 h 190500"/>
                <a:gd name="connsiteX9" fmla="*/ 95602 w 190500"/>
                <a:gd name="connsiteY9" fmla="*/ 0 h 190500"/>
                <a:gd name="connsiteX10" fmla="*/ 85058 w 190500"/>
                <a:gd name="connsiteY10" fmla="*/ 10544 h 190500"/>
                <a:gd name="connsiteX11" fmla="*/ 10544 w 190500"/>
                <a:gd name="connsiteY11" fmla="*/ 84354 h 190500"/>
                <a:gd name="connsiteX12" fmla="*/ 0 w 190500"/>
                <a:gd name="connsiteY12" fmla="*/ 94898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0500" h="190500">
                  <a:moveTo>
                    <a:pt x="0" y="94898"/>
                  </a:moveTo>
                  <a:cubicBezTo>
                    <a:pt x="0" y="100727"/>
                    <a:pt x="4715" y="105442"/>
                    <a:pt x="10544" y="105442"/>
                  </a:cubicBezTo>
                  <a:cubicBezTo>
                    <a:pt x="51235" y="105442"/>
                    <a:pt x="85058" y="139265"/>
                    <a:pt x="85058" y="179956"/>
                  </a:cubicBezTo>
                  <a:cubicBezTo>
                    <a:pt x="85058" y="185785"/>
                    <a:pt x="89773" y="190500"/>
                    <a:pt x="95602" y="190500"/>
                  </a:cubicBezTo>
                  <a:cubicBezTo>
                    <a:pt x="101432" y="190500"/>
                    <a:pt x="106146" y="185785"/>
                    <a:pt x="106146" y="179956"/>
                  </a:cubicBezTo>
                  <a:cubicBezTo>
                    <a:pt x="106146" y="139265"/>
                    <a:pt x="139265" y="105442"/>
                    <a:pt x="179956" y="105442"/>
                  </a:cubicBezTo>
                  <a:cubicBezTo>
                    <a:pt x="185785" y="105442"/>
                    <a:pt x="190500" y="100727"/>
                    <a:pt x="190500" y="94898"/>
                  </a:cubicBezTo>
                  <a:cubicBezTo>
                    <a:pt x="190500" y="89068"/>
                    <a:pt x="185785" y="84354"/>
                    <a:pt x="179956" y="84354"/>
                  </a:cubicBezTo>
                  <a:cubicBezTo>
                    <a:pt x="139265" y="84354"/>
                    <a:pt x="106146" y="51235"/>
                    <a:pt x="106146" y="10544"/>
                  </a:cubicBezTo>
                  <a:cubicBezTo>
                    <a:pt x="106146" y="4715"/>
                    <a:pt x="101432" y="0"/>
                    <a:pt x="95602" y="0"/>
                  </a:cubicBezTo>
                  <a:cubicBezTo>
                    <a:pt x="89773" y="0"/>
                    <a:pt x="85058" y="4715"/>
                    <a:pt x="85058" y="10544"/>
                  </a:cubicBezTo>
                  <a:cubicBezTo>
                    <a:pt x="85058" y="51235"/>
                    <a:pt x="51235" y="84354"/>
                    <a:pt x="10544" y="84354"/>
                  </a:cubicBezTo>
                  <a:cubicBezTo>
                    <a:pt x="4715" y="84354"/>
                    <a:pt x="0" y="89068"/>
                    <a:pt x="0" y="948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77D6AB9-FBC4-4298-A9ED-B4C75ECAECAB}"/>
                </a:ext>
              </a:extLst>
            </p:cNvPr>
            <p:cNvSpPr/>
            <p:nvPr/>
          </p:nvSpPr>
          <p:spPr>
            <a:xfrm>
              <a:off x="4695825" y="5010150"/>
              <a:ext cx="190500" cy="190500"/>
            </a:xfrm>
            <a:custGeom>
              <a:avLst/>
              <a:gdLst>
                <a:gd name="connsiteX0" fmla="*/ 0 w 190500"/>
                <a:gd name="connsiteY0" fmla="*/ 94898 h 190500"/>
                <a:gd name="connsiteX1" fmla="*/ 10544 w 190500"/>
                <a:gd name="connsiteY1" fmla="*/ 105442 h 190500"/>
                <a:gd name="connsiteX2" fmla="*/ 85058 w 190500"/>
                <a:gd name="connsiteY2" fmla="*/ 179956 h 190500"/>
                <a:gd name="connsiteX3" fmla="*/ 95602 w 190500"/>
                <a:gd name="connsiteY3" fmla="*/ 190500 h 190500"/>
                <a:gd name="connsiteX4" fmla="*/ 106147 w 190500"/>
                <a:gd name="connsiteY4" fmla="*/ 179956 h 190500"/>
                <a:gd name="connsiteX5" fmla="*/ 179956 w 190500"/>
                <a:gd name="connsiteY5" fmla="*/ 105442 h 190500"/>
                <a:gd name="connsiteX6" fmla="*/ 190500 w 190500"/>
                <a:gd name="connsiteY6" fmla="*/ 94898 h 190500"/>
                <a:gd name="connsiteX7" fmla="*/ 179956 w 190500"/>
                <a:gd name="connsiteY7" fmla="*/ 84354 h 190500"/>
                <a:gd name="connsiteX8" fmla="*/ 106147 w 190500"/>
                <a:gd name="connsiteY8" fmla="*/ 10544 h 190500"/>
                <a:gd name="connsiteX9" fmla="*/ 95602 w 190500"/>
                <a:gd name="connsiteY9" fmla="*/ 0 h 190500"/>
                <a:gd name="connsiteX10" fmla="*/ 85058 w 190500"/>
                <a:gd name="connsiteY10" fmla="*/ 10544 h 190500"/>
                <a:gd name="connsiteX11" fmla="*/ 10544 w 190500"/>
                <a:gd name="connsiteY11" fmla="*/ 84354 h 190500"/>
                <a:gd name="connsiteX12" fmla="*/ 0 w 190500"/>
                <a:gd name="connsiteY12" fmla="*/ 94898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0500" h="190500">
                  <a:moveTo>
                    <a:pt x="0" y="94898"/>
                  </a:moveTo>
                  <a:cubicBezTo>
                    <a:pt x="0" y="100727"/>
                    <a:pt x="4715" y="105442"/>
                    <a:pt x="10544" y="105442"/>
                  </a:cubicBezTo>
                  <a:cubicBezTo>
                    <a:pt x="51235" y="105442"/>
                    <a:pt x="85058" y="139265"/>
                    <a:pt x="85058" y="179956"/>
                  </a:cubicBezTo>
                  <a:cubicBezTo>
                    <a:pt x="85058" y="185785"/>
                    <a:pt x="89773" y="190500"/>
                    <a:pt x="95602" y="190500"/>
                  </a:cubicBezTo>
                  <a:cubicBezTo>
                    <a:pt x="101432" y="190500"/>
                    <a:pt x="106147" y="185785"/>
                    <a:pt x="106147" y="179956"/>
                  </a:cubicBezTo>
                  <a:cubicBezTo>
                    <a:pt x="106147" y="139265"/>
                    <a:pt x="139265" y="105442"/>
                    <a:pt x="179956" y="105442"/>
                  </a:cubicBezTo>
                  <a:cubicBezTo>
                    <a:pt x="185785" y="105442"/>
                    <a:pt x="190500" y="100727"/>
                    <a:pt x="190500" y="94898"/>
                  </a:cubicBezTo>
                  <a:cubicBezTo>
                    <a:pt x="190500" y="89068"/>
                    <a:pt x="185785" y="84354"/>
                    <a:pt x="179956" y="84354"/>
                  </a:cubicBezTo>
                  <a:cubicBezTo>
                    <a:pt x="139265" y="84354"/>
                    <a:pt x="106147" y="51235"/>
                    <a:pt x="106147" y="10544"/>
                  </a:cubicBezTo>
                  <a:cubicBezTo>
                    <a:pt x="106147" y="4715"/>
                    <a:pt x="101432" y="0"/>
                    <a:pt x="95602" y="0"/>
                  </a:cubicBezTo>
                  <a:cubicBezTo>
                    <a:pt x="89773" y="0"/>
                    <a:pt x="85058" y="4715"/>
                    <a:pt x="85058" y="10544"/>
                  </a:cubicBezTo>
                  <a:cubicBezTo>
                    <a:pt x="85058" y="51235"/>
                    <a:pt x="51235" y="84354"/>
                    <a:pt x="10544" y="84354"/>
                  </a:cubicBezTo>
                  <a:cubicBezTo>
                    <a:pt x="4715" y="84354"/>
                    <a:pt x="0" y="89068"/>
                    <a:pt x="0" y="948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C952C68-549D-44B6-8B08-94FE3F5ED2AE}"/>
                </a:ext>
              </a:extLst>
            </p:cNvPr>
            <p:cNvSpPr/>
            <p:nvPr/>
          </p:nvSpPr>
          <p:spPr>
            <a:xfrm rot="10800000" flipV="1">
              <a:off x="2990535" y="5058306"/>
              <a:ext cx="1285875" cy="247649"/>
            </a:xfrm>
            <a:custGeom>
              <a:avLst/>
              <a:gdLst>
                <a:gd name="connsiteX0" fmla="*/ 314 w 1285875"/>
                <a:gd name="connsiteY0" fmla="*/ 244185 h 247649"/>
                <a:gd name="connsiteX1" fmla="*/ 643255 w 1285875"/>
                <a:gd name="connsiteY1" fmla="*/ 534 h 247649"/>
                <a:gd name="connsiteX2" fmla="*/ 1286189 w 1285875"/>
                <a:gd name="connsiteY2" fmla="*/ 248180 h 247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5875" h="247649">
                  <a:moveTo>
                    <a:pt x="314" y="244185"/>
                  </a:moveTo>
                  <a:cubicBezTo>
                    <a:pt x="214628" y="122025"/>
                    <a:pt x="428940" y="-132"/>
                    <a:pt x="643255" y="534"/>
                  </a:cubicBezTo>
                  <a:cubicBezTo>
                    <a:pt x="857567" y="1199"/>
                    <a:pt x="1071877" y="124691"/>
                    <a:pt x="1286189" y="248180"/>
                  </a:cubicBezTo>
                </a:path>
              </a:pathLst>
            </a:custGeom>
            <a:grpFill/>
            <a:ln w="57150" cap="flat">
              <a:solidFill>
                <a:srgbClr val="3A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4E8B843-AB7E-4252-A685-D044FA4DF49F}"/>
                </a:ext>
              </a:extLst>
            </p:cNvPr>
            <p:cNvSpPr/>
            <p:nvPr/>
          </p:nvSpPr>
          <p:spPr>
            <a:xfrm flipV="1">
              <a:off x="5944223" y="4819144"/>
              <a:ext cx="1295404" cy="247649"/>
            </a:xfrm>
            <a:custGeom>
              <a:avLst/>
              <a:gdLst>
                <a:gd name="connsiteX0" fmla="*/ 624 w 1295404"/>
                <a:gd name="connsiteY0" fmla="*/ 244163 h 247649"/>
                <a:gd name="connsiteX1" fmla="*/ 648318 w 1295404"/>
                <a:gd name="connsiteY1" fmla="*/ 509 h 247649"/>
                <a:gd name="connsiteX2" fmla="*/ 1296029 w 1295404"/>
                <a:gd name="connsiteY2" fmla="*/ 248155 h 247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5404" h="247649">
                  <a:moveTo>
                    <a:pt x="624" y="244163"/>
                  </a:moveTo>
                  <a:cubicBezTo>
                    <a:pt x="216521" y="122002"/>
                    <a:pt x="432421" y="-157"/>
                    <a:pt x="648318" y="509"/>
                  </a:cubicBezTo>
                  <a:cubicBezTo>
                    <a:pt x="864217" y="1174"/>
                    <a:pt x="1080126" y="124665"/>
                    <a:pt x="1296029" y="248155"/>
                  </a:cubicBezTo>
                </a:path>
              </a:pathLst>
            </a:custGeom>
            <a:grpFill/>
            <a:ln w="57150" cap="flat">
              <a:solidFill>
                <a:srgbClr val="3A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1AEEF3A-34B5-48E1-A57B-590B5162D39D}"/>
                </a:ext>
              </a:extLst>
            </p:cNvPr>
            <p:cNvSpPr/>
            <p:nvPr/>
          </p:nvSpPr>
          <p:spPr>
            <a:xfrm rot="5073552" flipV="1">
              <a:off x="8672081" y="1351347"/>
              <a:ext cx="984318" cy="191704"/>
            </a:xfrm>
            <a:custGeom>
              <a:avLst/>
              <a:gdLst>
                <a:gd name="connsiteX0" fmla="*/ 910 w 984318"/>
                <a:gd name="connsiteY0" fmla="*/ 188753 h 191704"/>
                <a:gd name="connsiteX1" fmla="*/ 493072 w 984318"/>
                <a:gd name="connsiteY1" fmla="*/ 144 h 191704"/>
                <a:gd name="connsiteX2" fmla="*/ 985229 w 984318"/>
                <a:gd name="connsiteY2" fmla="*/ 191846 h 191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4318" h="191704">
                  <a:moveTo>
                    <a:pt x="910" y="188753"/>
                  </a:moveTo>
                  <a:cubicBezTo>
                    <a:pt x="164963" y="94191"/>
                    <a:pt x="329019" y="-371"/>
                    <a:pt x="493072" y="144"/>
                  </a:cubicBezTo>
                  <a:cubicBezTo>
                    <a:pt x="657125" y="659"/>
                    <a:pt x="821176" y="96253"/>
                    <a:pt x="985229" y="191846"/>
                  </a:cubicBezTo>
                </a:path>
              </a:pathLst>
            </a:custGeom>
            <a:grpFill/>
            <a:ln w="57150" cap="flat">
              <a:solidFill>
                <a:srgbClr val="3A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2747F841-CF0E-4E82-9FBA-8303A3FC0B24}"/>
                </a:ext>
              </a:extLst>
            </p:cNvPr>
            <p:cNvSpPr/>
            <p:nvPr/>
          </p:nvSpPr>
          <p:spPr>
            <a:xfrm rot="-4832226" flipV="1">
              <a:off x="-694991" y="1174041"/>
              <a:ext cx="1288033" cy="250855"/>
            </a:xfrm>
            <a:custGeom>
              <a:avLst/>
              <a:gdLst>
                <a:gd name="connsiteX0" fmla="*/ -73 w 1288033"/>
                <a:gd name="connsiteY0" fmla="*/ 246933 h 250855"/>
                <a:gd name="connsiteX1" fmla="*/ 643946 w 1288033"/>
                <a:gd name="connsiteY1" fmla="*/ 126 h 250855"/>
                <a:gd name="connsiteX2" fmla="*/ 1287961 w 1288033"/>
                <a:gd name="connsiteY2" fmla="*/ 250979 h 250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8033" h="250855">
                  <a:moveTo>
                    <a:pt x="-73" y="246933"/>
                  </a:moveTo>
                  <a:cubicBezTo>
                    <a:pt x="214600" y="123191"/>
                    <a:pt x="429273" y="-548"/>
                    <a:pt x="643946" y="126"/>
                  </a:cubicBezTo>
                  <a:cubicBezTo>
                    <a:pt x="858620" y="800"/>
                    <a:pt x="1073286" y="125889"/>
                    <a:pt x="1287961" y="250979"/>
                  </a:cubicBezTo>
                </a:path>
              </a:pathLst>
            </a:custGeom>
            <a:grpFill/>
            <a:ln w="57150" cap="flat">
              <a:solidFill>
                <a:srgbClr val="3A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75E0EFD-4E48-46FB-93CE-CFC409886026}"/>
                </a:ext>
              </a:extLst>
            </p:cNvPr>
            <p:cNvSpPr/>
            <p:nvPr/>
          </p:nvSpPr>
          <p:spPr>
            <a:xfrm flipV="1">
              <a:off x="3076898" y="-133335"/>
              <a:ext cx="1285875" cy="247649"/>
            </a:xfrm>
            <a:custGeom>
              <a:avLst/>
              <a:gdLst>
                <a:gd name="connsiteX0" fmla="*/ 323 w 1285875"/>
                <a:gd name="connsiteY0" fmla="*/ 243643 h 247649"/>
                <a:gd name="connsiteX1" fmla="*/ 643263 w 1285875"/>
                <a:gd name="connsiteY1" fmla="*/ -11 h 247649"/>
                <a:gd name="connsiteX2" fmla="*/ 1286199 w 1285875"/>
                <a:gd name="connsiteY2" fmla="*/ 247635 h 247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5875" h="247649">
                  <a:moveTo>
                    <a:pt x="323" y="243643"/>
                  </a:moveTo>
                  <a:cubicBezTo>
                    <a:pt x="214636" y="121483"/>
                    <a:pt x="428949" y="-677"/>
                    <a:pt x="643263" y="-11"/>
                  </a:cubicBezTo>
                  <a:cubicBezTo>
                    <a:pt x="857576" y="654"/>
                    <a:pt x="1071886" y="124145"/>
                    <a:pt x="1286199" y="247635"/>
                  </a:cubicBezTo>
                </a:path>
              </a:pathLst>
            </a:custGeom>
            <a:grpFill/>
            <a:ln w="57150" cap="flat">
              <a:solidFill>
                <a:srgbClr val="3A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8A51CCB-959C-43A4-BD6F-603A2BDEF8CE}"/>
                </a:ext>
              </a:extLst>
            </p:cNvPr>
            <p:cNvSpPr/>
            <p:nvPr/>
          </p:nvSpPr>
          <p:spPr>
            <a:xfrm>
              <a:off x="5705475" y="123825"/>
              <a:ext cx="152400" cy="142875"/>
            </a:xfrm>
            <a:custGeom>
              <a:avLst/>
              <a:gdLst>
                <a:gd name="connsiteX0" fmla="*/ 0 w 152400"/>
                <a:gd name="connsiteY0" fmla="*/ 71174 h 142875"/>
                <a:gd name="connsiteX1" fmla="*/ 8439 w 152400"/>
                <a:gd name="connsiteY1" fmla="*/ 79082 h 142875"/>
                <a:gd name="connsiteX2" fmla="*/ 68046 w 152400"/>
                <a:gd name="connsiteY2" fmla="*/ 134966 h 142875"/>
                <a:gd name="connsiteX3" fmla="*/ 76486 w 152400"/>
                <a:gd name="connsiteY3" fmla="*/ 142875 h 142875"/>
                <a:gd name="connsiteX4" fmla="*/ 84915 w 152400"/>
                <a:gd name="connsiteY4" fmla="*/ 134966 h 142875"/>
                <a:gd name="connsiteX5" fmla="*/ 143961 w 152400"/>
                <a:gd name="connsiteY5" fmla="*/ 79082 h 142875"/>
                <a:gd name="connsiteX6" fmla="*/ 152400 w 152400"/>
                <a:gd name="connsiteY6" fmla="*/ 71174 h 142875"/>
                <a:gd name="connsiteX7" fmla="*/ 143961 w 152400"/>
                <a:gd name="connsiteY7" fmla="*/ 63266 h 142875"/>
                <a:gd name="connsiteX8" fmla="*/ 84915 w 152400"/>
                <a:gd name="connsiteY8" fmla="*/ 7909 h 142875"/>
                <a:gd name="connsiteX9" fmla="*/ 76486 w 152400"/>
                <a:gd name="connsiteY9" fmla="*/ 0 h 142875"/>
                <a:gd name="connsiteX10" fmla="*/ 68046 w 152400"/>
                <a:gd name="connsiteY10" fmla="*/ 7909 h 142875"/>
                <a:gd name="connsiteX11" fmla="*/ 8439 w 152400"/>
                <a:gd name="connsiteY11" fmla="*/ 63266 h 142875"/>
                <a:gd name="connsiteX12" fmla="*/ 0 w 152400"/>
                <a:gd name="connsiteY12" fmla="*/ 71174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400" h="142875">
                  <a:moveTo>
                    <a:pt x="0" y="71174"/>
                  </a:moveTo>
                  <a:cubicBezTo>
                    <a:pt x="0" y="75545"/>
                    <a:pt x="3772" y="79082"/>
                    <a:pt x="8439" y="79082"/>
                  </a:cubicBezTo>
                  <a:cubicBezTo>
                    <a:pt x="40986" y="79082"/>
                    <a:pt x="68046" y="104445"/>
                    <a:pt x="68046" y="134966"/>
                  </a:cubicBezTo>
                  <a:cubicBezTo>
                    <a:pt x="68046" y="139337"/>
                    <a:pt x="71818" y="142875"/>
                    <a:pt x="76486" y="142875"/>
                  </a:cubicBezTo>
                  <a:cubicBezTo>
                    <a:pt x="81143" y="142875"/>
                    <a:pt x="84915" y="139337"/>
                    <a:pt x="84915" y="134966"/>
                  </a:cubicBezTo>
                  <a:cubicBezTo>
                    <a:pt x="84915" y="104445"/>
                    <a:pt x="111414" y="79082"/>
                    <a:pt x="143961" y="79082"/>
                  </a:cubicBezTo>
                  <a:cubicBezTo>
                    <a:pt x="148628" y="79082"/>
                    <a:pt x="152400" y="75545"/>
                    <a:pt x="152400" y="71174"/>
                  </a:cubicBezTo>
                  <a:cubicBezTo>
                    <a:pt x="152400" y="66803"/>
                    <a:pt x="148628" y="63266"/>
                    <a:pt x="143961" y="63266"/>
                  </a:cubicBezTo>
                  <a:cubicBezTo>
                    <a:pt x="111414" y="63266"/>
                    <a:pt x="84915" y="38430"/>
                    <a:pt x="84915" y="7909"/>
                  </a:cubicBezTo>
                  <a:cubicBezTo>
                    <a:pt x="84915" y="3538"/>
                    <a:pt x="81143" y="0"/>
                    <a:pt x="76486" y="0"/>
                  </a:cubicBezTo>
                  <a:cubicBezTo>
                    <a:pt x="71818" y="0"/>
                    <a:pt x="68046" y="3538"/>
                    <a:pt x="68046" y="7909"/>
                  </a:cubicBezTo>
                  <a:cubicBezTo>
                    <a:pt x="68046" y="38430"/>
                    <a:pt x="40986" y="63266"/>
                    <a:pt x="8439" y="63266"/>
                  </a:cubicBezTo>
                  <a:cubicBezTo>
                    <a:pt x="3772" y="63266"/>
                    <a:pt x="0" y="66803"/>
                    <a:pt x="0" y="711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E073FE6-AE20-4F90-AC97-DE3C39415614}"/>
                </a:ext>
              </a:extLst>
            </p:cNvPr>
            <p:cNvSpPr/>
            <p:nvPr/>
          </p:nvSpPr>
          <p:spPr>
            <a:xfrm rot="5400000" flipV="1">
              <a:off x="-475928" y="3067000"/>
              <a:ext cx="1295402" cy="247650"/>
            </a:xfrm>
            <a:custGeom>
              <a:avLst/>
              <a:gdLst>
                <a:gd name="connsiteX0" fmla="*/ -50 w 1295402"/>
                <a:gd name="connsiteY0" fmla="*/ 243978 h 247650"/>
                <a:gd name="connsiteX1" fmla="*/ 647646 w 1295402"/>
                <a:gd name="connsiteY1" fmla="*/ 325 h 247650"/>
                <a:gd name="connsiteX2" fmla="*/ 1295352 w 1295402"/>
                <a:gd name="connsiteY2" fmla="*/ 247973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5402" h="247650">
                  <a:moveTo>
                    <a:pt x="-50" y="243978"/>
                  </a:moveTo>
                  <a:cubicBezTo>
                    <a:pt x="215849" y="121818"/>
                    <a:pt x="431746" y="-341"/>
                    <a:pt x="647646" y="325"/>
                  </a:cubicBezTo>
                  <a:cubicBezTo>
                    <a:pt x="863545" y="990"/>
                    <a:pt x="1079449" y="124481"/>
                    <a:pt x="1295352" y="247973"/>
                  </a:cubicBezTo>
                </a:path>
              </a:pathLst>
            </a:custGeom>
            <a:grpFill/>
            <a:ln w="57150" cap="flat">
              <a:solidFill>
                <a:srgbClr val="3A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257988D-34CD-4C72-83A4-549692A19AB2}"/>
                </a:ext>
              </a:extLst>
            </p:cNvPr>
            <p:cNvSpPr/>
            <p:nvPr/>
          </p:nvSpPr>
          <p:spPr>
            <a:xfrm>
              <a:off x="76200" y="2095500"/>
              <a:ext cx="104775" cy="114300"/>
            </a:xfrm>
            <a:custGeom>
              <a:avLst/>
              <a:gdLst>
                <a:gd name="connsiteX0" fmla="*/ 0 w 104775"/>
                <a:gd name="connsiteY0" fmla="*/ 57150 h 114300"/>
                <a:gd name="connsiteX1" fmla="*/ 52388 w 104775"/>
                <a:gd name="connsiteY1" fmla="*/ 0 h 114300"/>
                <a:gd name="connsiteX2" fmla="*/ 104775 w 104775"/>
                <a:gd name="connsiteY2" fmla="*/ 57150 h 114300"/>
                <a:gd name="connsiteX3" fmla="*/ 52388 w 104775"/>
                <a:gd name="connsiteY3" fmla="*/ 114300 h 114300"/>
                <a:gd name="connsiteX4" fmla="*/ 0 w 104775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14300">
                  <a:moveTo>
                    <a:pt x="0" y="57150"/>
                  </a:moveTo>
                  <a:cubicBezTo>
                    <a:pt x="0" y="25584"/>
                    <a:pt x="23451" y="0"/>
                    <a:pt x="52388" y="0"/>
                  </a:cubicBezTo>
                  <a:cubicBezTo>
                    <a:pt x="81324" y="0"/>
                    <a:pt x="104775" y="25584"/>
                    <a:pt x="104775" y="57150"/>
                  </a:cubicBezTo>
                  <a:cubicBezTo>
                    <a:pt x="104775" y="88716"/>
                    <a:pt x="81324" y="114300"/>
                    <a:pt x="52388" y="114300"/>
                  </a:cubicBezTo>
                  <a:cubicBezTo>
                    <a:pt x="23451" y="114300"/>
                    <a:pt x="0" y="88716"/>
                    <a:pt x="0" y="571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18B0275-0859-4741-BDBF-64510ED8F984}"/>
                </a:ext>
              </a:extLst>
            </p:cNvPr>
            <p:cNvSpPr/>
            <p:nvPr/>
          </p:nvSpPr>
          <p:spPr>
            <a:xfrm>
              <a:off x="8829675" y="2800350"/>
              <a:ext cx="247648" cy="981075"/>
            </a:xfrm>
            <a:custGeom>
              <a:avLst/>
              <a:gdLst>
                <a:gd name="connsiteX0" fmla="*/ 99641 w 247648"/>
                <a:gd name="connsiteY0" fmla="*/ 0 h 981075"/>
                <a:gd name="connsiteX1" fmla="*/ 245469 w 247648"/>
                <a:gd name="connsiteY1" fmla="*/ 508597 h 981075"/>
                <a:gd name="connsiteX2" fmla="*/ 0 w 247648"/>
                <a:gd name="connsiteY2" fmla="*/ 981075 h 98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648" h="981075">
                  <a:moveTo>
                    <a:pt x="99641" y="0"/>
                  </a:moveTo>
                  <a:cubicBezTo>
                    <a:pt x="180860" y="172536"/>
                    <a:pt x="262081" y="345081"/>
                    <a:pt x="245469" y="508597"/>
                  </a:cubicBezTo>
                  <a:cubicBezTo>
                    <a:pt x="228876" y="672112"/>
                    <a:pt x="114433" y="826599"/>
                    <a:pt x="0" y="981075"/>
                  </a:cubicBezTo>
                </a:path>
              </a:pathLst>
            </a:custGeom>
            <a:grpFill/>
            <a:ln w="57150" cap="flat">
              <a:solidFill>
                <a:srgbClr val="3A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19DAADA-359B-4279-BFCF-DF5185EA1824}"/>
                </a:ext>
              </a:extLst>
            </p:cNvPr>
            <p:cNvSpPr/>
            <p:nvPr/>
          </p:nvSpPr>
          <p:spPr>
            <a:xfrm>
              <a:off x="8401050" y="123825"/>
              <a:ext cx="152400" cy="142875"/>
            </a:xfrm>
            <a:custGeom>
              <a:avLst/>
              <a:gdLst>
                <a:gd name="connsiteX0" fmla="*/ 0 w 152400"/>
                <a:gd name="connsiteY0" fmla="*/ 71174 h 142875"/>
                <a:gd name="connsiteX1" fmla="*/ 8439 w 152400"/>
                <a:gd name="connsiteY1" fmla="*/ 79082 h 142875"/>
                <a:gd name="connsiteX2" fmla="*/ 68046 w 152400"/>
                <a:gd name="connsiteY2" fmla="*/ 134966 h 142875"/>
                <a:gd name="connsiteX3" fmla="*/ 76486 w 152400"/>
                <a:gd name="connsiteY3" fmla="*/ 142875 h 142875"/>
                <a:gd name="connsiteX4" fmla="*/ 84915 w 152400"/>
                <a:gd name="connsiteY4" fmla="*/ 134966 h 142875"/>
                <a:gd name="connsiteX5" fmla="*/ 143961 w 152400"/>
                <a:gd name="connsiteY5" fmla="*/ 79082 h 142875"/>
                <a:gd name="connsiteX6" fmla="*/ 152400 w 152400"/>
                <a:gd name="connsiteY6" fmla="*/ 71174 h 142875"/>
                <a:gd name="connsiteX7" fmla="*/ 143961 w 152400"/>
                <a:gd name="connsiteY7" fmla="*/ 63266 h 142875"/>
                <a:gd name="connsiteX8" fmla="*/ 84915 w 152400"/>
                <a:gd name="connsiteY8" fmla="*/ 7909 h 142875"/>
                <a:gd name="connsiteX9" fmla="*/ 76486 w 152400"/>
                <a:gd name="connsiteY9" fmla="*/ 0 h 142875"/>
                <a:gd name="connsiteX10" fmla="*/ 68046 w 152400"/>
                <a:gd name="connsiteY10" fmla="*/ 7909 h 142875"/>
                <a:gd name="connsiteX11" fmla="*/ 8439 w 152400"/>
                <a:gd name="connsiteY11" fmla="*/ 63266 h 142875"/>
                <a:gd name="connsiteX12" fmla="*/ 0 w 152400"/>
                <a:gd name="connsiteY12" fmla="*/ 71174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400" h="142875">
                  <a:moveTo>
                    <a:pt x="0" y="71174"/>
                  </a:moveTo>
                  <a:cubicBezTo>
                    <a:pt x="0" y="75545"/>
                    <a:pt x="3772" y="79082"/>
                    <a:pt x="8439" y="79082"/>
                  </a:cubicBezTo>
                  <a:cubicBezTo>
                    <a:pt x="40986" y="79082"/>
                    <a:pt x="68046" y="104445"/>
                    <a:pt x="68046" y="134966"/>
                  </a:cubicBezTo>
                  <a:cubicBezTo>
                    <a:pt x="68046" y="139337"/>
                    <a:pt x="71818" y="142875"/>
                    <a:pt x="76486" y="142875"/>
                  </a:cubicBezTo>
                  <a:cubicBezTo>
                    <a:pt x="81143" y="142875"/>
                    <a:pt x="84915" y="139337"/>
                    <a:pt x="84915" y="134966"/>
                  </a:cubicBezTo>
                  <a:cubicBezTo>
                    <a:pt x="84915" y="104445"/>
                    <a:pt x="111414" y="79082"/>
                    <a:pt x="143961" y="79082"/>
                  </a:cubicBezTo>
                  <a:cubicBezTo>
                    <a:pt x="148628" y="79082"/>
                    <a:pt x="152400" y="75545"/>
                    <a:pt x="152400" y="71174"/>
                  </a:cubicBezTo>
                  <a:cubicBezTo>
                    <a:pt x="152400" y="66803"/>
                    <a:pt x="148628" y="63266"/>
                    <a:pt x="143961" y="63266"/>
                  </a:cubicBezTo>
                  <a:cubicBezTo>
                    <a:pt x="111414" y="63266"/>
                    <a:pt x="84915" y="38430"/>
                    <a:pt x="84915" y="7909"/>
                  </a:cubicBezTo>
                  <a:cubicBezTo>
                    <a:pt x="84915" y="3538"/>
                    <a:pt x="81143" y="0"/>
                    <a:pt x="76486" y="0"/>
                  </a:cubicBezTo>
                  <a:cubicBezTo>
                    <a:pt x="71818" y="0"/>
                    <a:pt x="68046" y="3538"/>
                    <a:pt x="68046" y="7909"/>
                  </a:cubicBezTo>
                  <a:cubicBezTo>
                    <a:pt x="68046" y="38430"/>
                    <a:pt x="40986" y="63266"/>
                    <a:pt x="8439" y="63266"/>
                  </a:cubicBezTo>
                  <a:cubicBezTo>
                    <a:pt x="3772" y="63266"/>
                    <a:pt x="0" y="66803"/>
                    <a:pt x="0" y="711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1139C62-D6F0-45C8-83E6-13C0400B8F93}"/>
                </a:ext>
              </a:extLst>
            </p:cNvPr>
            <p:cNvSpPr/>
            <p:nvPr/>
          </p:nvSpPr>
          <p:spPr>
            <a:xfrm>
              <a:off x="6172200" y="-561975"/>
              <a:ext cx="752475" cy="752475"/>
            </a:xfrm>
            <a:custGeom>
              <a:avLst/>
              <a:gdLst>
                <a:gd name="connsiteX0" fmla="*/ 0 w 752475"/>
                <a:gd name="connsiteY0" fmla="*/ 376238 h 752475"/>
                <a:gd name="connsiteX1" fmla="*/ 376238 w 752475"/>
                <a:gd name="connsiteY1" fmla="*/ 0 h 752475"/>
                <a:gd name="connsiteX2" fmla="*/ 752475 w 752475"/>
                <a:gd name="connsiteY2" fmla="*/ 376238 h 752475"/>
                <a:gd name="connsiteX3" fmla="*/ 376238 w 752475"/>
                <a:gd name="connsiteY3" fmla="*/ 752475 h 752475"/>
                <a:gd name="connsiteX4" fmla="*/ 0 w 752475"/>
                <a:gd name="connsiteY4" fmla="*/ 376238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2475" h="752475">
                  <a:moveTo>
                    <a:pt x="0" y="376238"/>
                  </a:moveTo>
                  <a:cubicBezTo>
                    <a:pt x="0" y="168448"/>
                    <a:pt x="168450" y="0"/>
                    <a:pt x="376238" y="0"/>
                  </a:cubicBezTo>
                  <a:cubicBezTo>
                    <a:pt x="584025" y="0"/>
                    <a:pt x="752475" y="168448"/>
                    <a:pt x="752475" y="376238"/>
                  </a:cubicBezTo>
                  <a:cubicBezTo>
                    <a:pt x="752475" y="584026"/>
                    <a:pt x="584025" y="752475"/>
                    <a:pt x="376238" y="752475"/>
                  </a:cubicBezTo>
                  <a:cubicBezTo>
                    <a:pt x="168450" y="752475"/>
                    <a:pt x="0" y="584026"/>
                    <a:pt x="0" y="376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1B15CAF-3609-49A2-B6B2-10022F2E5C8A}"/>
                </a:ext>
              </a:extLst>
            </p:cNvPr>
            <p:cNvSpPr/>
            <p:nvPr/>
          </p:nvSpPr>
          <p:spPr>
            <a:xfrm>
              <a:off x="2000250" y="257175"/>
              <a:ext cx="1095375" cy="1104900"/>
            </a:xfrm>
            <a:custGeom>
              <a:avLst/>
              <a:gdLst>
                <a:gd name="connsiteX0" fmla="*/ 0 w 1095375"/>
                <a:gd name="connsiteY0" fmla="*/ 552451 h 1104900"/>
                <a:gd name="connsiteX1" fmla="*/ 547688 w 1095375"/>
                <a:gd name="connsiteY1" fmla="*/ 0 h 1104900"/>
                <a:gd name="connsiteX2" fmla="*/ 1095375 w 1095375"/>
                <a:gd name="connsiteY2" fmla="*/ 552451 h 1104900"/>
                <a:gd name="connsiteX3" fmla="*/ 547688 w 1095375"/>
                <a:gd name="connsiteY3" fmla="*/ 1104900 h 1104900"/>
                <a:gd name="connsiteX4" fmla="*/ 0 w 1095375"/>
                <a:gd name="connsiteY4" fmla="*/ 552451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5375" h="1104900">
                  <a:moveTo>
                    <a:pt x="0" y="552451"/>
                  </a:moveTo>
                  <a:cubicBezTo>
                    <a:pt x="0" y="247341"/>
                    <a:pt x="245212" y="0"/>
                    <a:pt x="547688" y="0"/>
                  </a:cubicBezTo>
                  <a:cubicBezTo>
                    <a:pt x="850164" y="0"/>
                    <a:pt x="1095375" y="247341"/>
                    <a:pt x="1095375" y="552451"/>
                  </a:cubicBezTo>
                  <a:cubicBezTo>
                    <a:pt x="1095375" y="857555"/>
                    <a:pt x="850164" y="1104900"/>
                    <a:pt x="547688" y="1104900"/>
                  </a:cubicBezTo>
                  <a:cubicBezTo>
                    <a:pt x="245212" y="1104900"/>
                    <a:pt x="0" y="857555"/>
                    <a:pt x="0" y="5524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" name="White background">
            <a:extLst>
              <a:ext uri="{FF2B5EF4-FFF2-40B4-BE49-F238E27FC236}">
                <a16:creationId xmlns:a16="http://schemas.microsoft.com/office/drawing/2014/main" id="{176784C1-7151-4832-80E4-09AA73C716F9}"/>
              </a:ext>
            </a:extLst>
          </p:cNvPr>
          <p:cNvSpPr/>
          <p:nvPr/>
        </p:nvSpPr>
        <p:spPr>
          <a:xfrm>
            <a:off x="158886" y="339502"/>
            <a:ext cx="4197090" cy="446449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435349" y="1303324"/>
            <a:ext cx="4139952" cy="2392798"/>
            <a:chOff x="5881134" y="1697262"/>
            <a:chExt cx="3129745" cy="1748975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1134" y="1697262"/>
              <a:ext cx="3129745" cy="1748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5151" y="2236463"/>
              <a:ext cx="1485573" cy="670571"/>
            </a:xfrm>
            <a:prstGeom prst="rect">
              <a:avLst/>
            </a:prstGeom>
          </p:spPr>
        </p:pic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714" y="2512014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Left Arrow 3">
            <a:hlinkClick r:id="rId8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opic 1 (Text)">
            <a:extLst>
              <a:ext uri="{FF2B5EF4-FFF2-40B4-BE49-F238E27FC236}">
                <a16:creationId xmlns:a16="http://schemas.microsoft.com/office/drawing/2014/main" id="{2F6E4C3C-0B83-4660-9475-787559E83381}"/>
              </a:ext>
            </a:extLst>
          </p:cNvPr>
          <p:cNvSpPr txBox="1"/>
          <p:nvPr/>
        </p:nvSpPr>
        <p:spPr>
          <a:xfrm>
            <a:off x="155575" y="476318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her job?</a:t>
            </a:r>
          </a:p>
        </p:txBody>
      </p:sp>
      <p:sp>
        <p:nvSpPr>
          <p:cNvPr id="14" name="Topic 1 (Text)">
            <a:extLst>
              <a:ext uri="{FF2B5EF4-FFF2-40B4-BE49-F238E27FC236}">
                <a16:creationId xmlns:a16="http://schemas.microsoft.com/office/drawing/2014/main" id="{49FF5A6E-5158-4033-8ED0-2874F44F2CBD}"/>
              </a:ext>
            </a:extLst>
          </p:cNvPr>
          <p:cNvSpPr txBox="1"/>
          <p:nvPr/>
        </p:nvSpPr>
        <p:spPr>
          <a:xfrm>
            <a:off x="233655" y="3864617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a doctor.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7009" y="1060693"/>
            <a:ext cx="2656463" cy="28398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736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22222E-6 L -3.61111E-6 0.22871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4.19753E-6 L -5.55556E-7 0.22871 " pathEditMode="relative" rAng="0" ptsTypes="AA">
                                      <p:cBhvr>
                                        <p:cTn id="16" dur="15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4" grpId="0"/>
      <p:bldP spid="1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lue background">
            <a:extLst>
              <a:ext uri="{FF2B5EF4-FFF2-40B4-BE49-F238E27FC236}">
                <a16:creationId xmlns:a16="http://schemas.microsoft.com/office/drawing/2014/main" id="{F7FC2C8E-0D6E-4B8A-A431-30F592A9A7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176784C1-7151-4832-80E4-09AA73C716F9}"/>
              </a:ext>
            </a:extLst>
          </p:cNvPr>
          <p:cNvSpPr/>
          <p:nvPr/>
        </p:nvSpPr>
        <p:spPr>
          <a:xfrm>
            <a:off x="158886" y="339502"/>
            <a:ext cx="4197090" cy="446449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650651" y="373661"/>
            <a:ext cx="4139952" cy="2392798"/>
            <a:chOff x="4650651" y="373661"/>
            <a:chExt cx="4139952" cy="2392798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0651" y="373661"/>
              <a:ext cx="4139952" cy="2392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5865" y="1230082"/>
              <a:ext cx="1757012" cy="751354"/>
            </a:xfrm>
            <a:prstGeom prst="rect">
              <a:avLst/>
            </a:prstGeom>
          </p:spPr>
        </p:pic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51" y="2094112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12" name="Left Arrow 11">
            <a:hlinkClick r:id="rId9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opic 1 (Text)">
            <a:extLst>
              <a:ext uri="{FF2B5EF4-FFF2-40B4-BE49-F238E27FC236}">
                <a16:creationId xmlns:a16="http://schemas.microsoft.com/office/drawing/2014/main" id="{16FD54E1-FE5F-4836-83F0-C4257D5305A5}"/>
              </a:ext>
            </a:extLst>
          </p:cNvPr>
          <p:cNvSpPr txBox="1"/>
          <p:nvPr/>
        </p:nvSpPr>
        <p:spPr>
          <a:xfrm>
            <a:off x="60159" y="339502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his job?</a:t>
            </a:r>
          </a:p>
        </p:txBody>
      </p:sp>
      <p:sp>
        <p:nvSpPr>
          <p:cNvPr id="14" name="Topic 1 (Text)">
            <a:extLst>
              <a:ext uri="{FF2B5EF4-FFF2-40B4-BE49-F238E27FC236}">
                <a16:creationId xmlns:a16="http://schemas.microsoft.com/office/drawing/2014/main" id="{F7530322-C476-410F-BF1A-02FB5E2C8CC5}"/>
              </a:ext>
            </a:extLst>
          </p:cNvPr>
          <p:cNvSpPr txBox="1"/>
          <p:nvPr/>
        </p:nvSpPr>
        <p:spPr>
          <a:xfrm>
            <a:off x="155575" y="4141876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a driver.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5912" y="1386993"/>
            <a:ext cx="3485982" cy="24153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3312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9.87654E-7 L 3.05556E-6 0.2287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5679E-6 L -3.61111E-6 0.2287 " pathEditMode="relative" rAng="0" ptsTypes="AA">
                                      <p:cBhvr>
                                        <p:cTn id="16" dur="15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4" grpId="0"/>
      <p:bldP spid="1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lue background">
            <a:extLst>
              <a:ext uri="{FF2B5EF4-FFF2-40B4-BE49-F238E27FC236}">
                <a16:creationId xmlns:a16="http://schemas.microsoft.com/office/drawing/2014/main" id="{F7FC2C8E-0D6E-4B8A-A431-30F592A9A7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176784C1-7151-4832-80E4-09AA73C716F9}"/>
              </a:ext>
            </a:extLst>
          </p:cNvPr>
          <p:cNvSpPr/>
          <p:nvPr/>
        </p:nvSpPr>
        <p:spPr>
          <a:xfrm>
            <a:off x="158886" y="339502"/>
            <a:ext cx="4197090" cy="446449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51" y="2094112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650651" y="373661"/>
            <a:ext cx="4139952" cy="2392798"/>
            <a:chOff x="4650651" y="373661"/>
            <a:chExt cx="4139952" cy="2392798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0651" y="373661"/>
              <a:ext cx="4139952" cy="2392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300" b="99800" l="0" r="97400">
                          <a14:foregroundMark x1="68200" y1="65300" x2="92800" y2="88300"/>
                          <a14:foregroundMark x1="21400" y1="16300" x2="15600" y2="21700"/>
                          <a14:foregroundMark x1="30600" y1="12300" x2="5300" y2="32400"/>
                          <a14:foregroundMark x1="30600" y1="11500" x2="17200" y2="19400"/>
                          <a14:foregroundMark x1="37700" y1="8800" x2="35200" y2="15500"/>
                          <a14:foregroundMark x1="32700" y1="8400" x2="31600" y2="13800"/>
                          <a14:foregroundMark x1="11800" y1="26900" x2="7600" y2="436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8792" y="934027"/>
              <a:ext cx="1703669" cy="17036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Left Arrow 13">
            <a:hlinkClick r:id="rId10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Topic 1 (Text)">
            <a:extLst>
              <a:ext uri="{FF2B5EF4-FFF2-40B4-BE49-F238E27FC236}">
                <a16:creationId xmlns:a16="http://schemas.microsoft.com/office/drawing/2014/main" id="{67C26FDE-B397-47C6-B4AF-05FD55CB58BF}"/>
              </a:ext>
            </a:extLst>
          </p:cNvPr>
          <p:cNvSpPr txBox="1"/>
          <p:nvPr/>
        </p:nvSpPr>
        <p:spPr>
          <a:xfrm>
            <a:off x="214684" y="3852172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a teacher.</a:t>
            </a:r>
          </a:p>
        </p:txBody>
      </p:sp>
      <p:sp>
        <p:nvSpPr>
          <p:cNvPr id="17" name="Topic 1 (Text)">
            <a:extLst>
              <a:ext uri="{FF2B5EF4-FFF2-40B4-BE49-F238E27FC236}">
                <a16:creationId xmlns:a16="http://schemas.microsoft.com/office/drawing/2014/main" id="{23DAB262-66B7-47DF-91AB-C1AA3A97267C}"/>
              </a:ext>
            </a:extLst>
          </p:cNvPr>
          <p:cNvSpPr txBox="1"/>
          <p:nvPr/>
        </p:nvSpPr>
        <p:spPr>
          <a:xfrm>
            <a:off x="155575" y="476318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her job?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9348" y="1094281"/>
            <a:ext cx="3571956" cy="26856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1801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22222E-6 L -3.61111E-6 0.22871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4.93827E-6 L 2.77778E-6 0.2287 " pathEditMode="relative" rAng="0" ptsTypes="AA">
                                      <p:cBhvr>
                                        <p:cTn id="16" dur="15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7" grpId="0"/>
      <p:bldP spid="17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lue background">
            <a:extLst>
              <a:ext uri="{FF2B5EF4-FFF2-40B4-BE49-F238E27FC236}">
                <a16:creationId xmlns:a16="http://schemas.microsoft.com/office/drawing/2014/main" id="{F7FC2C8E-0D6E-4B8A-A431-30F592A9A7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176784C1-7151-4832-80E4-09AA73C716F9}"/>
              </a:ext>
            </a:extLst>
          </p:cNvPr>
          <p:cNvSpPr/>
          <p:nvPr/>
        </p:nvSpPr>
        <p:spPr>
          <a:xfrm>
            <a:off x="158886" y="339502"/>
            <a:ext cx="4197090" cy="446449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51" y="373661"/>
            <a:ext cx="4139952" cy="239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51" y="2094112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1883">
            <a:off x="5795926" y="963542"/>
            <a:ext cx="1849402" cy="1311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Left Arrow 13">
            <a:hlinkClick r:id="rId10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opic 1 (Text)">
            <a:extLst>
              <a:ext uri="{FF2B5EF4-FFF2-40B4-BE49-F238E27FC236}">
                <a16:creationId xmlns:a16="http://schemas.microsoft.com/office/drawing/2014/main" id="{01E5C57C-C2A0-469E-83DC-C5D5F44E2D9D}"/>
              </a:ext>
            </a:extLst>
          </p:cNvPr>
          <p:cNvSpPr txBox="1"/>
          <p:nvPr/>
        </p:nvSpPr>
        <p:spPr>
          <a:xfrm>
            <a:off x="262242" y="373661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his job?</a:t>
            </a:r>
          </a:p>
        </p:txBody>
      </p:sp>
      <p:sp>
        <p:nvSpPr>
          <p:cNvPr id="16" name="Topic 1 (Text)">
            <a:extLst>
              <a:ext uri="{FF2B5EF4-FFF2-40B4-BE49-F238E27FC236}">
                <a16:creationId xmlns:a16="http://schemas.microsoft.com/office/drawing/2014/main" id="{ECE1B77C-AF6C-4729-86E4-9229A8312FF2}"/>
              </a:ext>
            </a:extLst>
          </p:cNvPr>
          <p:cNvSpPr txBox="1"/>
          <p:nvPr/>
        </p:nvSpPr>
        <p:spPr>
          <a:xfrm>
            <a:off x="262242" y="4141876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a worker.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26541" y="1039393"/>
            <a:ext cx="2281115" cy="30020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25416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93827E-7 L 4.44444E-6 0.2287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3.45679E-6 L 4.44444E-6 0.2287 " pathEditMode="relative" rAng="0" ptsTypes="AA">
                                      <p:cBhvr>
                                        <p:cTn id="16" dur="15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6" grpId="0"/>
      <p:bldP spid="16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lue background">
            <a:extLst>
              <a:ext uri="{FF2B5EF4-FFF2-40B4-BE49-F238E27FC236}">
                <a16:creationId xmlns:a16="http://schemas.microsoft.com/office/drawing/2014/main" id="{F7FC2C8E-0D6E-4B8A-A431-30F592A9A7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176784C1-7151-4832-80E4-09AA73C716F9}"/>
              </a:ext>
            </a:extLst>
          </p:cNvPr>
          <p:cNvSpPr/>
          <p:nvPr/>
        </p:nvSpPr>
        <p:spPr>
          <a:xfrm>
            <a:off x="158886" y="339502"/>
            <a:ext cx="4197090" cy="446449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14" name="Left Arrow 13">
            <a:hlinkClick r:id="rId5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Topic 1 (Text)">
            <a:extLst>
              <a:ext uri="{FF2B5EF4-FFF2-40B4-BE49-F238E27FC236}">
                <a16:creationId xmlns:a16="http://schemas.microsoft.com/office/drawing/2014/main" id="{67C26FDE-B397-47C6-B4AF-05FD55CB58BF}"/>
              </a:ext>
            </a:extLst>
          </p:cNvPr>
          <p:cNvSpPr txBox="1"/>
          <p:nvPr/>
        </p:nvSpPr>
        <p:spPr>
          <a:xfrm>
            <a:off x="239925" y="5041819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a teacher.</a:t>
            </a:r>
          </a:p>
        </p:txBody>
      </p:sp>
      <p:sp>
        <p:nvSpPr>
          <p:cNvPr id="17" name="Topic 1 (Text)">
            <a:extLst>
              <a:ext uri="{FF2B5EF4-FFF2-40B4-BE49-F238E27FC236}">
                <a16:creationId xmlns:a16="http://schemas.microsoft.com/office/drawing/2014/main" id="{23DAB262-66B7-47DF-91AB-C1AA3A97267C}"/>
              </a:ext>
            </a:extLst>
          </p:cNvPr>
          <p:cNvSpPr txBox="1"/>
          <p:nvPr/>
        </p:nvSpPr>
        <p:spPr>
          <a:xfrm>
            <a:off x="155575" y="476318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his job?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AACAB31-41D9-4B57-AD08-D3042AB999A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60375" y="1338913"/>
            <a:ext cx="3568688" cy="2379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DDA6D87-8A35-4916-9CCB-A10E6A4B0A72}"/>
              </a:ext>
            </a:extLst>
          </p:cNvPr>
          <p:cNvGrpSpPr/>
          <p:nvPr/>
        </p:nvGrpSpPr>
        <p:grpSpPr>
          <a:xfrm>
            <a:off x="4650651" y="373661"/>
            <a:ext cx="4139952" cy="2392798"/>
            <a:chOff x="4650651" y="373661"/>
            <a:chExt cx="4139952" cy="2392798"/>
          </a:xfrm>
        </p:grpSpPr>
        <p:pic>
          <p:nvPicPr>
            <p:cNvPr id="19" name="Picture 5">
              <a:extLst>
                <a:ext uri="{FF2B5EF4-FFF2-40B4-BE49-F238E27FC236}">
                  <a16:creationId xmlns:a16="http://schemas.microsoft.com/office/drawing/2014/main" id="{E0DB70C1-D9AB-45BE-BDC5-42E493C254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0651" y="373661"/>
              <a:ext cx="4139952" cy="2392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553137C9-FB90-469B-9BFD-F65A6FBD6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5865" y="1230082"/>
              <a:ext cx="1757012" cy="751354"/>
            </a:xfrm>
            <a:prstGeom prst="rect">
              <a:avLst/>
            </a:prstGeom>
          </p:spPr>
        </p:pic>
      </p:grpSp>
      <p:pic>
        <p:nvPicPr>
          <p:cNvPr id="21" name="Picture 2">
            <a:extLst>
              <a:ext uri="{FF2B5EF4-FFF2-40B4-BE49-F238E27FC236}">
                <a16:creationId xmlns:a16="http://schemas.microsoft.com/office/drawing/2014/main" id="{037F866E-ECE4-4F1D-9DB5-45898B85C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51" y="2094112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876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22222E-6 L -3.61111E-6 0.22871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45679E-6 L 0.00035 -0.2182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7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Blue background">
            <a:extLst>
              <a:ext uri="{FF2B5EF4-FFF2-40B4-BE49-F238E27FC236}">
                <a16:creationId xmlns:a16="http://schemas.microsoft.com/office/drawing/2014/main" id="{FDC927FD-51BF-4F6B-9A62-56F28270D9C8}"/>
              </a:ext>
            </a:extLst>
          </p:cNvPr>
          <p:cNvGrpSpPr/>
          <p:nvPr/>
        </p:nvGrpSpPr>
        <p:grpSpPr>
          <a:xfrm>
            <a:off x="-304800" y="-561975"/>
            <a:ext cx="9896475" cy="6410325"/>
            <a:chOff x="-304800" y="-561975"/>
            <a:chExt cx="9896475" cy="6410325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C14E952-369F-46DA-9D49-0C08E03AD5B4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custGeom>
              <a:avLst/>
              <a:gdLst>
                <a:gd name="connsiteX0" fmla="*/ 0 w 9144000"/>
                <a:gd name="connsiteY0" fmla="*/ 0 h 5143500"/>
                <a:gd name="connsiteX1" fmla="*/ 9144000 w 9144000"/>
                <a:gd name="connsiteY1" fmla="*/ 0 h 5143500"/>
                <a:gd name="connsiteX2" fmla="*/ 9144000 w 9144000"/>
                <a:gd name="connsiteY2" fmla="*/ 5143500 h 5143500"/>
                <a:gd name="connsiteX3" fmla="*/ 0 w 9144000"/>
                <a:gd name="connsiteY3" fmla="*/ 5143500 h 514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143500">
                  <a:moveTo>
                    <a:pt x="0" y="0"/>
                  </a:moveTo>
                  <a:lnTo>
                    <a:pt x="9144000" y="0"/>
                  </a:lnTo>
                  <a:lnTo>
                    <a:pt x="9144000" y="5143500"/>
                  </a:lnTo>
                  <a:lnTo>
                    <a:pt x="0" y="51435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ACFB326-F5AF-4AE2-ACB0-08F390F81BA0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custGeom>
              <a:avLst/>
              <a:gdLst>
                <a:gd name="connsiteX0" fmla="*/ 0 w 9144000"/>
                <a:gd name="connsiteY0" fmla="*/ 0 h 5143500"/>
                <a:gd name="connsiteX1" fmla="*/ 9144000 w 9144000"/>
                <a:gd name="connsiteY1" fmla="*/ 0 h 5143500"/>
                <a:gd name="connsiteX2" fmla="*/ 9144000 w 9144000"/>
                <a:gd name="connsiteY2" fmla="*/ 5143500 h 5143500"/>
                <a:gd name="connsiteX3" fmla="*/ 0 w 9144000"/>
                <a:gd name="connsiteY3" fmla="*/ 5143500 h 514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143500">
                  <a:moveTo>
                    <a:pt x="0" y="0"/>
                  </a:moveTo>
                  <a:lnTo>
                    <a:pt x="9144000" y="0"/>
                  </a:lnTo>
                  <a:lnTo>
                    <a:pt x="9144000" y="5143500"/>
                  </a:lnTo>
                  <a:lnTo>
                    <a:pt x="0" y="51435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34944AD-C90B-425E-9EFE-0872CD13465B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custGeom>
              <a:avLst/>
              <a:gdLst>
                <a:gd name="connsiteX0" fmla="*/ 0 w 9144000"/>
                <a:gd name="connsiteY0" fmla="*/ 0 h 5143500"/>
                <a:gd name="connsiteX1" fmla="*/ 9144000 w 9144000"/>
                <a:gd name="connsiteY1" fmla="*/ 0 h 5143500"/>
                <a:gd name="connsiteX2" fmla="*/ 9144000 w 9144000"/>
                <a:gd name="connsiteY2" fmla="*/ 5143500 h 5143500"/>
                <a:gd name="connsiteX3" fmla="*/ 0 w 9144000"/>
                <a:gd name="connsiteY3" fmla="*/ 5143500 h 514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143500">
                  <a:moveTo>
                    <a:pt x="0" y="0"/>
                  </a:moveTo>
                  <a:lnTo>
                    <a:pt x="9144000" y="0"/>
                  </a:lnTo>
                  <a:lnTo>
                    <a:pt x="9144000" y="5143500"/>
                  </a:lnTo>
                  <a:lnTo>
                    <a:pt x="0" y="51435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06D410C-77F3-4483-93B4-2FFECB6C8ECC}"/>
                </a:ext>
              </a:extLst>
            </p:cNvPr>
            <p:cNvSpPr/>
            <p:nvPr/>
          </p:nvSpPr>
          <p:spPr>
            <a:xfrm>
              <a:off x="0" y="0"/>
              <a:ext cx="9144000" cy="5143500"/>
            </a:xfrm>
            <a:custGeom>
              <a:avLst/>
              <a:gdLst>
                <a:gd name="connsiteX0" fmla="*/ 0 w 9144000"/>
                <a:gd name="connsiteY0" fmla="*/ 0 h 5143500"/>
                <a:gd name="connsiteX1" fmla="*/ 9144000 w 9144000"/>
                <a:gd name="connsiteY1" fmla="*/ 0 h 5143500"/>
                <a:gd name="connsiteX2" fmla="*/ 9144000 w 9144000"/>
                <a:gd name="connsiteY2" fmla="*/ 5143500 h 5143500"/>
                <a:gd name="connsiteX3" fmla="*/ 0 w 9144000"/>
                <a:gd name="connsiteY3" fmla="*/ 5143500 h 5143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143500">
                  <a:moveTo>
                    <a:pt x="0" y="0"/>
                  </a:moveTo>
                  <a:lnTo>
                    <a:pt x="9144000" y="0"/>
                  </a:lnTo>
                  <a:lnTo>
                    <a:pt x="9144000" y="5143500"/>
                  </a:lnTo>
                  <a:lnTo>
                    <a:pt x="0" y="51435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3BF547F-CF8E-4E58-96B3-2C1E4F7182FF}"/>
                </a:ext>
              </a:extLst>
            </p:cNvPr>
            <p:cNvSpPr/>
            <p:nvPr/>
          </p:nvSpPr>
          <p:spPr>
            <a:xfrm>
              <a:off x="0" y="-9525"/>
              <a:ext cx="9144000" cy="5153025"/>
            </a:xfrm>
            <a:custGeom>
              <a:avLst/>
              <a:gdLst>
                <a:gd name="connsiteX0" fmla="*/ 0 w 9144000"/>
                <a:gd name="connsiteY0" fmla="*/ 0 h 5153025"/>
                <a:gd name="connsiteX1" fmla="*/ 9144000 w 9144000"/>
                <a:gd name="connsiteY1" fmla="*/ 0 h 5153025"/>
                <a:gd name="connsiteX2" fmla="*/ 9144000 w 9144000"/>
                <a:gd name="connsiteY2" fmla="*/ 5153025 h 5153025"/>
                <a:gd name="connsiteX3" fmla="*/ 0 w 9144000"/>
                <a:gd name="connsiteY3" fmla="*/ 5153025 h 5153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144000" h="5153025">
                  <a:moveTo>
                    <a:pt x="0" y="0"/>
                  </a:moveTo>
                  <a:lnTo>
                    <a:pt x="9144000" y="0"/>
                  </a:lnTo>
                  <a:lnTo>
                    <a:pt x="9144000" y="5153025"/>
                  </a:lnTo>
                  <a:lnTo>
                    <a:pt x="0" y="515302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B64DDD0-D961-41CD-8E3F-1CC69E75DE9D}"/>
                </a:ext>
              </a:extLst>
            </p:cNvPr>
            <p:cNvSpPr/>
            <p:nvPr/>
          </p:nvSpPr>
          <p:spPr>
            <a:xfrm>
              <a:off x="8334375" y="4591050"/>
              <a:ext cx="1257300" cy="1257300"/>
            </a:xfrm>
            <a:custGeom>
              <a:avLst/>
              <a:gdLst>
                <a:gd name="connsiteX0" fmla="*/ 0 w 1257300"/>
                <a:gd name="connsiteY0" fmla="*/ 628650 h 1257300"/>
                <a:gd name="connsiteX1" fmla="*/ 628650 w 1257300"/>
                <a:gd name="connsiteY1" fmla="*/ 0 h 1257300"/>
                <a:gd name="connsiteX2" fmla="*/ 1257300 w 1257300"/>
                <a:gd name="connsiteY2" fmla="*/ 628650 h 1257300"/>
                <a:gd name="connsiteX3" fmla="*/ 628650 w 1257300"/>
                <a:gd name="connsiteY3" fmla="*/ 1257300 h 1257300"/>
                <a:gd name="connsiteX4" fmla="*/ 0 w 1257300"/>
                <a:gd name="connsiteY4" fmla="*/ 628650 h 125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57300" h="1257300">
                  <a:moveTo>
                    <a:pt x="0" y="628650"/>
                  </a:moveTo>
                  <a:cubicBezTo>
                    <a:pt x="0" y="281454"/>
                    <a:pt x="281454" y="0"/>
                    <a:pt x="628650" y="0"/>
                  </a:cubicBezTo>
                  <a:cubicBezTo>
                    <a:pt x="975856" y="0"/>
                    <a:pt x="1257300" y="281454"/>
                    <a:pt x="1257300" y="628650"/>
                  </a:cubicBezTo>
                  <a:cubicBezTo>
                    <a:pt x="1257300" y="975846"/>
                    <a:pt x="975856" y="1257300"/>
                    <a:pt x="628650" y="1257300"/>
                  </a:cubicBezTo>
                  <a:cubicBezTo>
                    <a:pt x="281454" y="1257300"/>
                    <a:pt x="0" y="975846"/>
                    <a:pt x="0" y="6286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EAD8548-8611-4AE2-A0E7-AE93F5D7C0D6}"/>
                </a:ext>
              </a:extLst>
            </p:cNvPr>
            <p:cNvSpPr/>
            <p:nvPr/>
          </p:nvSpPr>
          <p:spPr>
            <a:xfrm>
              <a:off x="-171449" y="4895852"/>
              <a:ext cx="619125" cy="628648"/>
            </a:xfrm>
            <a:custGeom>
              <a:avLst/>
              <a:gdLst>
                <a:gd name="connsiteX0" fmla="*/ 614069 w 619125"/>
                <a:gd name="connsiteY0" fmla="*/ 147931 h 628648"/>
                <a:gd name="connsiteX1" fmla="*/ 580316 w 619125"/>
                <a:gd name="connsiteY1" fmla="*/ 132433 h 628648"/>
                <a:gd name="connsiteX2" fmla="*/ 398223 w 619125"/>
                <a:gd name="connsiteY2" fmla="*/ 159522 h 628648"/>
                <a:gd name="connsiteX3" fmla="*/ 287482 w 619125"/>
                <a:gd name="connsiteY3" fmla="*/ 13361 h 628648"/>
                <a:gd name="connsiteX4" fmla="*/ 252450 w 619125"/>
                <a:gd name="connsiteY4" fmla="*/ 960 h 628648"/>
                <a:gd name="connsiteX5" fmla="*/ 227157 w 619125"/>
                <a:gd name="connsiteY5" fmla="*/ 27982 h 628648"/>
                <a:gd name="connsiteX6" fmla="*/ 197007 w 619125"/>
                <a:gd name="connsiteY6" fmla="*/ 208205 h 628648"/>
                <a:gd name="connsiteX7" fmla="*/ 22792 w 619125"/>
                <a:gd name="connsiteY7" fmla="*/ 267326 h 628648"/>
                <a:gd name="connsiteX8" fmla="*/ 95 w 619125"/>
                <a:gd name="connsiteY8" fmla="*/ 296483 h 628648"/>
                <a:gd name="connsiteX9" fmla="*/ 18204 w 619125"/>
                <a:gd name="connsiteY9" fmla="*/ 328658 h 628648"/>
                <a:gd name="connsiteX10" fmla="*/ 181721 w 619125"/>
                <a:gd name="connsiteY10" fmla="*/ 412973 h 628648"/>
                <a:gd name="connsiteX11" fmla="*/ 184765 w 619125"/>
                <a:gd name="connsiteY11" fmla="*/ 595710 h 628648"/>
                <a:gd name="connsiteX12" fmla="*/ 205800 w 619125"/>
                <a:gd name="connsiteY12" fmla="*/ 626152 h 628648"/>
                <a:gd name="connsiteX13" fmla="*/ 226540 w 619125"/>
                <a:gd name="connsiteY13" fmla="*/ 627705 h 628648"/>
                <a:gd name="connsiteX14" fmla="*/ 242212 w 619125"/>
                <a:gd name="connsiteY14" fmla="*/ 618999 h 628648"/>
                <a:gd name="connsiteX15" fmla="*/ 373427 w 619125"/>
                <a:gd name="connsiteY15" fmla="*/ 490907 h 628648"/>
                <a:gd name="connsiteX16" fmla="*/ 549483 w 619125"/>
                <a:gd name="connsiteY16" fmla="*/ 544647 h 628648"/>
                <a:gd name="connsiteX17" fmla="*/ 585155 w 619125"/>
                <a:gd name="connsiteY17" fmla="*/ 534379 h 628648"/>
                <a:gd name="connsiteX18" fmla="*/ 589633 w 619125"/>
                <a:gd name="connsiteY18" fmla="*/ 497755 h 628648"/>
                <a:gd name="connsiteX19" fmla="*/ 507176 w 619125"/>
                <a:gd name="connsiteY19" fmla="*/ 334230 h 628648"/>
                <a:gd name="connsiteX20" fmla="*/ 612972 w 619125"/>
                <a:gd name="connsiteY20" fmla="*/ 184773 h 628648"/>
                <a:gd name="connsiteX21" fmla="*/ 614069 w 619125"/>
                <a:gd name="connsiteY21" fmla="*/ 147931 h 628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19125" h="628648">
                  <a:moveTo>
                    <a:pt x="614069" y="147931"/>
                  </a:moveTo>
                  <a:cubicBezTo>
                    <a:pt x="606975" y="136539"/>
                    <a:pt x="593719" y="130433"/>
                    <a:pt x="580316" y="132433"/>
                  </a:cubicBezTo>
                  <a:lnTo>
                    <a:pt x="398223" y="159522"/>
                  </a:lnTo>
                  <a:lnTo>
                    <a:pt x="287482" y="13361"/>
                  </a:lnTo>
                  <a:cubicBezTo>
                    <a:pt x="279333" y="2655"/>
                    <a:pt x="265593" y="-2221"/>
                    <a:pt x="252450" y="960"/>
                  </a:cubicBezTo>
                  <a:cubicBezTo>
                    <a:pt x="239308" y="4132"/>
                    <a:pt x="229390" y="14742"/>
                    <a:pt x="227157" y="27982"/>
                  </a:cubicBezTo>
                  <a:lnTo>
                    <a:pt x="197007" y="208205"/>
                  </a:lnTo>
                  <a:lnTo>
                    <a:pt x="22792" y="267326"/>
                  </a:lnTo>
                  <a:cubicBezTo>
                    <a:pt x="9998" y="271689"/>
                    <a:pt x="1104" y="283128"/>
                    <a:pt x="95" y="296483"/>
                  </a:cubicBezTo>
                  <a:cubicBezTo>
                    <a:pt x="-915" y="309836"/>
                    <a:pt x="6189" y="322505"/>
                    <a:pt x="18204" y="328658"/>
                  </a:cubicBezTo>
                  <a:lnTo>
                    <a:pt x="181721" y="412973"/>
                  </a:lnTo>
                  <a:lnTo>
                    <a:pt x="184765" y="595710"/>
                  </a:lnTo>
                  <a:cubicBezTo>
                    <a:pt x="185003" y="609150"/>
                    <a:pt x="193244" y="621104"/>
                    <a:pt x="205800" y="626152"/>
                  </a:cubicBezTo>
                  <a:cubicBezTo>
                    <a:pt x="212547" y="628876"/>
                    <a:pt x="219775" y="629334"/>
                    <a:pt x="226540" y="627705"/>
                  </a:cubicBezTo>
                  <a:cubicBezTo>
                    <a:pt x="232375" y="626286"/>
                    <a:pt x="237779" y="623323"/>
                    <a:pt x="242212" y="618999"/>
                  </a:cubicBezTo>
                  <a:lnTo>
                    <a:pt x="373427" y="490907"/>
                  </a:lnTo>
                  <a:lnTo>
                    <a:pt x="549483" y="544647"/>
                  </a:lnTo>
                  <a:cubicBezTo>
                    <a:pt x="562375" y="548628"/>
                    <a:pt x="576394" y="544580"/>
                    <a:pt x="585155" y="534379"/>
                  </a:cubicBezTo>
                  <a:cubicBezTo>
                    <a:pt x="593940" y="524130"/>
                    <a:pt x="595674" y="509766"/>
                    <a:pt x="589633" y="497755"/>
                  </a:cubicBezTo>
                  <a:lnTo>
                    <a:pt x="507176" y="334230"/>
                  </a:lnTo>
                  <a:lnTo>
                    <a:pt x="612972" y="184773"/>
                  </a:lnTo>
                  <a:cubicBezTo>
                    <a:pt x="620756" y="173800"/>
                    <a:pt x="621193" y="159341"/>
                    <a:pt x="614069" y="14793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B953964-92C4-4D92-8446-193BA616CCE3}"/>
                </a:ext>
              </a:extLst>
            </p:cNvPr>
            <p:cNvSpPr/>
            <p:nvPr/>
          </p:nvSpPr>
          <p:spPr>
            <a:xfrm rot="10800000" flipV="1">
              <a:off x="6390608" y="342936"/>
              <a:ext cx="1285870" cy="257175"/>
            </a:xfrm>
            <a:custGeom>
              <a:avLst/>
              <a:gdLst>
                <a:gd name="connsiteX0" fmla="*/ 671 w 1285870"/>
                <a:gd name="connsiteY0" fmla="*/ 253064 h 257175"/>
                <a:gd name="connsiteX1" fmla="*/ 643602 w 1285870"/>
                <a:gd name="connsiteY1" fmla="*/ 39 h 257175"/>
                <a:gd name="connsiteX2" fmla="*/ 1286542 w 1285870"/>
                <a:gd name="connsiteY2" fmla="*/ 257212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5870" h="257175">
                  <a:moveTo>
                    <a:pt x="671" y="253064"/>
                  </a:moveTo>
                  <a:cubicBezTo>
                    <a:pt x="214981" y="126204"/>
                    <a:pt x="429293" y="-652"/>
                    <a:pt x="643602" y="39"/>
                  </a:cubicBezTo>
                  <a:cubicBezTo>
                    <a:pt x="857912" y="730"/>
                    <a:pt x="1072239" y="128969"/>
                    <a:pt x="1286542" y="257212"/>
                  </a:cubicBezTo>
                </a:path>
              </a:pathLst>
            </a:custGeom>
            <a:grpFill/>
            <a:ln w="57150" cap="flat">
              <a:solidFill>
                <a:srgbClr val="3A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5018290-5A11-4659-A3BA-7FE48CFDA481}"/>
                </a:ext>
              </a:extLst>
            </p:cNvPr>
            <p:cNvSpPr/>
            <p:nvPr/>
          </p:nvSpPr>
          <p:spPr>
            <a:xfrm>
              <a:off x="8620125" y="-247649"/>
              <a:ext cx="914400" cy="904875"/>
            </a:xfrm>
            <a:custGeom>
              <a:avLst/>
              <a:gdLst>
                <a:gd name="connsiteX0" fmla="*/ 686675 w 914400"/>
                <a:gd name="connsiteY0" fmla="*/ 6783 h 904875"/>
                <a:gd name="connsiteX1" fmla="*/ 633031 w 914400"/>
                <a:gd name="connsiteY1" fmla="*/ 9606 h 904875"/>
                <a:gd name="connsiteX2" fmla="*/ 419014 w 914400"/>
                <a:gd name="connsiteY2" fmla="*/ 168464 h 904875"/>
                <a:gd name="connsiteX3" fmla="*/ 177993 w 914400"/>
                <a:gd name="connsiteY3" fmla="*/ 54050 h 904875"/>
                <a:gd name="connsiteX4" fmla="*/ 124815 w 914400"/>
                <a:gd name="connsiteY4" fmla="*/ 61757 h 904875"/>
                <a:gd name="connsiteX5" fmla="*/ 110936 w 914400"/>
                <a:gd name="connsiteY5" fmla="*/ 114013 h 904875"/>
                <a:gd name="connsiteX6" fmla="*/ 195309 w 914400"/>
                <a:gd name="connsiteY6" fmla="*/ 368330 h 904875"/>
                <a:gd name="connsiteX7" fmla="*/ 13191 w 914400"/>
                <a:gd name="connsiteY7" fmla="*/ 563392 h 904875"/>
                <a:gd name="connsiteX8" fmla="*/ 4085 w 914400"/>
                <a:gd name="connsiteY8" fmla="*/ 616638 h 904875"/>
                <a:gd name="connsiteX9" fmla="*/ 49139 w 914400"/>
                <a:gd name="connsiteY9" fmla="*/ 646079 h 904875"/>
                <a:gd name="connsiteX10" fmla="*/ 315391 w 914400"/>
                <a:gd name="connsiteY10" fmla="*/ 644391 h 904875"/>
                <a:gd name="connsiteX11" fmla="*/ 443855 w 914400"/>
                <a:gd name="connsiteY11" fmla="*/ 879423 h 904875"/>
                <a:gd name="connsiteX12" fmla="*/ 491451 w 914400"/>
                <a:gd name="connsiteY12" fmla="*/ 904627 h 904875"/>
                <a:gd name="connsiteX13" fmla="*/ 518988 w 914400"/>
                <a:gd name="connsiteY13" fmla="*/ 892536 h 904875"/>
                <a:gd name="connsiteX14" fmla="*/ 533056 w 914400"/>
                <a:gd name="connsiteY14" fmla="*/ 870602 h 904875"/>
                <a:gd name="connsiteX15" fmla="*/ 613266 w 914400"/>
                <a:gd name="connsiteY15" fmla="*/ 615263 h 904875"/>
                <a:gd name="connsiteX16" fmla="*/ 874689 w 914400"/>
                <a:gd name="connsiteY16" fmla="*/ 565387 h 904875"/>
                <a:gd name="connsiteX17" fmla="*/ 913256 w 914400"/>
                <a:gd name="connsiteY17" fmla="*/ 527808 h 904875"/>
                <a:gd name="connsiteX18" fmla="*/ 893968 w 914400"/>
                <a:gd name="connsiteY18" fmla="*/ 477271 h 904875"/>
                <a:gd name="connsiteX19" fmla="*/ 677208 w 914400"/>
                <a:gd name="connsiteY19" fmla="*/ 321117 h 904875"/>
                <a:gd name="connsiteX20" fmla="*/ 710383 w 914400"/>
                <a:gd name="connsiteY20" fmla="*/ 55341 h 904875"/>
                <a:gd name="connsiteX21" fmla="*/ 686675 w 914400"/>
                <a:gd name="connsiteY21" fmla="*/ 6783 h 90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914400" h="904875">
                  <a:moveTo>
                    <a:pt x="686675" y="6783"/>
                  </a:moveTo>
                  <a:cubicBezTo>
                    <a:pt x="669883" y="-3197"/>
                    <a:pt x="648757" y="-2088"/>
                    <a:pt x="633031" y="9606"/>
                  </a:cubicBezTo>
                  <a:lnTo>
                    <a:pt x="419014" y="168464"/>
                  </a:lnTo>
                  <a:lnTo>
                    <a:pt x="177993" y="54050"/>
                  </a:lnTo>
                  <a:cubicBezTo>
                    <a:pt x="160295" y="45703"/>
                    <a:pt x="139426" y="48702"/>
                    <a:pt x="124815" y="61757"/>
                  </a:cubicBezTo>
                  <a:cubicBezTo>
                    <a:pt x="110203" y="74810"/>
                    <a:pt x="104755" y="95311"/>
                    <a:pt x="110936" y="114013"/>
                  </a:cubicBezTo>
                  <a:lnTo>
                    <a:pt x="195309" y="368330"/>
                  </a:lnTo>
                  <a:lnTo>
                    <a:pt x="13191" y="563392"/>
                  </a:lnTo>
                  <a:cubicBezTo>
                    <a:pt x="-163" y="577746"/>
                    <a:pt x="-3716" y="598623"/>
                    <a:pt x="4085" y="616638"/>
                  </a:cubicBezTo>
                  <a:cubicBezTo>
                    <a:pt x="11905" y="634653"/>
                    <a:pt x="29602" y="646256"/>
                    <a:pt x="49139" y="646079"/>
                  </a:cubicBezTo>
                  <a:lnTo>
                    <a:pt x="315391" y="644391"/>
                  </a:lnTo>
                  <a:lnTo>
                    <a:pt x="443855" y="879423"/>
                  </a:lnTo>
                  <a:cubicBezTo>
                    <a:pt x="453313" y="896693"/>
                    <a:pt x="471991" y="906601"/>
                    <a:pt x="491451" y="904627"/>
                  </a:cubicBezTo>
                  <a:cubicBezTo>
                    <a:pt x="501919" y="903564"/>
                    <a:pt x="511473" y="899258"/>
                    <a:pt x="518988" y="892536"/>
                  </a:cubicBezTo>
                  <a:cubicBezTo>
                    <a:pt x="525475" y="886742"/>
                    <a:pt x="530361" y="879234"/>
                    <a:pt x="533056" y="870602"/>
                  </a:cubicBezTo>
                  <a:lnTo>
                    <a:pt x="613266" y="615263"/>
                  </a:lnTo>
                  <a:lnTo>
                    <a:pt x="874689" y="565387"/>
                  </a:lnTo>
                  <a:cubicBezTo>
                    <a:pt x="893835" y="561787"/>
                    <a:pt x="908970" y="547022"/>
                    <a:pt x="913256" y="527808"/>
                  </a:cubicBezTo>
                  <a:cubicBezTo>
                    <a:pt x="917447" y="508547"/>
                    <a:pt x="909923" y="488728"/>
                    <a:pt x="893968" y="477271"/>
                  </a:cubicBezTo>
                  <a:lnTo>
                    <a:pt x="677208" y="321117"/>
                  </a:lnTo>
                  <a:lnTo>
                    <a:pt x="710383" y="55341"/>
                  </a:lnTo>
                  <a:cubicBezTo>
                    <a:pt x="712860" y="35806"/>
                    <a:pt x="703554" y="16746"/>
                    <a:pt x="686675" y="67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E7F60ECD-AC57-46CB-BFDE-979E9E6937E8}"/>
                </a:ext>
              </a:extLst>
            </p:cNvPr>
            <p:cNvSpPr/>
            <p:nvPr/>
          </p:nvSpPr>
          <p:spPr>
            <a:xfrm>
              <a:off x="8096250" y="228600"/>
              <a:ext cx="342900" cy="342900"/>
            </a:xfrm>
            <a:custGeom>
              <a:avLst/>
              <a:gdLst>
                <a:gd name="connsiteX0" fmla="*/ 0 w 342900"/>
                <a:gd name="connsiteY0" fmla="*/ 170818 h 342900"/>
                <a:gd name="connsiteX1" fmla="*/ 18983 w 342900"/>
                <a:gd name="connsiteY1" fmla="*/ 189797 h 342900"/>
                <a:gd name="connsiteX2" fmla="*/ 153105 w 342900"/>
                <a:gd name="connsiteY2" fmla="*/ 323921 h 342900"/>
                <a:gd name="connsiteX3" fmla="*/ 172078 w 342900"/>
                <a:gd name="connsiteY3" fmla="*/ 342900 h 342900"/>
                <a:gd name="connsiteX4" fmla="*/ 191062 w 342900"/>
                <a:gd name="connsiteY4" fmla="*/ 323921 h 342900"/>
                <a:gd name="connsiteX5" fmla="*/ 323917 w 342900"/>
                <a:gd name="connsiteY5" fmla="*/ 189797 h 342900"/>
                <a:gd name="connsiteX6" fmla="*/ 342900 w 342900"/>
                <a:gd name="connsiteY6" fmla="*/ 170818 h 342900"/>
                <a:gd name="connsiteX7" fmla="*/ 323917 w 342900"/>
                <a:gd name="connsiteY7" fmla="*/ 151838 h 342900"/>
                <a:gd name="connsiteX8" fmla="*/ 191062 w 342900"/>
                <a:gd name="connsiteY8" fmla="*/ 18980 h 342900"/>
                <a:gd name="connsiteX9" fmla="*/ 172078 w 342900"/>
                <a:gd name="connsiteY9" fmla="*/ 0 h 342900"/>
                <a:gd name="connsiteX10" fmla="*/ 153105 w 342900"/>
                <a:gd name="connsiteY10" fmla="*/ 18980 h 342900"/>
                <a:gd name="connsiteX11" fmla="*/ 18983 w 342900"/>
                <a:gd name="connsiteY11" fmla="*/ 151838 h 342900"/>
                <a:gd name="connsiteX12" fmla="*/ 0 w 342900"/>
                <a:gd name="connsiteY12" fmla="*/ 170818 h 34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2900" h="342900">
                  <a:moveTo>
                    <a:pt x="0" y="170818"/>
                  </a:moveTo>
                  <a:cubicBezTo>
                    <a:pt x="0" y="181308"/>
                    <a:pt x="8487" y="189797"/>
                    <a:pt x="18983" y="189797"/>
                  </a:cubicBezTo>
                  <a:cubicBezTo>
                    <a:pt x="92230" y="189797"/>
                    <a:pt x="153105" y="250670"/>
                    <a:pt x="153105" y="323921"/>
                  </a:cubicBezTo>
                  <a:cubicBezTo>
                    <a:pt x="153105" y="334411"/>
                    <a:pt x="161592" y="342900"/>
                    <a:pt x="172078" y="342900"/>
                  </a:cubicBezTo>
                  <a:cubicBezTo>
                    <a:pt x="182575" y="342900"/>
                    <a:pt x="191062" y="334411"/>
                    <a:pt x="191062" y="323921"/>
                  </a:cubicBezTo>
                  <a:cubicBezTo>
                    <a:pt x="191062" y="250670"/>
                    <a:pt x="250670" y="189797"/>
                    <a:pt x="323917" y="189797"/>
                  </a:cubicBezTo>
                  <a:cubicBezTo>
                    <a:pt x="334413" y="189797"/>
                    <a:pt x="342900" y="181308"/>
                    <a:pt x="342900" y="170818"/>
                  </a:cubicBezTo>
                  <a:cubicBezTo>
                    <a:pt x="342900" y="160327"/>
                    <a:pt x="334413" y="151838"/>
                    <a:pt x="323917" y="151838"/>
                  </a:cubicBezTo>
                  <a:cubicBezTo>
                    <a:pt x="250670" y="151838"/>
                    <a:pt x="191062" y="92230"/>
                    <a:pt x="191062" y="18980"/>
                  </a:cubicBezTo>
                  <a:cubicBezTo>
                    <a:pt x="191062" y="8489"/>
                    <a:pt x="182575" y="0"/>
                    <a:pt x="172078" y="0"/>
                  </a:cubicBezTo>
                  <a:cubicBezTo>
                    <a:pt x="161592" y="0"/>
                    <a:pt x="153105" y="8489"/>
                    <a:pt x="153105" y="18980"/>
                  </a:cubicBezTo>
                  <a:cubicBezTo>
                    <a:pt x="153105" y="92230"/>
                    <a:pt x="92230" y="151838"/>
                    <a:pt x="18983" y="151838"/>
                  </a:cubicBezTo>
                  <a:cubicBezTo>
                    <a:pt x="8487" y="151838"/>
                    <a:pt x="0" y="160327"/>
                    <a:pt x="0" y="1708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F49B904-2BB7-4469-9312-03C964A8C191}"/>
                </a:ext>
              </a:extLst>
            </p:cNvPr>
            <p:cNvSpPr/>
            <p:nvPr/>
          </p:nvSpPr>
          <p:spPr>
            <a:xfrm>
              <a:off x="-304800" y="-447675"/>
              <a:ext cx="752475" cy="752475"/>
            </a:xfrm>
            <a:custGeom>
              <a:avLst/>
              <a:gdLst>
                <a:gd name="connsiteX0" fmla="*/ 0 w 752475"/>
                <a:gd name="connsiteY0" fmla="*/ 376238 h 752475"/>
                <a:gd name="connsiteX1" fmla="*/ 376238 w 752475"/>
                <a:gd name="connsiteY1" fmla="*/ 0 h 752475"/>
                <a:gd name="connsiteX2" fmla="*/ 752475 w 752475"/>
                <a:gd name="connsiteY2" fmla="*/ 376238 h 752475"/>
                <a:gd name="connsiteX3" fmla="*/ 376238 w 752475"/>
                <a:gd name="connsiteY3" fmla="*/ 752475 h 752475"/>
                <a:gd name="connsiteX4" fmla="*/ 0 w 752475"/>
                <a:gd name="connsiteY4" fmla="*/ 376238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2475" h="752475">
                  <a:moveTo>
                    <a:pt x="0" y="376238"/>
                  </a:moveTo>
                  <a:cubicBezTo>
                    <a:pt x="0" y="168448"/>
                    <a:pt x="168448" y="0"/>
                    <a:pt x="376238" y="0"/>
                  </a:cubicBezTo>
                  <a:cubicBezTo>
                    <a:pt x="584026" y="0"/>
                    <a:pt x="752475" y="168448"/>
                    <a:pt x="752475" y="376238"/>
                  </a:cubicBezTo>
                  <a:cubicBezTo>
                    <a:pt x="752475" y="584026"/>
                    <a:pt x="584026" y="752475"/>
                    <a:pt x="376238" y="752475"/>
                  </a:cubicBezTo>
                  <a:cubicBezTo>
                    <a:pt x="168448" y="752475"/>
                    <a:pt x="0" y="584026"/>
                    <a:pt x="0" y="376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F35162FA-E63F-4628-9DD7-4538751F08F2}"/>
                </a:ext>
              </a:extLst>
            </p:cNvPr>
            <p:cNvSpPr/>
            <p:nvPr/>
          </p:nvSpPr>
          <p:spPr>
            <a:xfrm>
              <a:off x="904875" y="152400"/>
              <a:ext cx="257175" cy="257175"/>
            </a:xfrm>
            <a:custGeom>
              <a:avLst/>
              <a:gdLst>
                <a:gd name="connsiteX0" fmla="*/ 0 w 257175"/>
                <a:gd name="connsiteY0" fmla="*/ 128113 h 257175"/>
                <a:gd name="connsiteX1" fmla="*/ 14230 w 257175"/>
                <a:gd name="connsiteY1" fmla="*/ 142347 h 257175"/>
                <a:gd name="connsiteX2" fmla="*/ 114824 w 257175"/>
                <a:gd name="connsiteY2" fmla="*/ 242940 h 257175"/>
                <a:gd name="connsiteX3" fmla="*/ 129064 w 257175"/>
                <a:gd name="connsiteY3" fmla="*/ 257175 h 257175"/>
                <a:gd name="connsiteX4" fmla="*/ 143294 w 257175"/>
                <a:gd name="connsiteY4" fmla="*/ 242940 h 257175"/>
                <a:gd name="connsiteX5" fmla="*/ 242945 w 257175"/>
                <a:gd name="connsiteY5" fmla="*/ 142347 h 257175"/>
                <a:gd name="connsiteX6" fmla="*/ 257175 w 257175"/>
                <a:gd name="connsiteY6" fmla="*/ 128113 h 257175"/>
                <a:gd name="connsiteX7" fmla="*/ 242945 w 257175"/>
                <a:gd name="connsiteY7" fmla="*/ 113878 h 257175"/>
                <a:gd name="connsiteX8" fmla="*/ 143294 w 257175"/>
                <a:gd name="connsiteY8" fmla="*/ 14235 h 257175"/>
                <a:gd name="connsiteX9" fmla="*/ 129064 w 257175"/>
                <a:gd name="connsiteY9" fmla="*/ 0 h 257175"/>
                <a:gd name="connsiteX10" fmla="*/ 114824 w 257175"/>
                <a:gd name="connsiteY10" fmla="*/ 14235 h 257175"/>
                <a:gd name="connsiteX11" fmla="*/ 14230 w 257175"/>
                <a:gd name="connsiteY11" fmla="*/ 113878 h 257175"/>
                <a:gd name="connsiteX12" fmla="*/ 0 w 257175"/>
                <a:gd name="connsiteY12" fmla="*/ 128113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7175" h="257175">
                  <a:moveTo>
                    <a:pt x="0" y="128113"/>
                  </a:moveTo>
                  <a:cubicBezTo>
                    <a:pt x="0" y="135981"/>
                    <a:pt x="6363" y="142347"/>
                    <a:pt x="14230" y="142347"/>
                  </a:cubicBezTo>
                  <a:cubicBezTo>
                    <a:pt x="69171" y="142347"/>
                    <a:pt x="114824" y="188003"/>
                    <a:pt x="114824" y="242940"/>
                  </a:cubicBezTo>
                  <a:cubicBezTo>
                    <a:pt x="114824" y="250808"/>
                    <a:pt x="121196" y="257175"/>
                    <a:pt x="129064" y="257175"/>
                  </a:cubicBezTo>
                  <a:cubicBezTo>
                    <a:pt x="136931" y="257175"/>
                    <a:pt x="143294" y="250808"/>
                    <a:pt x="143294" y="242940"/>
                  </a:cubicBezTo>
                  <a:cubicBezTo>
                    <a:pt x="143294" y="188003"/>
                    <a:pt x="188004" y="142347"/>
                    <a:pt x="242945" y="142347"/>
                  </a:cubicBezTo>
                  <a:cubicBezTo>
                    <a:pt x="250812" y="142347"/>
                    <a:pt x="257175" y="135981"/>
                    <a:pt x="257175" y="128113"/>
                  </a:cubicBezTo>
                  <a:cubicBezTo>
                    <a:pt x="257175" y="120245"/>
                    <a:pt x="250812" y="113878"/>
                    <a:pt x="242945" y="113878"/>
                  </a:cubicBezTo>
                  <a:cubicBezTo>
                    <a:pt x="188004" y="113878"/>
                    <a:pt x="143294" y="69172"/>
                    <a:pt x="143294" y="14235"/>
                  </a:cubicBezTo>
                  <a:cubicBezTo>
                    <a:pt x="143294" y="6367"/>
                    <a:pt x="136931" y="0"/>
                    <a:pt x="129064" y="0"/>
                  </a:cubicBezTo>
                  <a:cubicBezTo>
                    <a:pt x="121196" y="0"/>
                    <a:pt x="114824" y="6367"/>
                    <a:pt x="114824" y="14235"/>
                  </a:cubicBezTo>
                  <a:cubicBezTo>
                    <a:pt x="114824" y="69172"/>
                    <a:pt x="69171" y="113878"/>
                    <a:pt x="14230" y="113878"/>
                  </a:cubicBezTo>
                  <a:cubicBezTo>
                    <a:pt x="6363" y="113878"/>
                    <a:pt x="0" y="120245"/>
                    <a:pt x="0" y="1281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A0031CF-20A3-4BDC-BF77-3CCD2AFF1296}"/>
                </a:ext>
              </a:extLst>
            </p:cNvPr>
            <p:cNvSpPr/>
            <p:nvPr/>
          </p:nvSpPr>
          <p:spPr>
            <a:xfrm>
              <a:off x="3343275" y="304800"/>
              <a:ext cx="104775" cy="114300"/>
            </a:xfrm>
            <a:custGeom>
              <a:avLst/>
              <a:gdLst>
                <a:gd name="connsiteX0" fmla="*/ 0 w 104775"/>
                <a:gd name="connsiteY0" fmla="*/ 57150 h 114300"/>
                <a:gd name="connsiteX1" fmla="*/ 52388 w 104775"/>
                <a:gd name="connsiteY1" fmla="*/ 0 h 114300"/>
                <a:gd name="connsiteX2" fmla="*/ 104775 w 104775"/>
                <a:gd name="connsiteY2" fmla="*/ 57150 h 114300"/>
                <a:gd name="connsiteX3" fmla="*/ 52388 w 104775"/>
                <a:gd name="connsiteY3" fmla="*/ 114300 h 114300"/>
                <a:gd name="connsiteX4" fmla="*/ 0 w 104775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14300">
                  <a:moveTo>
                    <a:pt x="0" y="57150"/>
                  </a:moveTo>
                  <a:cubicBezTo>
                    <a:pt x="0" y="25587"/>
                    <a:pt x="23451" y="0"/>
                    <a:pt x="52388" y="0"/>
                  </a:cubicBezTo>
                  <a:cubicBezTo>
                    <a:pt x="81324" y="0"/>
                    <a:pt x="104775" y="25587"/>
                    <a:pt x="104775" y="57150"/>
                  </a:cubicBezTo>
                  <a:cubicBezTo>
                    <a:pt x="104775" y="88713"/>
                    <a:pt x="81324" y="114300"/>
                    <a:pt x="52388" y="114300"/>
                  </a:cubicBezTo>
                  <a:cubicBezTo>
                    <a:pt x="23451" y="114300"/>
                    <a:pt x="0" y="88713"/>
                    <a:pt x="0" y="571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A4764A6-4C5B-4D82-8BDE-DC1C872ACFA0}"/>
                </a:ext>
              </a:extLst>
            </p:cNvPr>
            <p:cNvSpPr/>
            <p:nvPr/>
          </p:nvSpPr>
          <p:spPr>
            <a:xfrm>
              <a:off x="5181600" y="285750"/>
              <a:ext cx="114300" cy="114300"/>
            </a:xfrm>
            <a:custGeom>
              <a:avLst/>
              <a:gdLst>
                <a:gd name="connsiteX0" fmla="*/ 0 w 114300"/>
                <a:gd name="connsiteY0" fmla="*/ 57150 h 114300"/>
                <a:gd name="connsiteX1" fmla="*/ 57150 w 114300"/>
                <a:gd name="connsiteY1" fmla="*/ 0 h 114300"/>
                <a:gd name="connsiteX2" fmla="*/ 114300 w 114300"/>
                <a:gd name="connsiteY2" fmla="*/ 57150 h 114300"/>
                <a:gd name="connsiteX3" fmla="*/ 57150 w 114300"/>
                <a:gd name="connsiteY3" fmla="*/ 114300 h 114300"/>
                <a:gd name="connsiteX4" fmla="*/ 0 w 114300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14300">
                  <a:moveTo>
                    <a:pt x="0" y="57150"/>
                  </a:moveTo>
                  <a:cubicBezTo>
                    <a:pt x="0" y="25587"/>
                    <a:pt x="25584" y="0"/>
                    <a:pt x="57150" y="0"/>
                  </a:cubicBezTo>
                  <a:cubicBezTo>
                    <a:pt x="88716" y="0"/>
                    <a:pt x="114300" y="25587"/>
                    <a:pt x="114300" y="57150"/>
                  </a:cubicBezTo>
                  <a:cubicBezTo>
                    <a:pt x="114300" y="88713"/>
                    <a:pt x="88716" y="114300"/>
                    <a:pt x="57150" y="114300"/>
                  </a:cubicBezTo>
                  <a:cubicBezTo>
                    <a:pt x="25584" y="114300"/>
                    <a:pt x="0" y="88713"/>
                    <a:pt x="0" y="571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9F71AB2-BE6F-4FC3-9078-BBDA11737A7D}"/>
                </a:ext>
              </a:extLst>
            </p:cNvPr>
            <p:cNvSpPr/>
            <p:nvPr/>
          </p:nvSpPr>
          <p:spPr>
            <a:xfrm>
              <a:off x="7686675" y="133350"/>
              <a:ext cx="104775" cy="104775"/>
            </a:xfrm>
            <a:custGeom>
              <a:avLst/>
              <a:gdLst>
                <a:gd name="connsiteX0" fmla="*/ 0 w 104775"/>
                <a:gd name="connsiteY0" fmla="*/ 52388 h 104775"/>
                <a:gd name="connsiteX1" fmla="*/ 52388 w 104775"/>
                <a:gd name="connsiteY1" fmla="*/ 0 h 104775"/>
                <a:gd name="connsiteX2" fmla="*/ 104775 w 104775"/>
                <a:gd name="connsiteY2" fmla="*/ 52388 h 104775"/>
                <a:gd name="connsiteX3" fmla="*/ 52388 w 104775"/>
                <a:gd name="connsiteY3" fmla="*/ 104775 h 104775"/>
                <a:gd name="connsiteX4" fmla="*/ 0 w 104775"/>
                <a:gd name="connsiteY4" fmla="*/ 52388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04775">
                  <a:moveTo>
                    <a:pt x="0" y="52388"/>
                  </a:moveTo>
                  <a:cubicBezTo>
                    <a:pt x="0" y="23454"/>
                    <a:pt x="23450" y="0"/>
                    <a:pt x="52388" y="0"/>
                  </a:cubicBezTo>
                  <a:cubicBezTo>
                    <a:pt x="81325" y="0"/>
                    <a:pt x="104775" y="23454"/>
                    <a:pt x="104775" y="52388"/>
                  </a:cubicBezTo>
                  <a:cubicBezTo>
                    <a:pt x="104775" y="81321"/>
                    <a:pt x="81325" y="104775"/>
                    <a:pt x="52388" y="104775"/>
                  </a:cubicBezTo>
                  <a:cubicBezTo>
                    <a:pt x="23450" y="104775"/>
                    <a:pt x="0" y="81321"/>
                    <a:pt x="0" y="523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4F808FA-6FC2-4C4F-9950-EFE5EDC856EE}"/>
                </a:ext>
              </a:extLst>
            </p:cNvPr>
            <p:cNvSpPr/>
            <p:nvPr/>
          </p:nvSpPr>
          <p:spPr>
            <a:xfrm>
              <a:off x="1704975" y="85725"/>
              <a:ext cx="104775" cy="114300"/>
            </a:xfrm>
            <a:custGeom>
              <a:avLst/>
              <a:gdLst>
                <a:gd name="connsiteX0" fmla="*/ 0 w 104775"/>
                <a:gd name="connsiteY0" fmla="*/ 57150 h 114300"/>
                <a:gd name="connsiteX1" fmla="*/ 52388 w 104775"/>
                <a:gd name="connsiteY1" fmla="*/ 0 h 114300"/>
                <a:gd name="connsiteX2" fmla="*/ 104775 w 104775"/>
                <a:gd name="connsiteY2" fmla="*/ 57150 h 114300"/>
                <a:gd name="connsiteX3" fmla="*/ 52388 w 104775"/>
                <a:gd name="connsiteY3" fmla="*/ 114300 h 114300"/>
                <a:gd name="connsiteX4" fmla="*/ 0 w 104775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14300">
                  <a:moveTo>
                    <a:pt x="0" y="57150"/>
                  </a:moveTo>
                  <a:cubicBezTo>
                    <a:pt x="0" y="25587"/>
                    <a:pt x="23451" y="0"/>
                    <a:pt x="52388" y="0"/>
                  </a:cubicBezTo>
                  <a:cubicBezTo>
                    <a:pt x="81324" y="0"/>
                    <a:pt x="104775" y="25587"/>
                    <a:pt x="104775" y="57150"/>
                  </a:cubicBezTo>
                  <a:cubicBezTo>
                    <a:pt x="104775" y="88713"/>
                    <a:pt x="81324" y="114300"/>
                    <a:pt x="52388" y="114300"/>
                  </a:cubicBezTo>
                  <a:cubicBezTo>
                    <a:pt x="23451" y="114300"/>
                    <a:pt x="0" y="88713"/>
                    <a:pt x="0" y="571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E9A1341-4B87-4340-AD35-582AA965B390}"/>
                </a:ext>
              </a:extLst>
            </p:cNvPr>
            <p:cNvSpPr/>
            <p:nvPr/>
          </p:nvSpPr>
          <p:spPr>
            <a:xfrm>
              <a:off x="1333500" y="5057775"/>
              <a:ext cx="114300" cy="104775"/>
            </a:xfrm>
            <a:custGeom>
              <a:avLst/>
              <a:gdLst>
                <a:gd name="connsiteX0" fmla="*/ 0 w 114300"/>
                <a:gd name="connsiteY0" fmla="*/ 52388 h 104775"/>
                <a:gd name="connsiteX1" fmla="*/ 57150 w 114300"/>
                <a:gd name="connsiteY1" fmla="*/ 0 h 104775"/>
                <a:gd name="connsiteX2" fmla="*/ 114300 w 114300"/>
                <a:gd name="connsiteY2" fmla="*/ 52388 h 104775"/>
                <a:gd name="connsiteX3" fmla="*/ 57150 w 114300"/>
                <a:gd name="connsiteY3" fmla="*/ 104775 h 104775"/>
                <a:gd name="connsiteX4" fmla="*/ 0 w 114300"/>
                <a:gd name="connsiteY4" fmla="*/ 52388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300" h="104775">
                  <a:moveTo>
                    <a:pt x="0" y="52388"/>
                  </a:moveTo>
                  <a:cubicBezTo>
                    <a:pt x="0" y="23450"/>
                    <a:pt x="25584" y="0"/>
                    <a:pt x="57150" y="0"/>
                  </a:cubicBezTo>
                  <a:cubicBezTo>
                    <a:pt x="88716" y="0"/>
                    <a:pt x="114300" y="23450"/>
                    <a:pt x="114300" y="52388"/>
                  </a:cubicBezTo>
                  <a:cubicBezTo>
                    <a:pt x="114300" y="81325"/>
                    <a:pt x="88716" y="104775"/>
                    <a:pt x="57150" y="104775"/>
                  </a:cubicBezTo>
                  <a:cubicBezTo>
                    <a:pt x="25584" y="104775"/>
                    <a:pt x="0" y="81325"/>
                    <a:pt x="0" y="523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F430B95-8C74-47CB-878C-FAE5D7BE5C60}"/>
                </a:ext>
              </a:extLst>
            </p:cNvPr>
            <p:cNvSpPr/>
            <p:nvPr/>
          </p:nvSpPr>
          <p:spPr>
            <a:xfrm>
              <a:off x="5486400" y="4981575"/>
              <a:ext cx="104775" cy="114300"/>
            </a:xfrm>
            <a:custGeom>
              <a:avLst/>
              <a:gdLst>
                <a:gd name="connsiteX0" fmla="*/ 0 w 104775"/>
                <a:gd name="connsiteY0" fmla="*/ 57150 h 114300"/>
                <a:gd name="connsiteX1" fmla="*/ 52388 w 104775"/>
                <a:gd name="connsiteY1" fmla="*/ 0 h 114300"/>
                <a:gd name="connsiteX2" fmla="*/ 104775 w 104775"/>
                <a:gd name="connsiteY2" fmla="*/ 57150 h 114300"/>
                <a:gd name="connsiteX3" fmla="*/ 52388 w 104775"/>
                <a:gd name="connsiteY3" fmla="*/ 114300 h 114300"/>
                <a:gd name="connsiteX4" fmla="*/ 0 w 104775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14300">
                  <a:moveTo>
                    <a:pt x="0" y="57150"/>
                  </a:moveTo>
                  <a:cubicBezTo>
                    <a:pt x="0" y="25584"/>
                    <a:pt x="23450" y="0"/>
                    <a:pt x="52388" y="0"/>
                  </a:cubicBezTo>
                  <a:cubicBezTo>
                    <a:pt x="81325" y="0"/>
                    <a:pt x="104775" y="25584"/>
                    <a:pt x="104775" y="57150"/>
                  </a:cubicBezTo>
                  <a:cubicBezTo>
                    <a:pt x="104775" y="88716"/>
                    <a:pt x="81325" y="114300"/>
                    <a:pt x="52388" y="114300"/>
                  </a:cubicBezTo>
                  <a:cubicBezTo>
                    <a:pt x="23450" y="114300"/>
                    <a:pt x="0" y="88716"/>
                    <a:pt x="0" y="571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B6997438-B94F-4E91-9639-E89855776BAC}"/>
                </a:ext>
              </a:extLst>
            </p:cNvPr>
            <p:cNvSpPr/>
            <p:nvPr/>
          </p:nvSpPr>
          <p:spPr>
            <a:xfrm>
              <a:off x="9077325" y="4143375"/>
              <a:ext cx="104775" cy="104775"/>
            </a:xfrm>
            <a:custGeom>
              <a:avLst/>
              <a:gdLst>
                <a:gd name="connsiteX0" fmla="*/ 0 w 104775"/>
                <a:gd name="connsiteY0" fmla="*/ 52388 h 104775"/>
                <a:gd name="connsiteX1" fmla="*/ 52388 w 104775"/>
                <a:gd name="connsiteY1" fmla="*/ 0 h 104775"/>
                <a:gd name="connsiteX2" fmla="*/ 104775 w 104775"/>
                <a:gd name="connsiteY2" fmla="*/ 52388 h 104775"/>
                <a:gd name="connsiteX3" fmla="*/ 52388 w 104775"/>
                <a:gd name="connsiteY3" fmla="*/ 104775 h 104775"/>
                <a:gd name="connsiteX4" fmla="*/ 0 w 104775"/>
                <a:gd name="connsiteY4" fmla="*/ 52388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04775">
                  <a:moveTo>
                    <a:pt x="0" y="52388"/>
                  </a:moveTo>
                  <a:cubicBezTo>
                    <a:pt x="0" y="23451"/>
                    <a:pt x="23450" y="0"/>
                    <a:pt x="52388" y="0"/>
                  </a:cubicBezTo>
                  <a:cubicBezTo>
                    <a:pt x="81325" y="0"/>
                    <a:pt x="104775" y="23451"/>
                    <a:pt x="104775" y="52388"/>
                  </a:cubicBezTo>
                  <a:cubicBezTo>
                    <a:pt x="104775" y="81324"/>
                    <a:pt x="81325" y="104775"/>
                    <a:pt x="52388" y="104775"/>
                  </a:cubicBezTo>
                  <a:cubicBezTo>
                    <a:pt x="23450" y="104775"/>
                    <a:pt x="0" y="81324"/>
                    <a:pt x="0" y="523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CB6D68A1-2668-461A-ABF2-57662947C762}"/>
                </a:ext>
              </a:extLst>
            </p:cNvPr>
            <p:cNvSpPr/>
            <p:nvPr/>
          </p:nvSpPr>
          <p:spPr>
            <a:xfrm>
              <a:off x="-57150" y="4267200"/>
              <a:ext cx="180975" cy="190500"/>
            </a:xfrm>
            <a:custGeom>
              <a:avLst/>
              <a:gdLst>
                <a:gd name="connsiteX0" fmla="*/ 0 w 180975"/>
                <a:gd name="connsiteY0" fmla="*/ 94898 h 190500"/>
                <a:gd name="connsiteX1" fmla="*/ 10017 w 180975"/>
                <a:gd name="connsiteY1" fmla="*/ 105442 h 190500"/>
                <a:gd name="connsiteX2" fmla="*/ 80804 w 180975"/>
                <a:gd name="connsiteY2" fmla="*/ 179956 h 190500"/>
                <a:gd name="connsiteX3" fmla="*/ 90822 w 180975"/>
                <a:gd name="connsiteY3" fmla="*/ 190500 h 190500"/>
                <a:gd name="connsiteX4" fmla="*/ 100838 w 180975"/>
                <a:gd name="connsiteY4" fmla="*/ 179956 h 190500"/>
                <a:gd name="connsiteX5" fmla="*/ 170958 w 180975"/>
                <a:gd name="connsiteY5" fmla="*/ 105442 h 190500"/>
                <a:gd name="connsiteX6" fmla="*/ 180975 w 180975"/>
                <a:gd name="connsiteY6" fmla="*/ 94898 h 190500"/>
                <a:gd name="connsiteX7" fmla="*/ 170958 w 180975"/>
                <a:gd name="connsiteY7" fmla="*/ 84353 h 190500"/>
                <a:gd name="connsiteX8" fmla="*/ 100838 w 180975"/>
                <a:gd name="connsiteY8" fmla="*/ 10544 h 190500"/>
                <a:gd name="connsiteX9" fmla="*/ 90822 w 180975"/>
                <a:gd name="connsiteY9" fmla="*/ 0 h 190500"/>
                <a:gd name="connsiteX10" fmla="*/ 80804 w 180975"/>
                <a:gd name="connsiteY10" fmla="*/ 10544 h 190500"/>
                <a:gd name="connsiteX11" fmla="*/ 10017 w 180975"/>
                <a:gd name="connsiteY11" fmla="*/ 84353 h 190500"/>
                <a:gd name="connsiteX12" fmla="*/ 0 w 180975"/>
                <a:gd name="connsiteY12" fmla="*/ 94898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975" h="190500">
                  <a:moveTo>
                    <a:pt x="0" y="94898"/>
                  </a:moveTo>
                  <a:cubicBezTo>
                    <a:pt x="0" y="100727"/>
                    <a:pt x="4480" y="105442"/>
                    <a:pt x="10017" y="105442"/>
                  </a:cubicBezTo>
                  <a:cubicBezTo>
                    <a:pt x="48677" y="105442"/>
                    <a:pt x="80804" y="139265"/>
                    <a:pt x="80804" y="179956"/>
                  </a:cubicBezTo>
                  <a:cubicBezTo>
                    <a:pt x="80804" y="185785"/>
                    <a:pt x="85285" y="190500"/>
                    <a:pt x="90822" y="190500"/>
                  </a:cubicBezTo>
                  <a:cubicBezTo>
                    <a:pt x="96358" y="190500"/>
                    <a:pt x="100838" y="185785"/>
                    <a:pt x="100838" y="179956"/>
                  </a:cubicBezTo>
                  <a:cubicBezTo>
                    <a:pt x="100838" y="139265"/>
                    <a:pt x="132298" y="105442"/>
                    <a:pt x="170958" y="105442"/>
                  </a:cubicBezTo>
                  <a:cubicBezTo>
                    <a:pt x="176494" y="105442"/>
                    <a:pt x="180975" y="100727"/>
                    <a:pt x="180975" y="94898"/>
                  </a:cubicBezTo>
                  <a:cubicBezTo>
                    <a:pt x="180975" y="89068"/>
                    <a:pt x="176494" y="84353"/>
                    <a:pt x="170958" y="84353"/>
                  </a:cubicBezTo>
                  <a:cubicBezTo>
                    <a:pt x="132298" y="84353"/>
                    <a:pt x="100838" y="51235"/>
                    <a:pt x="100838" y="10544"/>
                  </a:cubicBezTo>
                  <a:cubicBezTo>
                    <a:pt x="100838" y="4715"/>
                    <a:pt x="96358" y="0"/>
                    <a:pt x="90822" y="0"/>
                  </a:cubicBezTo>
                  <a:cubicBezTo>
                    <a:pt x="85285" y="0"/>
                    <a:pt x="80804" y="4715"/>
                    <a:pt x="80804" y="10544"/>
                  </a:cubicBezTo>
                  <a:cubicBezTo>
                    <a:pt x="80804" y="51235"/>
                    <a:pt x="48677" y="84353"/>
                    <a:pt x="10017" y="84353"/>
                  </a:cubicBezTo>
                  <a:cubicBezTo>
                    <a:pt x="4480" y="84353"/>
                    <a:pt x="0" y="89068"/>
                    <a:pt x="0" y="948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6058222-6BD1-4DAB-8867-79B8C1498BF5}"/>
                </a:ext>
              </a:extLst>
            </p:cNvPr>
            <p:cNvSpPr/>
            <p:nvPr/>
          </p:nvSpPr>
          <p:spPr>
            <a:xfrm>
              <a:off x="8924925" y="2286000"/>
              <a:ext cx="190500" cy="190500"/>
            </a:xfrm>
            <a:custGeom>
              <a:avLst/>
              <a:gdLst>
                <a:gd name="connsiteX0" fmla="*/ 0 w 190500"/>
                <a:gd name="connsiteY0" fmla="*/ 94898 h 190500"/>
                <a:gd name="connsiteX1" fmla="*/ 10544 w 190500"/>
                <a:gd name="connsiteY1" fmla="*/ 105442 h 190500"/>
                <a:gd name="connsiteX2" fmla="*/ 85058 w 190500"/>
                <a:gd name="connsiteY2" fmla="*/ 179956 h 190500"/>
                <a:gd name="connsiteX3" fmla="*/ 95602 w 190500"/>
                <a:gd name="connsiteY3" fmla="*/ 190500 h 190500"/>
                <a:gd name="connsiteX4" fmla="*/ 106146 w 190500"/>
                <a:gd name="connsiteY4" fmla="*/ 179956 h 190500"/>
                <a:gd name="connsiteX5" fmla="*/ 179956 w 190500"/>
                <a:gd name="connsiteY5" fmla="*/ 105442 h 190500"/>
                <a:gd name="connsiteX6" fmla="*/ 190500 w 190500"/>
                <a:gd name="connsiteY6" fmla="*/ 94898 h 190500"/>
                <a:gd name="connsiteX7" fmla="*/ 179956 w 190500"/>
                <a:gd name="connsiteY7" fmla="*/ 84353 h 190500"/>
                <a:gd name="connsiteX8" fmla="*/ 106146 w 190500"/>
                <a:gd name="connsiteY8" fmla="*/ 10544 h 190500"/>
                <a:gd name="connsiteX9" fmla="*/ 95602 w 190500"/>
                <a:gd name="connsiteY9" fmla="*/ 0 h 190500"/>
                <a:gd name="connsiteX10" fmla="*/ 85058 w 190500"/>
                <a:gd name="connsiteY10" fmla="*/ 10544 h 190500"/>
                <a:gd name="connsiteX11" fmla="*/ 10544 w 190500"/>
                <a:gd name="connsiteY11" fmla="*/ 84353 h 190500"/>
                <a:gd name="connsiteX12" fmla="*/ 0 w 190500"/>
                <a:gd name="connsiteY12" fmla="*/ 94898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0500" h="190500">
                  <a:moveTo>
                    <a:pt x="0" y="94898"/>
                  </a:moveTo>
                  <a:cubicBezTo>
                    <a:pt x="0" y="100727"/>
                    <a:pt x="4715" y="105442"/>
                    <a:pt x="10544" y="105442"/>
                  </a:cubicBezTo>
                  <a:cubicBezTo>
                    <a:pt x="51235" y="105442"/>
                    <a:pt x="85058" y="139265"/>
                    <a:pt x="85058" y="179956"/>
                  </a:cubicBezTo>
                  <a:cubicBezTo>
                    <a:pt x="85058" y="185785"/>
                    <a:pt x="89773" y="190500"/>
                    <a:pt x="95602" y="190500"/>
                  </a:cubicBezTo>
                  <a:cubicBezTo>
                    <a:pt x="101432" y="190500"/>
                    <a:pt x="106146" y="185785"/>
                    <a:pt x="106146" y="179956"/>
                  </a:cubicBezTo>
                  <a:cubicBezTo>
                    <a:pt x="106146" y="139265"/>
                    <a:pt x="139265" y="105442"/>
                    <a:pt x="179956" y="105442"/>
                  </a:cubicBezTo>
                  <a:cubicBezTo>
                    <a:pt x="185785" y="105442"/>
                    <a:pt x="190500" y="100727"/>
                    <a:pt x="190500" y="94898"/>
                  </a:cubicBezTo>
                  <a:cubicBezTo>
                    <a:pt x="190500" y="89068"/>
                    <a:pt x="185785" y="84353"/>
                    <a:pt x="179956" y="84353"/>
                  </a:cubicBezTo>
                  <a:cubicBezTo>
                    <a:pt x="139265" y="84353"/>
                    <a:pt x="106146" y="51235"/>
                    <a:pt x="106146" y="10544"/>
                  </a:cubicBezTo>
                  <a:cubicBezTo>
                    <a:pt x="106146" y="4715"/>
                    <a:pt x="101432" y="0"/>
                    <a:pt x="95602" y="0"/>
                  </a:cubicBezTo>
                  <a:cubicBezTo>
                    <a:pt x="89773" y="0"/>
                    <a:pt x="85058" y="4715"/>
                    <a:pt x="85058" y="10544"/>
                  </a:cubicBezTo>
                  <a:cubicBezTo>
                    <a:pt x="85058" y="51235"/>
                    <a:pt x="51235" y="84353"/>
                    <a:pt x="10544" y="84353"/>
                  </a:cubicBezTo>
                  <a:cubicBezTo>
                    <a:pt x="4715" y="84353"/>
                    <a:pt x="0" y="89068"/>
                    <a:pt x="0" y="948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6C001FB-4DDC-4D0C-BAE2-E09AB31FCFA6}"/>
                </a:ext>
              </a:extLst>
            </p:cNvPr>
            <p:cNvSpPr/>
            <p:nvPr/>
          </p:nvSpPr>
          <p:spPr>
            <a:xfrm>
              <a:off x="2162175" y="4905375"/>
              <a:ext cx="180975" cy="190500"/>
            </a:xfrm>
            <a:custGeom>
              <a:avLst/>
              <a:gdLst>
                <a:gd name="connsiteX0" fmla="*/ 0 w 180975"/>
                <a:gd name="connsiteY0" fmla="*/ 94898 h 190500"/>
                <a:gd name="connsiteX1" fmla="*/ 10020 w 180975"/>
                <a:gd name="connsiteY1" fmla="*/ 105442 h 190500"/>
                <a:gd name="connsiteX2" fmla="*/ 80801 w 180975"/>
                <a:gd name="connsiteY2" fmla="*/ 179956 h 190500"/>
                <a:gd name="connsiteX3" fmla="*/ 90821 w 180975"/>
                <a:gd name="connsiteY3" fmla="*/ 190500 h 190500"/>
                <a:gd name="connsiteX4" fmla="*/ 100841 w 180975"/>
                <a:gd name="connsiteY4" fmla="*/ 179956 h 190500"/>
                <a:gd name="connsiteX5" fmla="*/ 170955 w 180975"/>
                <a:gd name="connsiteY5" fmla="*/ 105442 h 190500"/>
                <a:gd name="connsiteX6" fmla="*/ 180975 w 180975"/>
                <a:gd name="connsiteY6" fmla="*/ 94898 h 190500"/>
                <a:gd name="connsiteX7" fmla="*/ 170955 w 180975"/>
                <a:gd name="connsiteY7" fmla="*/ 84354 h 190500"/>
                <a:gd name="connsiteX8" fmla="*/ 100841 w 180975"/>
                <a:gd name="connsiteY8" fmla="*/ 10544 h 190500"/>
                <a:gd name="connsiteX9" fmla="*/ 90821 w 180975"/>
                <a:gd name="connsiteY9" fmla="*/ 0 h 190500"/>
                <a:gd name="connsiteX10" fmla="*/ 80801 w 180975"/>
                <a:gd name="connsiteY10" fmla="*/ 10544 h 190500"/>
                <a:gd name="connsiteX11" fmla="*/ 10020 w 180975"/>
                <a:gd name="connsiteY11" fmla="*/ 84354 h 190500"/>
                <a:gd name="connsiteX12" fmla="*/ 0 w 180975"/>
                <a:gd name="connsiteY12" fmla="*/ 94898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0975" h="190500">
                  <a:moveTo>
                    <a:pt x="0" y="94898"/>
                  </a:moveTo>
                  <a:cubicBezTo>
                    <a:pt x="0" y="100727"/>
                    <a:pt x="4477" y="105442"/>
                    <a:pt x="10020" y="105442"/>
                  </a:cubicBezTo>
                  <a:cubicBezTo>
                    <a:pt x="48673" y="105442"/>
                    <a:pt x="80801" y="139265"/>
                    <a:pt x="80801" y="179956"/>
                  </a:cubicBezTo>
                  <a:cubicBezTo>
                    <a:pt x="80801" y="185785"/>
                    <a:pt x="85287" y="190500"/>
                    <a:pt x="90821" y="190500"/>
                  </a:cubicBezTo>
                  <a:cubicBezTo>
                    <a:pt x="96355" y="190500"/>
                    <a:pt x="100841" y="185785"/>
                    <a:pt x="100841" y="179956"/>
                  </a:cubicBezTo>
                  <a:cubicBezTo>
                    <a:pt x="100841" y="139265"/>
                    <a:pt x="132302" y="105442"/>
                    <a:pt x="170955" y="105442"/>
                  </a:cubicBezTo>
                  <a:cubicBezTo>
                    <a:pt x="176498" y="105442"/>
                    <a:pt x="180975" y="100727"/>
                    <a:pt x="180975" y="94898"/>
                  </a:cubicBezTo>
                  <a:cubicBezTo>
                    <a:pt x="180975" y="89068"/>
                    <a:pt x="176498" y="84354"/>
                    <a:pt x="170955" y="84354"/>
                  </a:cubicBezTo>
                  <a:cubicBezTo>
                    <a:pt x="132302" y="84354"/>
                    <a:pt x="100841" y="51235"/>
                    <a:pt x="100841" y="10544"/>
                  </a:cubicBezTo>
                  <a:cubicBezTo>
                    <a:pt x="100841" y="4715"/>
                    <a:pt x="96355" y="0"/>
                    <a:pt x="90821" y="0"/>
                  </a:cubicBezTo>
                  <a:cubicBezTo>
                    <a:pt x="85287" y="0"/>
                    <a:pt x="80801" y="4715"/>
                    <a:pt x="80801" y="10544"/>
                  </a:cubicBezTo>
                  <a:cubicBezTo>
                    <a:pt x="80801" y="51235"/>
                    <a:pt x="48673" y="84354"/>
                    <a:pt x="10020" y="84354"/>
                  </a:cubicBezTo>
                  <a:cubicBezTo>
                    <a:pt x="4477" y="84354"/>
                    <a:pt x="0" y="89068"/>
                    <a:pt x="0" y="948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831BF8D-439C-4FC0-96B2-954A612755C0}"/>
                </a:ext>
              </a:extLst>
            </p:cNvPr>
            <p:cNvSpPr/>
            <p:nvPr/>
          </p:nvSpPr>
          <p:spPr>
            <a:xfrm>
              <a:off x="7562850" y="5057775"/>
              <a:ext cx="190500" cy="190500"/>
            </a:xfrm>
            <a:custGeom>
              <a:avLst/>
              <a:gdLst>
                <a:gd name="connsiteX0" fmla="*/ 0 w 190500"/>
                <a:gd name="connsiteY0" fmla="*/ 94898 h 190500"/>
                <a:gd name="connsiteX1" fmla="*/ 10544 w 190500"/>
                <a:gd name="connsiteY1" fmla="*/ 105442 h 190500"/>
                <a:gd name="connsiteX2" fmla="*/ 85058 w 190500"/>
                <a:gd name="connsiteY2" fmla="*/ 179956 h 190500"/>
                <a:gd name="connsiteX3" fmla="*/ 95602 w 190500"/>
                <a:gd name="connsiteY3" fmla="*/ 190500 h 190500"/>
                <a:gd name="connsiteX4" fmla="*/ 106146 w 190500"/>
                <a:gd name="connsiteY4" fmla="*/ 179956 h 190500"/>
                <a:gd name="connsiteX5" fmla="*/ 179956 w 190500"/>
                <a:gd name="connsiteY5" fmla="*/ 105442 h 190500"/>
                <a:gd name="connsiteX6" fmla="*/ 190500 w 190500"/>
                <a:gd name="connsiteY6" fmla="*/ 94898 h 190500"/>
                <a:gd name="connsiteX7" fmla="*/ 179956 w 190500"/>
                <a:gd name="connsiteY7" fmla="*/ 84354 h 190500"/>
                <a:gd name="connsiteX8" fmla="*/ 106146 w 190500"/>
                <a:gd name="connsiteY8" fmla="*/ 10544 h 190500"/>
                <a:gd name="connsiteX9" fmla="*/ 95602 w 190500"/>
                <a:gd name="connsiteY9" fmla="*/ 0 h 190500"/>
                <a:gd name="connsiteX10" fmla="*/ 85058 w 190500"/>
                <a:gd name="connsiteY10" fmla="*/ 10544 h 190500"/>
                <a:gd name="connsiteX11" fmla="*/ 10544 w 190500"/>
                <a:gd name="connsiteY11" fmla="*/ 84354 h 190500"/>
                <a:gd name="connsiteX12" fmla="*/ 0 w 190500"/>
                <a:gd name="connsiteY12" fmla="*/ 94898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0500" h="190500">
                  <a:moveTo>
                    <a:pt x="0" y="94898"/>
                  </a:moveTo>
                  <a:cubicBezTo>
                    <a:pt x="0" y="100727"/>
                    <a:pt x="4715" y="105442"/>
                    <a:pt x="10544" y="105442"/>
                  </a:cubicBezTo>
                  <a:cubicBezTo>
                    <a:pt x="51235" y="105442"/>
                    <a:pt x="85058" y="139265"/>
                    <a:pt x="85058" y="179956"/>
                  </a:cubicBezTo>
                  <a:cubicBezTo>
                    <a:pt x="85058" y="185785"/>
                    <a:pt x="89773" y="190500"/>
                    <a:pt x="95602" y="190500"/>
                  </a:cubicBezTo>
                  <a:cubicBezTo>
                    <a:pt x="101432" y="190500"/>
                    <a:pt x="106146" y="185785"/>
                    <a:pt x="106146" y="179956"/>
                  </a:cubicBezTo>
                  <a:cubicBezTo>
                    <a:pt x="106146" y="139265"/>
                    <a:pt x="139265" y="105442"/>
                    <a:pt x="179956" y="105442"/>
                  </a:cubicBezTo>
                  <a:cubicBezTo>
                    <a:pt x="185785" y="105442"/>
                    <a:pt x="190500" y="100727"/>
                    <a:pt x="190500" y="94898"/>
                  </a:cubicBezTo>
                  <a:cubicBezTo>
                    <a:pt x="190500" y="89068"/>
                    <a:pt x="185785" y="84354"/>
                    <a:pt x="179956" y="84354"/>
                  </a:cubicBezTo>
                  <a:cubicBezTo>
                    <a:pt x="139265" y="84354"/>
                    <a:pt x="106146" y="51235"/>
                    <a:pt x="106146" y="10544"/>
                  </a:cubicBezTo>
                  <a:cubicBezTo>
                    <a:pt x="106146" y="4715"/>
                    <a:pt x="101432" y="0"/>
                    <a:pt x="95602" y="0"/>
                  </a:cubicBezTo>
                  <a:cubicBezTo>
                    <a:pt x="89773" y="0"/>
                    <a:pt x="85058" y="4715"/>
                    <a:pt x="85058" y="10544"/>
                  </a:cubicBezTo>
                  <a:cubicBezTo>
                    <a:pt x="85058" y="51235"/>
                    <a:pt x="51235" y="84354"/>
                    <a:pt x="10544" y="84354"/>
                  </a:cubicBezTo>
                  <a:cubicBezTo>
                    <a:pt x="4715" y="84354"/>
                    <a:pt x="0" y="89068"/>
                    <a:pt x="0" y="948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277D6AB9-FBC4-4298-A9ED-B4C75ECAECAB}"/>
                </a:ext>
              </a:extLst>
            </p:cNvPr>
            <p:cNvSpPr/>
            <p:nvPr/>
          </p:nvSpPr>
          <p:spPr>
            <a:xfrm>
              <a:off x="4695825" y="5010150"/>
              <a:ext cx="190500" cy="190500"/>
            </a:xfrm>
            <a:custGeom>
              <a:avLst/>
              <a:gdLst>
                <a:gd name="connsiteX0" fmla="*/ 0 w 190500"/>
                <a:gd name="connsiteY0" fmla="*/ 94898 h 190500"/>
                <a:gd name="connsiteX1" fmla="*/ 10544 w 190500"/>
                <a:gd name="connsiteY1" fmla="*/ 105442 h 190500"/>
                <a:gd name="connsiteX2" fmla="*/ 85058 w 190500"/>
                <a:gd name="connsiteY2" fmla="*/ 179956 h 190500"/>
                <a:gd name="connsiteX3" fmla="*/ 95602 w 190500"/>
                <a:gd name="connsiteY3" fmla="*/ 190500 h 190500"/>
                <a:gd name="connsiteX4" fmla="*/ 106147 w 190500"/>
                <a:gd name="connsiteY4" fmla="*/ 179956 h 190500"/>
                <a:gd name="connsiteX5" fmla="*/ 179956 w 190500"/>
                <a:gd name="connsiteY5" fmla="*/ 105442 h 190500"/>
                <a:gd name="connsiteX6" fmla="*/ 190500 w 190500"/>
                <a:gd name="connsiteY6" fmla="*/ 94898 h 190500"/>
                <a:gd name="connsiteX7" fmla="*/ 179956 w 190500"/>
                <a:gd name="connsiteY7" fmla="*/ 84354 h 190500"/>
                <a:gd name="connsiteX8" fmla="*/ 106147 w 190500"/>
                <a:gd name="connsiteY8" fmla="*/ 10544 h 190500"/>
                <a:gd name="connsiteX9" fmla="*/ 95602 w 190500"/>
                <a:gd name="connsiteY9" fmla="*/ 0 h 190500"/>
                <a:gd name="connsiteX10" fmla="*/ 85058 w 190500"/>
                <a:gd name="connsiteY10" fmla="*/ 10544 h 190500"/>
                <a:gd name="connsiteX11" fmla="*/ 10544 w 190500"/>
                <a:gd name="connsiteY11" fmla="*/ 84354 h 190500"/>
                <a:gd name="connsiteX12" fmla="*/ 0 w 190500"/>
                <a:gd name="connsiteY12" fmla="*/ 94898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0500" h="190500">
                  <a:moveTo>
                    <a:pt x="0" y="94898"/>
                  </a:moveTo>
                  <a:cubicBezTo>
                    <a:pt x="0" y="100727"/>
                    <a:pt x="4715" y="105442"/>
                    <a:pt x="10544" y="105442"/>
                  </a:cubicBezTo>
                  <a:cubicBezTo>
                    <a:pt x="51235" y="105442"/>
                    <a:pt x="85058" y="139265"/>
                    <a:pt x="85058" y="179956"/>
                  </a:cubicBezTo>
                  <a:cubicBezTo>
                    <a:pt x="85058" y="185785"/>
                    <a:pt x="89773" y="190500"/>
                    <a:pt x="95602" y="190500"/>
                  </a:cubicBezTo>
                  <a:cubicBezTo>
                    <a:pt x="101432" y="190500"/>
                    <a:pt x="106147" y="185785"/>
                    <a:pt x="106147" y="179956"/>
                  </a:cubicBezTo>
                  <a:cubicBezTo>
                    <a:pt x="106147" y="139265"/>
                    <a:pt x="139265" y="105442"/>
                    <a:pt x="179956" y="105442"/>
                  </a:cubicBezTo>
                  <a:cubicBezTo>
                    <a:pt x="185785" y="105442"/>
                    <a:pt x="190500" y="100727"/>
                    <a:pt x="190500" y="94898"/>
                  </a:cubicBezTo>
                  <a:cubicBezTo>
                    <a:pt x="190500" y="89068"/>
                    <a:pt x="185785" y="84354"/>
                    <a:pt x="179956" y="84354"/>
                  </a:cubicBezTo>
                  <a:cubicBezTo>
                    <a:pt x="139265" y="84354"/>
                    <a:pt x="106147" y="51235"/>
                    <a:pt x="106147" y="10544"/>
                  </a:cubicBezTo>
                  <a:cubicBezTo>
                    <a:pt x="106147" y="4715"/>
                    <a:pt x="101432" y="0"/>
                    <a:pt x="95602" y="0"/>
                  </a:cubicBezTo>
                  <a:cubicBezTo>
                    <a:pt x="89773" y="0"/>
                    <a:pt x="85058" y="4715"/>
                    <a:pt x="85058" y="10544"/>
                  </a:cubicBezTo>
                  <a:cubicBezTo>
                    <a:pt x="85058" y="51235"/>
                    <a:pt x="51235" y="84354"/>
                    <a:pt x="10544" y="84354"/>
                  </a:cubicBezTo>
                  <a:cubicBezTo>
                    <a:pt x="4715" y="84354"/>
                    <a:pt x="0" y="89068"/>
                    <a:pt x="0" y="948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AC952C68-549D-44B6-8B08-94FE3F5ED2AE}"/>
                </a:ext>
              </a:extLst>
            </p:cNvPr>
            <p:cNvSpPr/>
            <p:nvPr/>
          </p:nvSpPr>
          <p:spPr>
            <a:xfrm rot="10800000" flipV="1">
              <a:off x="2990535" y="5058306"/>
              <a:ext cx="1285875" cy="247649"/>
            </a:xfrm>
            <a:custGeom>
              <a:avLst/>
              <a:gdLst>
                <a:gd name="connsiteX0" fmla="*/ 314 w 1285875"/>
                <a:gd name="connsiteY0" fmla="*/ 244185 h 247649"/>
                <a:gd name="connsiteX1" fmla="*/ 643255 w 1285875"/>
                <a:gd name="connsiteY1" fmla="*/ 534 h 247649"/>
                <a:gd name="connsiteX2" fmla="*/ 1286189 w 1285875"/>
                <a:gd name="connsiteY2" fmla="*/ 248180 h 247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5875" h="247649">
                  <a:moveTo>
                    <a:pt x="314" y="244185"/>
                  </a:moveTo>
                  <a:cubicBezTo>
                    <a:pt x="214628" y="122025"/>
                    <a:pt x="428940" y="-132"/>
                    <a:pt x="643255" y="534"/>
                  </a:cubicBezTo>
                  <a:cubicBezTo>
                    <a:pt x="857567" y="1199"/>
                    <a:pt x="1071877" y="124691"/>
                    <a:pt x="1286189" y="248180"/>
                  </a:cubicBezTo>
                </a:path>
              </a:pathLst>
            </a:custGeom>
            <a:grpFill/>
            <a:ln w="57150" cap="flat">
              <a:solidFill>
                <a:srgbClr val="3A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B4E8B843-AB7E-4252-A685-D044FA4DF49F}"/>
                </a:ext>
              </a:extLst>
            </p:cNvPr>
            <p:cNvSpPr/>
            <p:nvPr/>
          </p:nvSpPr>
          <p:spPr>
            <a:xfrm flipV="1">
              <a:off x="5944223" y="4819144"/>
              <a:ext cx="1295404" cy="247649"/>
            </a:xfrm>
            <a:custGeom>
              <a:avLst/>
              <a:gdLst>
                <a:gd name="connsiteX0" fmla="*/ 624 w 1295404"/>
                <a:gd name="connsiteY0" fmla="*/ 244163 h 247649"/>
                <a:gd name="connsiteX1" fmla="*/ 648318 w 1295404"/>
                <a:gd name="connsiteY1" fmla="*/ 509 h 247649"/>
                <a:gd name="connsiteX2" fmla="*/ 1296029 w 1295404"/>
                <a:gd name="connsiteY2" fmla="*/ 248155 h 247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5404" h="247649">
                  <a:moveTo>
                    <a:pt x="624" y="244163"/>
                  </a:moveTo>
                  <a:cubicBezTo>
                    <a:pt x="216521" y="122002"/>
                    <a:pt x="432421" y="-157"/>
                    <a:pt x="648318" y="509"/>
                  </a:cubicBezTo>
                  <a:cubicBezTo>
                    <a:pt x="864217" y="1174"/>
                    <a:pt x="1080126" y="124665"/>
                    <a:pt x="1296029" y="248155"/>
                  </a:cubicBezTo>
                </a:path>
              </a:pathLst>
            </a:custGeom>
            <a:grpFill/>
            <a:ln w="57150" cap="flat">
              <a:solidFill>
                <a:srgbClr val="3A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71AEEF3A-34B5-48E1-A57B-590B5162D39D}"/>
                </a:ext>
              </a:extLst>
            </p:cNvPr>
            <p:cNvSpPr/>
            <p:nvPr/>
          </p:nvSpPr>
          <p:spPr>
            <a:xfrm rot="5073552" flipV="1">
              <a:off x="8672081" y="1351347"/>
              <a:ext cx="984318" cy="191704"/>
            </a:xfrm>
            <a:custGeom>
              <a:avLst/>
              <a:gdLst>
                <a:gd name="connsiteX0" fmla="*/ 910 w 984318"/>
                <a:gd name="connsiteY0" fmla="*/ 188753 h 191704"/>
                <a:gd name="connsiteX1" fmla="*/ 493072 w 984318"/>
                <a:gd name="connsiteY1" fmla="*/ 144 h 191704"/>
                <a:gd name="connsiteX2" fmla="*/ 985229 w 984318"/>
                <a:gd name="connsiteY2" fmla="*/ 191846 h 191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84318" h="191704">
                  <a:moveTo>
                    <a:pt x="910" y="188753"/>
                  </a:moveTo>
                  <a:cubicBezTo>
                    <a:pt x="164963" y="94191"/>
                    <a:pt x="329019" y="-371"/>
                    <a:pt x="493072" y="144"/>
                  </a:cubicBezTo>
                  <a:cubicBezTo>
                    <a:pt x="657125" y="659"/>
                    <a:pt x="821176" y="96253"/>
                    <a:pt x="985229" y="191846"/>
                  </a:cubicBezTo>
                </a:path>
              </a:pathLst>
            </a:custGeom>
            <a:grpFill/>
            <a:ln w="57150" cap="flat">
              <a:solidFill>
                <a:srgbClr val="3A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2747F841-CF0E-4E82-9FBA-8303A3FC0B24}"/>
                </a:ext>
              </a:extLst>
            </p:cNvPr>
            <p:cNvSpPr/>
            <p:nvPr/>
          </p:nvSpPr>
          <p:spPr>
            <a:xfrm rot="-4832226" flipV="1">
              <a:off x="-694991" y="1174041"/>
              <a:ext cx="1288033" cy="250855"/>
            </a:xfrm>
            <a:custGeom>
              <a:avLst/>
              <a:gdLst>
                <a:gd name="connsiteX0" fmla="*/ -73 w 1288033"/>
                <a:gd name="connsiteY0" fmla="*/ 246933 h 250855"/>
                <a:gd name="connsiteX1" fmla="*/ 643946 w 1288033"/>
                <a:gd name="connsiteY1" fmla="*/ 126 h 250855"/>
                <a:gd name="connsiteX2" fmla="*/ 1287961 w 1288033"/>
                <a:gd name="connsiteY2" fmla="*/ 250979 h 250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8033" h="250855">
                  <a:moveTo>
                    <a:pt x="-73" y="246933"/>
                  </a:moveTo>
                  <a:cubicBezTo>
                    <a:pt x="214600" y="123191"/>
                    <a:pt x="429273" y="-548"/>
                    <a:pt x="643946" y="126"/>
                  </a:cubicBezTo>
                  <a:cubicBezTo>
                    <a:pt x="858620" y="800"/>
                    <a:pt x="1073286" y="125889"/>
                    <a:pt x="1287961" y="250979"/>
                  </a:cubicBezTo>
                </a:path>
              </a:pathLst>
            </a:custGeom>
            <a:grpFill/>
            <a:ln w="57150" cap="flat">
              <a:solidFill>
                <a:srgbClr val="3A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375E0EFD-4E48-46FB-93CE-CFC409886026}"/>
                </a:ext>
              </a:extLst>
            </p:cNvPr>
            <p:cNvSpPr/>
            <p:nvPr/>
          </p:nvSpPr>
          <p:spPr>
            <a:xfrm flipV="1">
              <a:off x="3076898" y="-133335"/>
              <a:ext cx="1285875" cy="247649"/>
            </a:xfrm>
            <a:custGeom>
              <a:avLst/>
              <a:gdLst>
                <a:gd name="connsiteX0" fmla="*/ 323 w 1285875"/>
                <a:gd name="connsiteY0" fmla="*/ 243643 h 247649"/>
                <a:gd name="connsiteX1" fmla="*/ 643263 w 1285875"/>
                <a:gd name="connsiteY1" fmla="*/ -11 h 247649"/>
                <a:gd name="connsiteX2" fmla="*/ 1286199 w 1285875"/>
                <a:gd name="connsiteY2" fmla="*/ 247635 h 247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85875" h="247649">
                  <a:moveTo>
                    <a:pt x="323" y="243643"/>
                  </a:moveTo>
                  <a:cubicBezTo>
                    <a:pt x="214636" y="121483"/>
                    <a:pt x="428949" y="-677"/>
                    <a:pt x="643263" y="-11"/>
                  </a:cubicBezTo>
                  <a:cubicBezTo>
                    <a:pt x="857576" y="654"/>
                    <a:pt x="1071886" y="124145"/>
                    <a:pt x="1286199" y="247635"/>
                  </a:cubicBezTo>
                </a:path>
              </a:pathLst>
            </a:custGeom>
            <a:grpFill/>
            <a:ln w="57150" cap="flat">
              <a:solidFill>
                <a:srgbClr val="3A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88A51CCB-959C-43A4-BD6F-603A2BDEF8CE}"/>
                </a:ext>
              </a:extLst>
            </p:cNvPr>
            <p:cNvSpPr/>
            <p:nvPr/>
          </p:nvSpPr>
          <p:spPr>
            <a:xfrm>
              <a:off x="5705475" y="123825"/>
              <a:ext cx="152400" cy="142875"/>
            </a:xfrm>
            <a:custGeom>
              <a:avLst/>
              <a:gdLst>
                <a:gd name="connsiteX0" fmla="*/ 0 w 152400"/>
                <a:gd name="connsiteY0" fmla="*/ 71174 h 142875"/>
                <a:gd name="connsiteX1" fmla="*/ 8439 w 152400"/>
                <a:gd name="connsiteY1" fmla="*/ 79082 h 142875"/>
                <a:gd name="connsiteX2" fmla="*/ 68046 w 152400"/>
                <a:gd name="connsiteY2" fmla="*/ 134966 h 142875"/>
                <a:gd name="connsiteX3" fmla="*/ 76486 w 152400"/>
                <a:gd name="connsiteY3" fmla="*/ 142875 h 142875"/>
                <a:gd name="connsiteX4" fmla="*/ 84915 w 152400"/>
                <a:gd name="connsiteY4" fmla="*/ 134966 h 142875"/>
                <a:gd name="connsiteX5" fmla="*/ 143961 w 152400"/>
                <a:gd name="connsiteY5" fmla="*/ 79082 h 142875"/>
                <a:gd name="connsiteX6" fmla="*/ 152400 w 152400"/>
                <a:gd name="connsiteY6" fmla="*/ 71174 h 142875"/>
                <a:gd name="connsiteX7" fmla="*/ 143961 w 152400"/>
                <a:gd name="connsiteY7" fmla="*/ 63266 h 142875"/>
                <a:gd name="connsiteX8" fmla="*/ 84915 w 152400"/>
                <a:gd name="connsiteY8" fmla="*/ 7909 h 142875"/>
                <a:gd name="connsiteX9" fmla="*/ 76486 w 152400"/>
                <a:gd name="connsiteY9" fmla="*/ 0 h 142875"/>
                <a:gd name="connsiteX10" fmla="*/ 68046 w 152400"/>
                <a:gd name="connsiteY10" fmla="*/ 7909 h 142875"/>
                <a:gd name="connsiteX11" fmla="*/ 8439 w 152400"/>
                <a:gd name="connsiteY11" fmla="*/ 63266 h 142875"/>
                <a:gd name="connsiteX12" fmla="*/ 0 w 152400"/>
                <a:gd name="connsiteY12" fmla="*/ 71174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400" h="142875">
                  <a:moveTo>
                    <a:pt x="0" y="71174"/>
                  </a:moveTo>
                  <a:cubicBezTo>
                    <a:pt x="0" y="75545"/>
                    <a:pt x="3772" y="79082"/>
                    <a:pt x="8439" y="79082"/>
                  </a:cubicBezTo>
                  <a:cubicBezTo>
                    <a:pt x="40986" y="79082"/>
                    <a:pt x="68046" y="104445"/>
                    <a:pt x="68046" y="134966"/>
                  </a:cubicBezTo>
                  <a:cubicBezTo>
                    <a:pt x="68046" y="139337"/>
                    <a:pt x="71818" y="142875"/>
                    <a:pt x="76486" y="142875"/>
                  </a:cubicBezTo>
                  <a:cubicBezTo>
                    <a:pt x="81143" y="142875"/>
                    <a:pt x="84915" y="139337"/>
                    <a:pt x="84915" y="134966"/>
                  </a:cubicBezTo>
                  <a:cubicBezTo>
                    <a:pt x="84915" y="104445"/>
                    <a:pt x="111414" y="79082"/>
                    <a:pt x="143961" y="79082"/>
                  </a:cubicBezTo>
                  <a:cubicBezTo>
                    <a:pt x="148628" y="79082"/>
                    <a:pt x="152400" y="75545"/>
                    <a:pt x="152400" y="71174"/>
                  </a:cubicBezTo>
                  <a:cubicBezTo>
                    <a:pt x="152400" y="66803"/>
                    <a:pt x="148628" y="63266"/>
                    <a:pt x="143961" y="63266"/>
                  </a:cubicBezTo>
                  <a:cubicBezTo>
                    <a:pt x="111414" y="63266"/>
                    <a:pt x="84915" y="38430"/>
                    <a:pt x="84915" y="7909"/>
                  </a:cubicBezTo>
                  <a:cubicBezTo>
                    <a:pt x="84915" y="3538"/>
                    <a:pt x="81143" y="0"/>
                    <a:pt x="76486" y="0"/>
                  </a:cubicBezTo>
                  <a:cubicBezTo>
                    <a:pt x="71818" y="0"/>
                    <a:pt x="68046" y="3538"/>
                    <a:pt x="68046" y="7909"/>
                  </a:cubicBezTo>
                  <a:cubicBezTo>
                    <a:pt x="68046" y="38430"/>
                    <a:pt x="40986" y="63266"/>
                    <a:pt x="8439" y="63266"/>
                  </a:cubicBezTo>
                  <a:cubicBezTo>
                    <a:pt x="3772" y="63266"/>
                    <a:pt x="0" y="66803"/>
                    <a:pt x="0" y="711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DE073FE6-AE20-4F90-AC97-DE3C39415614}"/>
                </a:ext>
              </a:extLst>
            </p:cNvPr>
            <p:cNvSpPr/>
            <p:nvPr/>
          </p:nvSpPr>
          <p:spPr>
            <a:xfrm rot="5400000" flipV="1">
              <a:off x="-475928" y="3067000"/>
              <a:ext cx="1295402" cy="247650"/>
            </a:xfrm>
            <a:custGeom>
              <a:avLst/>
              <a:gdLst>
                <a:gd name="connsiteX0" fmla="*/ -50 w 1295402"/>
                <a:gd name="connsiteY0" fmla="*/ 243978 h 247650"/>
                <a:gd name="connsiteX1" fmla="*/ 647646 w 1295402"/>
                <a:gd name="connsiteY1" fmla="*/ 325 h 247650"/>
                <a:gd name="connsiteX2" fmla="*/ 1295352 w 1295402"/>
                <a:gd name="connsiteY2" fmla="*/ 247973 h 24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95402" h="247650">
                  <a:moveTo>
                    <a:pt x="-50" y="243978"/>
                  </a:moveTo>
                  <a:cubicBezTo>
                    <a:pt x="215849" y="121818"/>
                    <a:pt x="431746" y="-341"/>
                    <a:pt x="647646" y="325"/>
                  </a:cubicBezTo>
                  <a:cubicBezTo>
                    <a:pt x="863545" y="990"/>
                    <a:pt x="1079449" y="124481"/>
                    <a:pt x="1295352" y="247973"/>
                  </a:cubicBezTo>
                </a:path>
              </a:pathLst>
            </a:custGeom>
            <a:grpFill/>
            <a:ln w="57150" cap="flat">
              <a:solidFill>
                <a:srgbClr val="3A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A257988D-34CD-4C72-83A4-549692A19AB2}"/>
                </a:ext>
              </a:extLst>
            </p:cNvPr>
            <p:cNvSpPr/>
            <p:nvPr/>
          </p:nvSpPr>
          <p:spPr>
            <a:xfrm>
              <a:off x="76200" y="2095500"/>
              <a:ext cx="104775" cy="114300"/>
            </a:xfrm>
            <a:custGeom>
              <a:avLst/>
              <a:gdLst>
                <a:gd name="connsiteX0" fmla="*/ 0 w 104775"/>
                <a:gd name="connsiteY0" fmla="*/ 57150 h 114300"/>
                <a:gd name="connsiteX1" fmla="*/ 52388 w 104775"/>
                <a:gd name="connsiteY1" fmla="*/ 0 h 114300"/>
                <a:gd name="connsiteX2" fmla="*/ 104775 w 104775"/>
                <a:gd name="connsiteY2" fmla="*/ 57150 h 114300"/>
                <a:gd name="connsiteX3" fmla="*/ 52388 w 104775"/>
                <a:gd name="connsiteY3" fmla="*/ 114300 h 114300"/>
                <a:gd name="connsiteX4" fmla="*/ 0 w 104775"/>
                <a:gd name="connsiteY4" fmla="*/ 57150 h 114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775" h="114300">
                  <a:moveTo>
                    <a:pt x="0" y="57150"/>
                  </a:moveTo>
                  <a:cubicBezTo>
                    <a:pt x="0" y="25584"/>
                    <a:pt x="23451" y="0"/>
                    <a:pt x="52388" y="0"/>
                  </a:cubicBezTo>
                  <a:cubicBezTo>
                    <a:pt x="81324" y="0"/>
                    <a:pt x="104775" y="25584"/>
                    <a:pt x="104775" y="57150"/>
                  </a:cubicBezTo>
                  <a:cubicBezTo>
                    <a:pt x="104775" y="88716"/>
                    <a:pt x="81324" y="114300"/>
                    <a:pt x="52388" y="114300"/>
                  </a:cubicBezTo>
                  <a:cubicBezTo>
                    <a:pt x="23451" y="114300"/>
                    <a:pt x="0" y="88716"/>
                    <a:pt x="0" y="571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E18B0275-0859-4741-BDBF-64510ED8F984}"/>
                </a:ext>
              </a:extLst>
            </p:cNvPr>
            <p:cNvSpPr/>
            <p:nvPr/>
          </p:nvSpPr>
          <p:spPr>
            <a:xfrm>
              <a:off x="8829675" y="2800350"/>
              <a:ext cx="247648" cy="981075"/>
            </a:xfrm>
            <a:custGeom>
              <a:avLst/>
              <a:gdLst>
                <a:gd name="connsiteX0" fmla="*/ 99641 w 247648"/>
                <a:gd name="connsiteY0" fmla="*/ 0 h 981075"/>
                <a:gd name="connsiteX1" fmla="*/ 245469 w 247648"/>
                <a:gd name="connsiteY1" fmla="*/ 508597 h 981075"/>
                <a:gd name="connsiteX2" fmla="*/ 0 w 247648"/>
                <a:gd name="connsiteY2" fmla="*/ 981075 h 98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7648" h="981075">
                  <a:moveTo>
                    <a:pt x="99641" y="0"/>
                  </a:moveTo>
                  <a:cubicBezTo>
                    <a:pt x="180860" y="172536"/>
                    <a:pt x="262081" y="345081"/>
                    <a:pt x="245469" y="508597"/>
                  </a:cubicBezTo>
                  <a:cubicBezTo>
                    <a:pt x="228876" y="672112"/>
                    <a:pt x="114433" y="826599"/>
                    <a:pt x="0" y="981075"/>
                  </a:cubicBezTo>
                </a:path>
              </a:pathLst>
            </a:custGeom>
            <a:grpFill/>
            <a:ln w="57150" cap="flat">
              <a:solidFill>
                <a:srgbClr val="3AAFFF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319DAADA-359B-4279-BFCF-DF5185EA1824}"/>
                </a:ext>
              </a:extLst>
            </p:cNvPr>
            <p:cNvSpPr/>
            <p:nvPr/>
          </p:nvSpPr>
          <p:spPr>
            <a:xfrm>
              <a:off x="8401050" y="123825"/>
              <a:ext cx="152400" cy="142875"/>
            </a:xfrm>
            <a:custGeom>
              <a:avLst/>
              <a:gdLst>
                <a:gd name="connsiteX0" fmla="*/ 0 w 152400"/>
                <a:gd name="connsiteY0" fmla="*/ 71174 h 142875"/>
                <a:gd name="connsiteX1" fmla="*/ 8439 w 152400"/>
                <a:gd name="connsiteY1" fmla="*/ 79082 h 142875"/>
                <a:gd name="connsiteX2" fmla="*/ 68046 w 152400"/>
                <a:gd name="connsiteY2" fmla="*/ 134966 h 142875"/>
                <a:gd name="connsiteX3" fmla="*/ 76486 w 152400"/>
                <a:gd name="connsiteY3" fmla="*/ 142875 h 142875"/>
                <a:gd name="connsiteX4" fmla="*/ 84915 w 152400"/>
                <a:gd name="connsiteY4" fmla="*/ 134966 h 142875"/>
                <a:gd name="connsiteX5" fmla="*/ 143961 w 152400"/>
                <a:gd name="connsiteY5" fmla="*/ 79082 h 142875"/>
                <a:gd name="connsiteX6" fmla="*/ 152400 w 152400"/>
                <a:gd name="connsiteY6" fmla="*/ 71174 h 142875"/>
                <a:gd name="connsiteX7" fmla="*/ 143961 w 152400"/>
                <a:gd name="connsiteY7" fmla="*/ 63266 h 142875"/>
                <a:gd name="connsiteX8" fmla="*/ 84915 w 152400"/>
                <a:gd name="connsiteY8" fmla="*/ 7909 h 142875"/>
                <a:gd name="connsiteX9" fmla="*/ 76486 w 152400"/>
                <a:gd name="connsiteY9" fmla="*/ 0 h 142875"/>
                <a:gd name="connsiteX10" fmla="*/ 68046 w 152400"/>
                <a:gd name="connsiteY10" fmla="*/ 7909 h 142875"/>
                <a:gd name="connsiteX11" fmla="*/ 8439 w 152400"/>
                <a:gd name="connsiteY11" fmla="*/ 63266 h 142875"/>
                <a:gd name="connsiteX12" fmla="*/ 0 w 152400"/>
                <a:gd name="connsiteY12" fmla="*/ 71174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2400" h="142875">
                  <a:moveTo>
                    <a:pt x="0" y="71174"/>
                  </a:moveTo>
                  <a:cubicBezTo>
                    <a:pt x="0" y="75545"/>
                    <a:pt x="3772" y="79082"/>
                    <a:pt x="8439" y="79082"/>
                  </a:cubicBezTo>
                  <a:cubicBezTo>
                    <a:pt x="40986" y="79082"/>
                    <a:pt x="68046" y="104445"/>
                    <a:pt x="68046" y="134966"/>
                  </a:cubicBezTo>
                  <a:cubicBezTo>
                    <a:pt x="68046" y="139337"/>
                    <a:pt x="71818" y="142875"/>
                    <a:pt x="76486" y="142875"/>
                  </a:cubicBezTo>
                  <a:cubicBezTo>
                    <a:pt x="81143" y="142875"/>
                    <a:pt x="84915" y="139337"/>
                    <a:pt x="84915" y="134966"/>
                  </a:cubicBezTo>
                  <a:cubicBezTo>
                    <a:pt x="84915" y="104445"/>
                    <a:pt x="111414" y="79082"/>
                    <a:pt x="143961" y="79082"/>
                  </a:cubicBezTo>
                  <a:cubicBezTo>
                    <a:pt x="148628" y="79082"/>
                    <a:pt x="152400" y="75545"/>
                    <a:pt x="152400" y="71174"/>
                  </a:cubicBezTo>
                  <a:cubicBezTo>
                    <a:pt x="152400" y="66803"/>
                    <a:pt x="148628" y="63266"/>
                    <a:pt x="143961" y="63266"/>
                  </a:cubicBezTo>
                  <a:cubicBezTo>
                    <a:pt x="111414" y="63266"/>
                    <a:pt x="84915" y="38430"/>
                    <a:pt x="84915" y="7909"/>
                  </a:cubicBezTo>
                  <a:cubicBezTo>
                    <a:pt x="84915" y="3538"/>
                    <a:pt x="81143" y="0"/>
                    <a:pt x="76486" y="0"/>
                  </a:cubicBezTo>
                  <a:cubicBezTo>
                    <a:pt x="71818" y="0"/>
                    <a:pt x="68046" y="3538"/>
                    <a:pt x="68046" y="7909"/>
                  </a:cubicBezTo>
                  <a:cubicBezTo>
                    <a:pt x="68046" y="38430"/>
                    <a:pt x="40986" y="63266"/>
                    <a:pt x="8439" y="63266"/>
                  </a:cubicBezTo>
                  <a:cubicBezTo>
                    <a:pt x="3772" y="63266"/>
                    <a:pt x="0" y="66803"/>
                    <a:pt x="0" y="711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21139C62-D6F0-45C8-83E6-13C0400B8F93}"/>
                </a:ext>
              </a:extLst>
            </p:cNvPr>
            <p:cNvSpPr/>
            <p:nvPr/>
          </p:nvSpPr>
          <p:spPr>
            <a:xfrm>
              <a:off x="6172200" y="-561975"/>
              <a:ext cx="752475" cy="752475"/>
            </a:xfrm>
            <a:custGeom>
              <a:avLst/>
              <a:gdLst>
                <a:gd name="connsiteX0" fmla="*/ 0 w 752475"/>
                <a:gd name="connsiteY0" fmla="*/ 376238 h 752475"/>
                <a:gd name="connsiteX1" fmla="*/ 376238 w 752475"/>
                <a:gd name="connsiteY1" fmla="*/ 0 h 752475"/>
                <a:gd name="connsiteX2" fmla="*/ 752475 w 752475"/>
                <a:gd name="connsiteY2" fmla="*/ 376238 h 752475"/>
                <a:gd name="connsiteX3" fmla="*/ 376238 w 752475"/>
                <a:gd name="connsiteY3" fmla="*/ 752475 h 752475"/>
                <a:gd name="connsiteX4" fmla="*/ 0 w 752475"/>
                <a:gd name="connsiteY4" fmla="*/ 376238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2475" h="752475">
                  <a:moveTo>
                    <a:pt x="0" y="376238"/>
                  </a:moveTo>
                  <a:cubicBezTo>
                    <a:pt x="0" y="168448"/>
                    <a:pt x="168450" y="0"/>
                    <a:pt x="376238" y="0"/>
                  </a:cubicBezTo>
                  <a:cubicBezTo>
                    <a:pt x="584025" y="0"/>
                    <a:pt x="752475" y="168448"/>
                    <a:pt x="752475" y="376238"/>
                  </a:cubicBezTo>
                  <a:cubicBezTo>
                    <a:pt x="752475" y="584026"/>
                    <a:pt x="584025" y="752475"/>
                    <a:pt x="376238" y="752475"/>
                  </a:cubicBezTo>
                  <a:cubicBezTo>
                    <a:pt x="168450" y="752475"/>
                    <a:pt x="0" y="584026"/>
                    <a:pt x="0" y="376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E1B15CAF-3609-49A2-B6B2-10022F2E5C8A}"/>
                </a:ext>
              </a:extLst>
            </p:cNvPr>
            <p:cNvSpPr/>
            <p:nvPr/>
          </p:nvSpPr>
          <p:spPr>
            <a:xfrm>
              <a:off x="2000250" y="257175"/>
              <a:ext cx="1095375" cy="1104900"/>
            </a:xfrm>
            <a:custGeom>
              <a:avLst/>
              <a:gdLst>
                <a:gd name="connsiteX0" fmla="*/ 0 w 1095375"/>
                <a:gd name="connsiteY0" fmla="*/ 552451 h 1104900"/>
                <a:gd name="connsiteX1" fmla="*/ 547688 w 1095375"/>
                <a:gd name="connsiteY1" fmla="*/ 0 h 1104900"/>
                <a:gd name="connsiteX2" fmla="*/ 1095375 w 1095375"/>
                <a:gd name="connsiteY2" fmla="*/ 552451 h 1104900"/>
                <a:gd name="connsiteX3" fmla="*/ 547688 w 1095375"/>
                <a:gd name="connsiteY3" fmla="*/ 1104900 h 1104900"/>
                <a:gd name="connsiteX4" fmla="*/ 0 w 1095375"/>
                <a:gd name="connsiteY4" fmla="*/ 552451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5375" h="1104900">
                  <a:moveTo>
                    <a:pt x="0" y="552451"/>
                  </a:moveTo>
                  <a:cubicBezTo>
                    <a:pt x="0" y="247341"/>
                    <a:pt x="245212" y="0"/>
                    <a:pt x="547688" y="0"/>
                  </a:cubicBezTo>
                  <a:cubicBezTo>
                    <a:pt x="850164" y="0"/>
                    <a:pt x="1095375" y="247341"/>
                    <a:pt x="1095375" y="552451"/>
                  </a:cubicBezTo>
                  <a:cubicBezTo>
                    <a:pt x="1095375" y="857555"/>
                    <a:pt x="850164" y="1104900"/>
                    <a:pt x="547688" y="1104900"/>
                  </a:cubicBezTo>
                  <a:cubicBezTo>
                    <a:pt x="245212" y="1104900"/>
                    <a:pt x="0" y="857555"/>
                    <a:pt x="0" y="5524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" name="White background">
            <a:extLst>
              <a:ext uri="{FF2B5EF4-FFF2-40B4-BE49-F238E27FC236}">
                <a16:creationId xmlns:a16="http://schemas.microsoft.com/office/drawing/2014/main" id="{176784C1-7151-4832-80E4-09AA73C716F9}"/>
              </a:ext>
            </a:extLst>
          </p:cNvPr>
          <p:cNvSpPr/>
          <p:nvPr/>
        </p:nvSpPr>
        <p:spPr>
          <a:xfrm>
            <a:off x="158886" y="339502"/>
            <a:ext cx="4197090" cy="446449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435349" y="1303324"/>
            <a:ext cx="4139952" cy="2392798"/>
            <a:chOff x="5881134" y="1697262"/>
            <a:chExt cx="3129745" cy="1748975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1134" y="1697262"/>
              <a:ext cx="3129745" cy="1748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5151" y="2236463"/>
              <a:ext cx="1485573" cy="670571"/>
            </a:xfrm>
            <a:prstGeom prst="rect">
              <a:avLst/>
            </a:prstGeom>
          </p:spPr>
        </p:pic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714" y="2512014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Left Arrow 3">
            <a:hlinkClick r:id="rId8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opic 1 (Text)">
            <a:extLst>
              <a:ext uri="{FF2B5EF4-FFF2-40B4-BE49-F238E27FC236}">
                <a16:creationId xmlns:a16="http://schemas.microsoft.com/office/drawing/2014/main" id="{2F6E4C3C-0B83-4660-9475-787559E83381}"/>
              </a:ext>
            </a:extLst>
          </p:cNvPr>
          <p:cNvSpPr txBox="1"/>
          <p:nvPr/>
        </p:nvSpPr>
        <p:spPr>
          <a:xfrm>
            <a:off x="155575" y="476318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her job?</a:t>
            </a:r>
          </a:p>
        </p:txBody>
      </p:sp>
      <p:sp>
        <p:nvSpPr>
          <p:cNvPr id="14" name="Topic 1 (Text)">
            <a:extLst>
              <a:ext uri="{FF2B5EF4-FFF2-40B4-BE49-F238E27FC236}">
                <a16:creationId xmlns:a16="http://schemas.microsoft.com/office/drawing/2014/main" id="{49FF5A6E-5158-4033-8ED0-2874F44F2CBD}"/>
              </a:ext>
            </a:extLst>
          </p:cNvPr>
          <p:cNvSpPr txBox="1"/>
          <p:nvPr/>
        </p:nvSpPr>
        <p:spPr>
          <a:xfrm>
            <a:off x="171773" y="4062757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She’s a doctor.</a:t>
            </a: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0181D101-90D4-44BD-81AB-14825069CB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768" y="1321838"/>
            <a:ext cx="3685635" cy="24570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9391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22222E-6 L -3.61111E-6 0.22871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lue background">
            <a:extLst>
              <a:ext uri="{FF2B5EF4-FFF2-40B4-BE49-F238E27FC236}">
                <a16:creationId xmlns:a16="http://schemas.microsoft.com/office/drawing/2014/main" id="{F7FC2C8E-0D6E-4B8A-A431-30F592A9A7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176784C1-7151-4832-80E4-09AA73C716F9}"/>
              </a:ext>
            </a:extLst>
          </p:cNvPr>
          <p:cNvSpPr/>
          <p:nvPr/>
        </p:nvSpPr>
        <p:spPr>
          <a:xfrm>
            <a:off x="158886" y="339502"/>
            <a:ext cx="4197090" cy="446449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14" name="Left Arrow 13">
            <a:hlinkClick r:id="rId6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Topic 1 (Text)">
            <a:extLst>
              <a:ext uri="{FF2B5EF4-FFF2-40B4-BE49-F238E27FC236}">
                <a16:creationId xmlns:a16="http://schemas.microsoft.com/office/drawing/2014/main" id="{01E5C57C-C2A0-469E-83DC-C5D5F44E2D9D}"/>
              </a:ext>
            </a:extLst>
          </p:cNvPr>
          <p:cNvSpPr txBox="1"/>
          <p:nvPr/>
        </p:nvSpPr>
        <p:spPr>
          <a:xfrm>
            <a:off x="210959" y="354117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his job?</a:t>
            </a:r>
          </a:p>
        </p:txBody>
      </p:sp>
      <p:sp>
        <p:nvSpPr>
          <p:cNvPr id="16" name="Topic 1 (Text)">
            <a:extLst>
              <a:ext uri="{FF2B5EF4-FFF2-40B4-BE49-F238E27FC236}">
                <a16:creationId xmlns:a16="http://schemas.microsoft.com/office/drawing/2014/main" id="{ECE1B77C-AF6C-4729-86E4-9229A8312FF2}"/>
              </a:ext>
            </a:extLst>
          </p:cNvPr>
          <p:cNvSpPr txBox="1"/>
          <p:nvPr/>
        </p:nvSpPr>
        <p:spPr>
          <a:xfrm>
            <a:off x="239925" y="4131214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a driver.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FC3BE99-B880-4B92-AC32-B874855FE4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975" y="1288750"/>
            <a:ext cx="3840981" cy="25659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8297231-8203-4360-BF49-87BCCA2D1359}"/>
              </a:ext>
            </a:extLst>
          </p:cNvPr>
          <p:cNvGrpSpPr/>
          <p:nvPr/>
        </p:nvGrpSpPr>
        <p:grpSpPr>
          <a:xfrm>
            <a:off x="5302766" y="934478"/>
            <a:ext cx="4139952" cy="2392798"/>
            <a:chOff x="5881134" y="1697262"/>
            <a:chExt cx="3129745" cy="1748975"/>
          </a:xfrm>
        </p:grpSpPr>
        <p:pic>
          <p:nvPicPr>
            <p:cNvPr id="18" name="Picture 5">
              <a:extLst>
                <a:ext uri="{FF2B5EF4-FFF2-40B4-BE49-F238E27FC236}">
                  <a16:creationId xmlns:a16="http://schemas.microsoft.com/office/drawing/2014/main" id="{2AF2EB55-DDEC-43FD-B19A-C61CC54071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1134" y="1697262"/>
              <a:ext cx="3129745" cy="1748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2EE86254-65A5-43EA-A40C-771E0B146ED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5151" y="2236463"/>
              <a:ext cx="1485573" cy="670571"/>
            </a:xfrm>
            <a:prstGeom prst="rect">
              <a:avLst/>
            </a:prstGeom>
          </p:spPr>
        </p:pic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id="{4E1B6333-8462-4EED-A0B3-C8A2F5902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131" y="2143168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587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20988E-6 L 0 0.2287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Blue background">
            <a:extLst>
              <a:ext uri="{FF2B5EF4-FFF2-40B4-BE49-F238E27FC236}">
                <a16:creationId xmlns:a16="http://schemas.microsoft.com/office/drawing/2014/main" id="{F7FC2C8E-0D6E-4B8A-A431-30F592A9A7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White background">
            <a:extLst>
              <a:ext uri="{FF2B5EF4-FFF2-40B4-BE49-F238E27FC236}">
                <a16:creationId xmlns:a16="http://schemas.microsoft.com/office/drawing/2014/main" id="{176784C1-7151-4832-80E4-09AA73C716F9}"/>
              </a:ext>
            </a:extLst>
          </p:cNvPr>
          <p:cNvSpPr/>
          <p:nvPr/>
        </p:nvSpPr>
        <p:spPr>
          <a:xfrm>
            <a:off x="158886" y="339502"/>
            <a:ext cx="4197090" cy="4464496"/>
          </a:xfrm>
          <a:prstGeom prst="roundRect">
            <a:avLst>
              <a:gd name="adj" fmla="val 449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457166"/>
            <a:endParaRPr lang="en-PH" dirty="0">
              <a:solidFill>
                <a:prstClr val="white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A05F31E-02B2-4E52-94E6-46D2BCB359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398" y="1237900"/>
            <a:ext cx="3685635" cy="24570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" name="Group 1"/>
          <p:cNvGrpSpPr/>
          <p:nvPr/>
        </p:nvGrpSpPr>
        <p:grpSpPr>
          <a:xfrm>
            <a:off x="4650651" y="373661"/>
            <a:ext cx="4139952" cy="2392798"/>
            <a:chOff x="4650651" y="373661"/>
            <a:chExt cx="4139952" cy="2392798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0651" y="373661"/>
              <a:ext cx="4139952" cy="23927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5865" y="1230082"/>
              <a:ext cx="1757012" cy="751354"/>
            </a:xfrm>
            <a:prstGeom prst="rect">
              <a:avLst/>
            </a:prstGeom>
          </p:spPr>
        </p:pic>
      </p:grp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3268" r="100000">
                        <a14:foregroundMark x1="49183" y1="77843" x2="52941" y2="77843"/>
                        <a14:foregroundMark x1="57516" y1="77843" x2="56209" y2="78431"/>
                        <a14:foregroundMark x1="41830" y1="75686" x2="43464" y2="77255"/>
                        <a14:foregroundMark x1="59477" y1="24706" x2="59477" y2="24706"/>
                        <a14:foregroundMark x1="59150" y1="34118" x2="58333" y2="39608"/>
                        <a14:foregroundMark x1="64542" y1="34706" x2="64542" y2="34706"/>
                        <a14:foregroundMark x1="72222" y1="28039" x2="72222" y2="28039"/>
                        <a14:foregroundMark x1="78922" y1="27059" x2="78922" y2="27059"/>
                        <a14:foregroundMark x1="82190" y1="34510" x2="82190" y2="34510"/>
                        <a14:foregroundMark x1="46405" y1="31961" x2="46405" y2="31961"/>
                        <a14:foregroundMark x1="42484" y1="32353" x2="42484" y2="32353"/>
                        <a14:foregroundMark x1="28595" y1="29216" x2="28595" y2="29216"/>
                        <a14:foregroundMark x1="43791" y1="19216" x2="43791" y2="19216"/>
                        <a14:foregroundMark x1="49673" y1="17843" x2="49673" y2="17843"/>
                        <a14:foregroundMark x1="61928" y1="13529" x2="61928" y2="13529"/>
                        <a14:foregroundMark x1="71078" y1="17059" x2="71078" y2="17059"/>
                        <a14:foregroundMark x1="60294" y1="44118" x2="60294" y2="44118"/>
                        <a14:foregroundMark x1="44118" y1="40784" x2="44118" y2="40784"/>
                        <a14:foregroundMark x1="61275" y1="35686" x2="61275" y2="35686"/>
                        <a14:foregroundMark x1="49673" y1="37059" x2="49673" y2="37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651" y="2094112"/>
            <a:ext cx="3600400" cy="3000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6" descr="5,475 Surprised Child Cliparts, Stock Vector and Royalty Free Surprised  Child Illustrati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12" name="Left Arrow 11">
            <a:hlinkClick r:id="rId10" action="ppaction://hlinksldjump"/>
          </p:cNvPr>
          <p:cNvSpPr/>
          <p:nvPr/>
        </p:nvSpPr>
        <p:spPr>
          <a:xfrm>
            <a:off x="8520827" y="4703566"/>
            <a:ext cx="539552" cy="390878"/>
          </a:xfrm>
          <a:prstGeom prst="lef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opic 1 (Text)">
            <a:extLst>
              <a:ext uri="{FF2B5EF4-FFF2-40B4-BE49-F238E27FC236}">
                <a16:creationId xmlns:a16="http://schemas.microsoft.com/office/drawing/2014/main" id="{16FD54E1-FE5F-4836-83F0-C4257D5305A5}"/>
              </a:ext>
            </a:extLst>
          </p:cNvPr>
          <p:cNvSpPr txBox="1"/>
          <p:nvPr/>
        </p:nvSpPr>
        <p:spPr>
          <a:xfrm>
            <a:off x="155575" y="339502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What’s his job?</a:t>
            </a:r>
          </a:p>
        </p:txBody>
      </p:sp>
      <p:sp>
        <p:nvSpPr>
          <p:cNvPr id="14" name="Topic 1 (Text)">
            <a:extLst>
              <a:ext uri="{FF2B5EF4-FFF2-40B4-BE49-F238E27FC236}">
                <a16:creationId xmlns:a16="http://schemas.microsoft.com/office/drawing/2014/main" id="{F7530322-C476-410F-BF1A-02FB5E2C8CC5}"/>
              </a:ext>
            </a:extLst>
          </p:cNvPr>
          <p:cNvSpPr txBox="1"/>
          <p:nvPr/>
        </p:nvSpPr>
        <p:spPr>
          <a:xfrm>
            <a:off x="209709" y="4141876"/>
            <a:ext cx="4035012" cy="561690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ctr" defTabSz="457166"/>
            <a:r>
              <a:rPr lang="en-PH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He’s a worker.</a:t>
            </a:r>
          </a:p>
        </p:txBody>
      </p:sp>
    </p:spTree>
    <p:extLst>
      <p:ext uri="{BB962C8B-B14F-4D97-AF65-F5344CB8AC3E}">
        <p14:creationId xmlns:p14="http://schemas.microsoft.com/office/powerpoint/2010/main" val="348711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9.87654E-7 L -3.61111E-6 0.2287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34"/>
          <p:cNvSpPr/>
          <p:nvPr/>
        </p:nvSpPr>
        <p:spPr>
          <a:xfrm>
            <a:off x="4233261" y="1253892"/>
            <a:ext cx="668100" cy="641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34"/>
          <p:cNvSpPr/>
          <p:nvPr/>
        </p:nvSpPr>
        <p:spPr>
          <a:xfrm>
            <a:off x="7087232" y="1200296"/>
            <a:ext cx="668100" cy="641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34"/>
          <p:cNvSpPr/>
          <p:nvPr/>
        </p:nvSpPr>
        <p:spPr>
          <a:xfrm>
            <a:off x="2673496" y="3029606"/>
            <a:ext cx="668100" cy="6417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1" name="Google Shape;431;p34"/>
          <p:cNvSpPr/>
          <p:nvPr/>
        </p:nvSpPr>
        <p:spPr>
          <a:xfrm>
            <a:off x="1344182" y="1275857"/>
            <a:ext cx="668100" cy="6417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070C0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2" name="Google Shape;432;p34"/>
          <p:cNvSpPr txBox="1">
            <a:spLocks noGrp="1"/>
          </p:cNvSpPr>
          <p:nvPr>
            <p:ph type="title" idx="8"/>
          </p:nvPr>
        </p:nvSpPr>
        <p:spPr>
          <a:xfrm>
            <a:off x="2305545" y="127266"/>
            <a:ext cx="4532910" cy="86647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dirty="0">
                <a:solidFill>
                  <a:srgbClr val="002060"/>
                </a:solidFill>
              </a:rPr>
              <a:t>C</a:t>
            </a:r>
            <a:r>
              <a:rPr lang="en" sz="5400" dirty="0">
                <a:solidFill>
                  <a:srgbClr val="002060"/>
                </a:solidFill>
              </a:rPr>
              <a:t>ontents </a:t>
            </a:r>
            <a:endParaRPr sz="5400" dirty="0">
              <a:solidFill>
                <a:srgbClr val="002060"/>
              </a:solidFill>
            </a:endParaRPr>
          </a:p>
        </p:txBody>
      </p:sp>
      <p:sp>
        <p:nvSpPr>
          <p:cNvPr id="433" name="Google Shape;433;p34"/>
          <p:cNvSpPr txBox="1">
            <a:spLocks noGrp="1"/>
          </p:cNvSpPr>
          <p:nvPr>
            <p:ph type="title"/>
          </p:nvPr>
        </p:nvSpPr>
        <p:spPr>
          <a:xfrm>
            <a:off x="881583" y="1798640"/>
            <a:ext cx="190382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solidFill>
                  <a:schemeClr val="accent4"/>
                </a:solidFill>
              </a:rPr>
              <a:t>Warm-up and review</a:t>
            </a:r>
            <a:endParaRPr sz="3200" dirty="0">
              <a:solidFill>
                <a:schemeClr val="accent4"/>
              </a:solidFill>
            </a:endParaRPr>
          </a:p>
        </p:txBody>
      </p:sp>
      <p:sp>
        <p:nvSpPr>
          <p:cNvPr id="435" name="Google Shape;435;p34"/>
          <p:cNvSpPr txBox="1">
            <a:spLocks noGrp="1"/>
          </p:cNvSpPr>
          <p:nvPr>
            <p:ph type="title" idx="2"/>
          </p:nvPr>
        </p:nvSpPr>
        <p:spPr>
          <a:xfrm>
            <a:off x="3398518" y="1870946"/>
            <a:ext cx="2337585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4"/>
                </a:solidFill>
              </a:rPr>
              <a:t>L</a:t>
            </a:r>
            <a:r>
              <a:rPr lang="en" sz="3200" dirty="0">
                <a:solidFill>
                  <a:schemeClr val="accent4"/>
                </a:solidFill>
              </a:rPr>
              <a:t>ook, listen and </a:t>
            </a:r>
            <a:r>
              <a:rPr lang="en" sz="3200" dirty="0" smtClean="0">
                <a:solidFill>
                  <a:schemeClr val="accent4"/>
                </a:solidFill>
              </a:rPr>
              <a:t>repeat. </a:t>
            </a:r>
            <a:endParaRPr sz="3200" dirty="0">
              <a:solidFill>
                <a:schemeClr val="accent4"/>
              </a:solidFill>
            </a:endParaRPr>
          </a:p>
        </p:txBody>
      </p:sp>
      <p:sp>
        <p:nvSpPr>
          <p:cNvPr id="437" name="Google Shape;437;p34"/>
          <p:cNvSpPr txBox="1">
            <a:spLocks noGrp="1"/>
          </p:cNvSpPr>
          <p:nvPr>
            <p:ph type="title" idx="4"/>
          </p:nvPr>
        </p:nvSpPr>
        <p:spPr>
          <a:xfrm>
            <a:off x="6225291" y="1834202"/>
            <a:ext cx="2477400" cy="10813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4"/>
                </a:solidFill>
              </a:rPr>
              <a:t>L</a:t>
            </a:r>
            <a:r>
              <a:rPr lang="en" sz="3200" dirty="0">
                <a:solidFill>
                  <a:schemeClr val="accent4"/>
                </a:solidFill>
              </a:rPr>
              <a:t>isten, point and </a:t>
            </a:r>
            <a:r>
              <a:rPr lang="en" sz="3200" dirty="0" smtClean="0">
                <a:solidFill>
                  <a:schemeClr val="accent4"/>
                </a:solidFill>
              </a:rPr>
              <a:t>say.</a:t>
            </a:r>
            <a:endParaRPr sz="3200" dirty="0">
              <a:solidFill>
                <a:schemeClr val="accent4"/>
              </a:solidFill>
            </a:endParaRPr>
          </a:p>
        </p:txBody>
      </p:sp>
      <p:sp>
        <p:nvSpPr>
          <p:cNvPr id="439" name="Google Shape;439;p34"/>
          <p:cNvSpPr txBox="1">
            <a:spLocks noGrp="1"/>
          </p:cNvSpPr>
          <p:nvPr>
            <p:ph type="title" idx="6"/>
          </p:nvPr>
        </p:nvSpPr>
        <p:spPr>
          <a:xfrm>
            <a:off x="2145903" y="3669206"/>
            <a:ext cx="1712929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accent4"/>
                </a:solidFill>
              </a:rPr>
              <a:t>L</a:t>
            </a:r>
            <a:r>
              <a:rPr lang="en" sz="3200" dirty="0">
                <a:solidFill>
                  <a:schemeClr val="accent4"/>
                </a:solidFill>
              </a:rPr>
              <a:t>et’s </a:t>
            </a:r>
            <a:r>
              <a:rPr lang="en" sz="3200" dirty="0" smtClean="0">
                <a:solidFill>
                  <a:schemeClr val="accent4"/>
                </a:solidFill>
              </a:rPr>
              <a:t>talk.</a:t>
            </a:r>
            <a:endParaRPr sz="3200" dirty="0">
              <a:solidFill>
                <a:schemeClr val="accent4"/>
              </a:solidFill>
            </a:endParaRPr>
          </a:p>
        </p:txBody>
      </p:sp>
      <p:sp>
        <p:nvSpPr>
          <p:cNvPr id="441" name="Google Shape;441;p34"/>
          <p:cNvSpPr txBox="1">
            <a:spLocks noGrp="1"/>
          </p:cNvSpPr>
          <p:nvPr>
            <p:ph type="title" idx="9"/>
          </p:nvPr>
        </p:nvSpPr>
        <p:spPr>
          <a:xfrm>
            <a:off x="1314828" y="1281573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1</a:t>
            </a:r>
            <a:endParaRPr dirty="0"/>
          </a:p>
        </p:txBody>
      </p:sp>
      <p:sp>
        <p:nvSpPr>
          <p:cNvPr id="442" name="Google Shape;442;p34"/>
          <p:cNvSpPr txBox="1">
            <a:spLocks noGrp="1"/>
          </p:cNvSpPr>
          <p:nvPr>
            <p:ph type="title" idx="13"/>
          </p:nvPr>
        </p:nvSpPr>
        <p:spPr>
          <a:xfrm>
            <a:off x="7025122" y="1170779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3</a:t>
            </a:r>
            <a:endParaRPr dirty="0"/>
          </a:p>
        </p:txBody>
      </p:sp>
      <p:sp>
        <p:nvSpPr>
          <p:cNvPr id="443" name="Google Shape;443;p34"/>
          <p:cNvSpPr txBox="1">
            <a:spLocks noGrp="1"/>
          </p:cNvSpPr>
          <p:nvPr>
            <p:ph type="title" idx="14"/>
          </p:nvPr>
        </p:nvSpPr>
        <p:spPr>
          <a:xfrm>
            <a:off x="4171161" y="1255992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2</a:t>
            </a:r>
            <a:endParaRPr dirty="0"/>
          </a:p>
        </p:txBody>
      </p:sp>
      <p:sp>
        <p:nvSpPr>
          <p:cNvPr id="444" name="Google Shape;444;p34"/>
          <p:cNvSpPr txBox="1">
            <a:spLocks noGrp="1"/>
          </p:cNvSpPr>
          <p:nvPr>
            <p:ph type="title" idx="15"/>
          </p:nvPr>
        </p:nvSpPr>
        <p:spPr>
          <a:xfrm>
            <a:off x="2606218" y="3016639"/>
            <a:ext cx="7923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4</a:t>
            </a:r>
            <a:endParaRPr dirty="0"/>
          </a:p>
        </p:txBody>
      </p:sp>
      <p:sp>
        <p:nvSpPr>
          <p:cNvPr id="23" name="Google Shape;431;p34">
            <a:extLst>
              <a:ext uri="{FF2B5EF4-FFF2-40B4-BE49-F238E27FC236}">
                <a16:creationId xmlns:a16="http://schemas.microsoft.com/office/drawing/2014/main" id="{00964615-DE7B-44EB-BD3B-EB7E9A3DF01D}"/>
              </a:ext>
            </a:extLst>
          </p:cNvPr>
          <p:cNvSpPr/>
          <p:nvPr/>
        </p:nvSpPr>
        <p:spPr>
          <a:xfrm>
            <a:off x="5975605" y="3018490"/>
            <a:ext cx="668100" cy="6417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441;p34">
            <a:extLst>
              <a:ext uri="{FF2B5EF4-FFF2-40B4-BE49-F238E27FC236}">
                <a16:creationId xmlns:a16="http://schemas.microsoft.com/office/drawing/2014/main" id="{CDFDD3AB-C99E-4709-A997-6971C22D4041}"/>
              </a:ext>
            </a:extLst>
          </p:cNvPr>
          <p:cNvSpPr txBox="1">
            <a:spLocks/>
          </p:cNvSpPr>
          <p:nvPr/>
        </p:nvSpPr>
        <p:spPr>
          <a:xfrm>
            <a:off x="5913505" y="3029606"/>
            <a:ext cx="792300" cy="6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Passion One"/>
              <a:buNone/>
              <a:defRPr sz="3600" b="0" i="0" u="none" strike="noStrike" cap="none">
                <a:solidFill>
                  <a:schemeClr val="l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assion One"/>
              <a:buNone/>
              <a:defRPr sz="30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r>
              <a:rPr lang="en" dirty="0" smtClean="0"/>
              <a:t>5</a:t>
            </a:r>
            <a:endParaRPr lang="en" dirty="0"/>
          </a:p>
        </p:txBody>
      </p:sp>
      <p:sp>
        <p:nvSpPr>
          <p:cNvPr id="25" name="Google Shape;439;p34">
            <a:extLst>
              <a:ext uri="{FF2B5EF4-FFF2-40B4-BE49-F238E27FC236}">
                <a16:creationId xmlns:a16="http://schemas.microsoft.com/office/drawing/2014/main" id="{1C1D35DD-45D6-4896-9694-613D28DE89DB}"/>
              </a:ext>
            </a:extLst>
          </p:cNvPr>
          <p:cNvSpPr txBox="1">
            <a:spLocks/>
          </p:cNvSpPr>
          <p:nvPr/>
        </p:nvSpPr>
        <p:spPr>
          <a:xfrm>
            <a:off x="4912544" y="3669206"/>
            <a:ext cx="2794223" cy="1150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500"/>
              <a:buFont typeface="Passion One"/>
              <a:buNone/>
              <a:defRPr sz="2300" b="0" i="0" u="none" strike="noStrike" cap="none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assion One"/>
              <a:buNone/>
              <a:defRPr sz="2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ctr"/>
            <a:r>
              <a:rPr lang="en-US" sz="3200" dirty="0">
                <a:solidFill>
                  <a:schemeClr val="accent4"/>
                </a:solidFill>
              </a:rPr>
              <a:t>Fun corner and </a:t>
            </a:r>
            <a:r>
              <a:rPr lang="en-US" sz="3200" dirty="0" smtClean="0">
                <a:solidFill>
                  <a:schemeClr val="accent4"/>
                </a:solidFill>
              </a:rPr>
              <a:t>wrap-up</a:t>
            </a:r>
            <a:endParaRPr lang="en-US" sz="3200" dirty="0">
              <a:solidFill>
                <a:schemeClr val="accent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982008-AA19-49AB-B470-7B71532FB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8729" y="1594484"/>
            <a:ext cx="5046542" cy="2085975"/>
          </a:xfrm>
        </p:spPr>
        <p:txBody>
          <a:bodyPr/>
          <a:lstStyle/>
          <a:p>
            <a:r>
              <a:rPr lang="en-US" sz="8000" dirty="0"/>
              <a:t>Fun corner and </a:t>
            </a:r>
            <a:r>
              <a:rPr lang="en-US" sz="8000" dirty="0" smtClean="0"/>
              <a:t>wrap-up</a:t>
            </a:r>
            <a:endParaRPr lang="en-US" sz="80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56A952-CD68-4998-9AB2-32FF8086D4A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20332" y="658813"/>
            <a:ext cx="1303337" cy="1103312"/>
          </a:xfrm>
        </p:spPr>
        <p:txBody>
          <a:bodyPr/>
          <a:lstStyle/>
          <a:p>
            <a:pPr algn="ctr"/>
            <a:r>
              <a:rPr lang="en-US" sz="8500" dirty="0" smtClean="0">
                <a:solidFill>
                  <a:srgbClr val="FF0000"/>
                </a:solidFill>
              </a:rPr>
              <a:t>5</a:t>
            </a:r>
            <a:endParaRPr lang="en-US" sz="8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01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1E178D7-7AE1-4003-B8A1-7DC796872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2568" y="452607"/>
            <a:ext cx="5238937" cy="151110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FF0000"/>
                </a:solidFill>
              </a:rPr>
              <a:t>Game time!!!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BAE0277-0C2A-499B-BA6D-AA6CD6A5FCF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41350" y="2097272"/>
            <a:ext cx="3861300" cy="713400"/>
          </a:xfrm>
        </p:spPr>
        <p:txBody>
          <a:bodyPr/>
          <a:lstStyle/>
          <a:p>
            <a:pPr algn="l"/>
            <a:r>
              <a:rPr lang="en-US" sz="5400" dirty="0">
                <a:solidFill>
                  <a:srgbClr val="0C080C"/>
                </a:solidFill>
              </a:rPr>
              <a:t>Matching </a:t>
            </a:r>
          </a:p>
        </p:txBody>
      </p:sp>
    </p:spTree>
    <p:extLst>
      <p:ext uri="{BB962C8B-B14F-4D97-AF65-F5344CB8AC3E}">
        <p14:creationId xmlns:p14="http://schemas.microsoft.com/office/powerpoint/2010/main" val="150314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b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2994" y="3374281"/>
            <a:ext cx="1836711" cy="8168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1b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25662" y="3330085"/>
            <a:ext cx="1682189" cy="8168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3a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02659" y="796051"/>
            <a:ext cx="1763735" cy="11782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1a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90307" y="746397"/>
            <a:ext cx="1836711" cy="12244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4b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618759" y="3374281"/>
            <a:ext cx="1931537" cy="8060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3b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194332" y="3330084"/>
            <a:ext cx="1542056" cy="8502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Nen4a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083492" y="803977"/>
            <a:ext cx="1763735" cy="11758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Nen2a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4844116" y="803977"/>
            <a:ext cx="1763735" cy="11758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A15E298-6E66-4542-A5F8-06BF802306FF}"/>
              </a:ext>
            </a:extLst>
          </p:cNvPr>
          <p:cNvCxnSpPr>
            <a:cxnSpLocks/>
          </p:cNvCxnSpPr>
          <p:nvPr/>
        </p:nvCxnSpPr>
        <p:spPr>
          <a:xfrm>
            <a:off x="3465576" y="2025104"/>
            <a:ext cx="4205488" cy="120716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905DCA2-F941-4866-A90C-7630B674D25F}"/>
              </a:ext>
            </a:extLst>
          </p:cNvPr>
          <p:cNvCxnSpPr>
            <a:cxnSpLocks/>
          </p:cNvCxnSpPr>
          <p:nvPr/>
        </p:nvCxnSpPr>
        <p:spPr>
          <a:xfrm>
            <a:off x="1363783" y="2015068"/>
            <a:ext cx="2275863" cy="127372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F90C319-E486-49B4-8F68-AA57AB17A01E}"/>
              </a:ext>
            </a:extLst>
          </p:cNvPr>
          <p:cNvCxnSpPr>
            <a:cxnSpLocks/>
          </p:cNvCxnSpPr>
          <p:nvPr/>
        </p:nvCxnSpPr>
        <p:spPr>
          <a:xfrm flipH="1">
            <a:off x="1472936" y="2048525"/>
            <a:ext cx="6811528" cy="1281559"/>
          </a:xfrm>
          <a:prstGeom prst="straightConnector1">
            <a:avLst/>
          </a:prstGeom>
          <a:ln>
            <a:solidFill>
              <a:srgbClr val="00B0F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7FF17F8-B1A3-4813-AF89-4E8C0B45F789}"/>
              </a:ext>
            </a:extLst>
          </p:cNvPr>
          <p:cNvCxnSpPr>
            <a:cxnSpLocks/>
          </p:cNvCxnSpPr>
          <p:nvPr/>
        </p:nvCxnSpPr>
        <p:spPr>
          <a:xfrm>
            <a:off x="5890163" y="2025104"/>
            <a:ext cx="0" cy="1236256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3440228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698" y="393793"/>
            <a:ext cx="3400962" cy="30827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1126" y="3796761"/>
            <a:ext cx="443810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>
                <a:solidFill>
                  <a:srgbClr val="0070C0"/>
                </a:solidFill>
              </a:rPr>
              <a:t>Website</a:t>
            </a:r>
            <a:r>
              <a:rPr lang="en-US" sz="1500" dirty="0">
                <a:solidFill>
                  <a:srgbClr val="0070C0"/>
                </a:solidFill>
              </a:rPr>
              <a:t>: </a:t>
            </a:r>
            <a:r>
              <a:rPr lang="en-US" sz="1500" i="1" dirty="0">
                <a:solidFill>
                  <a:srgbClr val="0070C0"/>
                </a:solidFill>
              </a:rPr>
              <a:t>sachmem.vn</a:t>
            </a:r>
          </a:p>
          <a:p>
            <a:pPr algn="ctr"/>
            <a:r>
              <a:rPr lang="en-US" sz="1500" b="1" dirty="0" err="1">
                <a:solidFill>
                  <a:srgbClr val="0070C0"/>
                </a:solidFill>
              </a:rPr>
              <a:t>Fanpage</a:t>
            </a:r>
            <a:r>
              <a:rPr lang="en-US" sz="1500" dirty="0">
                <a:solidFill>
                  <a:srgbClr val="0070C0"/>
                </a:solidFill>
              </a:rPr>
              <a:t>: </a:t>
            </a:r>
            <a:r>
              <a:rPr lang="en-US" sz="1500" i="1" dirty="0">
                <a:solidFill>
                  <a:srgbClr val="0070C0"/>
                </a:solidFill>
              </a:rPr>
              <a:t>www.facebook.com/sachmem.vn</a:t>
            </a:r>
            <a:endParaRPr lang="en-GB" sz="15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93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35"/>
          <p:cNvSpPr txBox="1">
            <a:spLocks noGrp="1"/>
          </p:cNvSpPr>
          <p:nvPr>
            <p:ph type="title"/>
          </p:nvPr>
        </p:nvSpPr>
        <p:spPr>
          <a:xfrm>
            <a:off x="459057" y="1958550"/>
            <a:ext cx="8544265" cy="172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 smtClean="0"/>
              <a:t>Warm-up and review</a:t>
            </a:r>
            <a:endParaRPr sz="8000" dirty="0"/>
          </a:p>
        </p:txBody>
      </p:sp>
      <p:sp>
        <p:nvSpPr>
          <p:cNvPr id="451" name="Google Shape;451;p35"/>
          <p:cNvSpPr txBox="1">
            <a:spLocks noGrp="1"/>
          </p:cNvSpPr>
          <p:nvPr>
            <p:ph type="title" idx="2"/>
          </p:nvPr>
        </p:nvSpPr>
        <p:spPr>
          <a:xfrm>
            <a:off x="3920100" y="658800"/>
            <a:ext cx="1303800" cy="110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1</a:t>
            </a:r>
            <a:endParaRPr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0485F70F-95CF-48D1-99A3-0051E7B277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7546" y="2822700"/>
            <a:ext cx="7551505" cy="713400"/>
          </a:xfrm>
        </p:spPr>
        <p:txBody>
          <a:bodyPr/>
          <a:lstStyle/>
          <a:p>
            <a:pPr algn="ctr"/>
            <a:r>
              <a:rPr lang="en-US" sz="4800" dirty="0">
                <a:solidFill>
                  <a:srgbClr val="0C080C"/>
                </a:solidFill>
              </a:rPr>
              <a:t>Game: Memory game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1303843" y="1423618"/>
            <a:ext cx="1019585" cy="111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de cantos arredondados 5"/>
          <p:cNvSpPr/>
          <p:nvPr/>
        </p:nvSpPr>
        <p:spPr>
          <a:xfrm>
            <a:off x="1252725" y="1423618"/>
            <a:ext cx="1188132" cy="1134126"/>
          </a:xfrm>
          <a:prstGeom prst="round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" name="CaixaDeTexto 2"/>
          <p:cNvSpPr txBox="1"/>
          <p:nvPr/>
        </p:nvSpPr>
        <p:spPr>
          <a:xfrm>
            <a:off x="2662707" y="1918777"/>
            <a:ext cx="1134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father</a:t>
            </a:r>
          </a:p>
        </p:txBody>
      </p:sp>
      <p:pic>
        <p:nvPicPr>
          <p:cNvPr id="11" name="Imagem 10"/>
          <p:cNvPicPr/>
          <p:nvPr/>
        </p:nvPicPr>
        <p:blipFill>
          <a:blip r:embed="rId3"/>
          <a:srcRect/>
          <a:stretch/>
        </p:blipFill>
        <p:spPr bwMode="auto">
          <a:xfrm>
            <a:off x="4009777" y="1423962"/>
            <a:ext cx="1163390" cy="119205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tângulo de cantos arredondados 11"/>
          <p:cNvSpPr/>
          <p:nvPr/>
        </p:nvSpPr>
        <p:spPr>
          <a:xfrm>
            <a:off x="2628387" y="1415497"/>
            <a:ext cx="1188132" cy="1134126"/>
          </a:xfrm>
          <a:prstGeom prst="round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Retângulo de cantos arredondados 12"/>
          <p:cNvSpPr/>
          <p:nvPr/>
        </p:nvSpPr>
        <p:spPr>
          <a:xfrm>
            <a:off x="4025635" y="1452926"/>
            <a:ext cx="1188132" cy="1134126"/>
          </a:xfrm>
          <a:prstGeom prst="round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CaixaDeTexto 4"/>
          <p:cNvSpPr txBox="1"/>
          <p:nvPr/>
        </p:nvSpPr>
        <p:spPr>
          <a:xfrm>
            <a:off x="5409987" y="1758379"/>
            <a:ext cx="1332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brother</a:t>
            </a:r>
          </a:p>
        </p:txBody>
      </p:sp>
      <p:sp>
        <p:nvSpPr>
          <p:cNvPr id="14" name="Retângulo de cantos arredondados 13"/>
          <p:cNvSpPr/>
          <p:nvPr/>
        </p:nvSpPr>
        <p:spPr>
          <a:xfrm>
            <a:off x="5446783" y="1497183"/>
            <a:ext cx="1188132" cy="113412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CaixaDeTexto 14"/>
          <p:cNvSpPr txBox="1"/>
          <p:nvPr/>
        </p:nvSpPr>
        <p:spPr>
          <a:xfrm>
            <a:off x="1196611" y="3191810"/>
            <a:ext cx="11751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grandpa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2601379" y="2940887"/>
            <a:ext cx="1147719" cy="1161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ixaDeTexto 15"/>
          <p:cNvSpPr txBox="1"/>
          <p:nvPr/>
        </p:nvSpPr>
        <p:spPr>
          <a:xfrm>
            <a:off x="3903844" y="3152334"/>
            <a:ext cx="13511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mother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5355432" y="3250426"/>
            <a:ext cx="12794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grandma</a:t>
            </a:r>
          </a:p>
        </p:txBody>
      </p:sp>
      <p:sp>
        <p:nvSpPr>
          <p:cNvPr id="17" name="Retângulo de cantos arredondados 16"/>
          <p:cNvSpPr/>
          <p:nvPr/>
        </p:nvSpPr>
        <p:spPr>
          <a:xfrm>
            <a:off x="1243187" y="2940887"/>
            <a:ext cx="1188132" cy="1134126"/>
          </a:xfrm>
          <a:prstGeom prst="round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8" name="Retângulo de cantos arredondados 17"/>
          <p:cNvSpPr/>
          <p:nvPr/>
        </p:nvSpPr>
        <p:spPr>
          <a:xfrm>
            <a:off x="2596538" y="2965841"/>
            <a:ext cx="1188132" cy="1134126"/>
          </a:xfrm>
          <a:prstGeom prst="round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9" name="Retângulo de cantos arredondados 18"/>
          <p:cNvSpPr/>
          <p:nvPr/>
        </p:nvSpPr>
        <p:spPr>
          <a:xfrm>
            <a:off x="4054333" y="2976334"/>
            <a:ext cx="1188132" cy="1134126"/>
          </a:xfrm>
          <a:prstGeom prst="round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0" name="Retângulo de cantos arredondados 19"/>
          <p:cNvSpPr/>
          <p:nvPr/>
        </p:nvSpPr>
        <p:spPr>
          <a:xfrm>
            <a:off x="5491092" y="2961775"/>
            <a:ext cx="1188132" cy="1134126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24" name="Imagem 23"/>
          <p:cNvPicPr/>
          <p:nvPr/>
        </p:nvPicPr>
        <p:blipFill>
          <a:blip r:embed="rId5"/>
          <a:srcRect/>
          <a:stretch/>
        </p:blipFill>
        <p:spPr bwMode="auto">
          <a:xfrm>
            <a:off x="6913353" y="1470869"/>
            <a:ext cx="1109894" cy="1134126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Retângulo de cantos arredondados 28"/>
          <p:cNvSpPr/>
          <p:nvPr/>
        </p:nvSpPr>
        <p:spPr>
          <a:xfrm>
            <a:off x="6908531" y="1452926"/>
            <a:ext cx="1188132" cy="1134126"/>
          </a:xfrm>
          <a:prstGeom prst="roundRect">
            <a:avLst/>
          </a:prstGeom>
          <a:solidFill>
            <a:schemeClr val="accent6">
              <a:lumMod val="65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5" name="CaixaDeTexto 24"/>
          <p:cNvSpPr txBox="1"/>
          <p:nvPr/>
        </p:nvSpPr>
        <p:spPr>
          <a:xfrm>
            <a:off x="6923776" y="3079254"/>
            <a:ext cx="98145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1050" dirty="0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6940150" y="2895778"/>
            <a:ext cx="1275105" cy="129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tângulo de cantos arredondados 39"/>
          <p:cNvSpPr/>
          <p:nvPr/>
        </p:nvSpPr>
        <p:spPr>
          <a:xfrm>
            <a:off x="6978059" y="2961775"/>
            <a:ext cx="1188132" cy="1134126"/>
          </a:xfrm>
          <a:prstGeom prst="roundRect">
            <a:avLst/>
          </a:prstGeom>
          <a:solidFill>
            <a:schemeClr val="bg1">
              <a:lumMod val="65000"/>
            </a:schemeClr>
          </a:solidFill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37" name="1 Rectángulo redondeado">
            <a:extLst>
              <a:ext uri="{FF2B5EF4-FFF2-40B4-BE49-F238E27FC236}">
                <a16:creationId xmlns:a16="http://schemas.microsoft.com/office/drawing/2014/main" id="{933A211A-2615-4C6F-A161-5FE84E4D17A0}"/>
              </a:ext>
            </a:extLst>
          </p:cNvPr>
          <p:cNvSpPr/>
          <p:nvPr/>
        </p:nvSpPr>
        <p:spPr>
          <a:xfrm>
            <a:off x="1547665" y="357504"/>
            <a:ext cx="6024460" cy="432048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dirty="0"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anose="020B0A04020102020204" pitchFamily="34" charset="0"/>
              </a:rPr>
              <a:t>MEMORY GAME</a:t>
            </a:r>
            <a:endParaRPr lang="es-ES" sz="1800" b="1" dirty="0">
              <a:solidFill>
                <a:prstClr val="white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94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9" grpId="0" animBg="1"/>
      <p:bldP spid="29" grpId="1" animBg="1"/>
      <p:bldP spid="40" grpId="0" animBg="1"/>
      <p:bldP spid="4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4B715D54-8A64-4F5C-A886-7798BAF66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9571" y="391687"/>
            <a:ext cx="1070174" cy="1084768"/>
          </a:xfrm>
          <a:prstGeom prst="roundRect">
            <a:avLst/>
          </a:prstGeom>
          <a:noFill/>
          <a:ln>
            <a:noFill/>
          </a:ln>
          <a:effectLst>
            <a:outerShdw dist="76200" dir="5400000" algn="ctr" rotWithShape="0">
              <a:schemeClr val="tx1">
                <a:lumMod val="50000"/>
                <a:lumOff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18 Rectángulo redondeado">
            <a:extLst>
              <a:ext uri="{FF2B5EF4-FFF2-40B4-BE49-F238E27FC236}">
                <a16:creationId xmlns:a16="http://schemas.microsoft.com/office/drawing/2014/main" id="{6707AF5B-40EE-458F-904A-C6C988A2A860}"/>
              </a:ext>
            </a:extLst>
          </p:cNvPr>
          <p:cNvSpPr/>
          <p:nvPr/>
        </p:nvSpPr>
        <p:spPr>
          <a:xfrm>
            <a:off x="2343745" y="3337029"/>
            <a:ext cx="1098947" cy="108585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76200" dir="5400000" algn="ctr" rotWithShape="0">
              <a:schemeClr val="tx1">
                <a:lumMod val="50000"/>
                <a:lumOff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dirty="0">
                <a:solidFill>
                  <a:prstClr val="black"/>
                </a:solidFill>
                <a:latin typeface="Calibri"/>
              </a:rPr>
              <a:t>grandpa</a:t>
            </a:r>
            <a:endParaRPr lang="es-ES" sz="1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22 Rectángulo redondeado">
            <a:extLst>
              <a:ext uri="{FF2B5EF4-FFF2-40B4-BE49-F238E27FC236}">
                <a16:creationId xmlns:a16="http://schemas.microsoft.com/office/drawing/2014/main" id="{F08F7B83-DFED-481B-A1BE-A761E10C8CD2}"/>
              </a:ext>
            </a:extLst>
          </p:cNvPr>
          <p:cNvSpPr/>
          <p:nvPr/>
        </p:nvSpPr>
        <p:spPr>
          <a:xfrm>
            <a:off x="7849034" y="3010546"/>
            <a:ext cx="1166856" cy="108466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76200" dir="5400000" algn="ctr" rotWithShape="0">
              <a:schemeClr val="tx1">
                <a:lumMod val="50000"/>
                <a:lumOff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dirty="0" err="1">
                <a:solidFill>
                  <a:prstClr val="black"/>
                </a:solidFill>
                <a:latin typeface="Calibri"/>
              </a:rPr>
              <a:t>grandma</a:t>
            </a:r>
            <a:endParaRPr lang="es-ES" sz="1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24 Rectángulo redondeado">
            <a:extLst>
              <a:ext uri="{FF2B5EF4-FFF2-40B4-BE49-F238E27FC236}">
                <a16:creationId xmlns:a16="http://schemas.microsoft.com/office/drawing/2014/main" id="{5F797BBE-4D31-4F9D-9659-F0A9D9A49DA4}"/>
              </a:ext>
            </a:extLst>
          </p:cNvPr>
          <p:cNvSpPr/>
          <p:nvPr/>
        </p:nvSpPr>
        <p:spPr>
          <a:xfrm>
            <a:off x="2343745" y="1893847"/>
            <a:ext cx="1098947" cy="10846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76200" dir="5400000" algn="ctr" rotWithShape="0">
              <a:schemeClr val="tx1">
                <a:lumMod val="50000"/>
                <a:lumOff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dirty="0" err="1">
                <a:solidFill>
                  <a:prstClr val="black"/>
                </a:solidFill>
                <a:latin typeface="Calibri"/>
              </a:rPr>
              <a:t>brother</a:t>
            </a:r>
            <a:endParaRPr lang="es-ES" sz="1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26 Rectángulo redondeado">
            <a:extLst>
              <a:ext uri="{FF2B5EF4-FFF2-40B4-BE49-F238E27FC236}">
                <a16:creationId xmlns:a16="http://schemas.microsoft.com/office/drawing/2014/main" id="{90613B52-8B62-478B-B477-1BEA4F0D3B5E}"/>
              </a:ext>
            </a:extLst>
          </p:cNvPr>
          <p:cNvSpPr/>
          <p:nvPr/>
        </p:nvSpPr>
        <p:spPr>
          <a:xfrm>
            <a:off x="7849034" y="1122209"/>
            <a:ext cx="1141365" cy="1006078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76200" dir="5400000" algn="ctr" rotWithShape="0">
              <a:schemeClr val="tx1">
                <a:lumMod val="50000"/>
                <a:lumOff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dirty="0">
                <a:solidFill>
                  <a:prstClr val="black"/>
                </a:solidFill>
                <a:latin typeface="Calibri"/>
              </a:rPr>
              <a:t>father</a:t>
            </a:r>
            <a:endParaRPr lang="es-ES" sz="18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28 Rectángulo redondeado">
            <a:extLst>
              <a:ext uri="{FF2B5EF4-FFF2-40B4-BE49-F238E27FC236}">
                <a16:creationId xmlns:a16="http://schemas.microsoft.com/office/drawing/2014/main" id="{C61A497C-061E-4FBF-A5C6-9B45EE73F5C9}"/>
              </a:ext>
            </a:extLst>
          </p:cNvPr>
          <p:cNvSpPr/>
          <p:nvPr/>
        </p:nvSpPr>
        <p:spPr>
          <a:xfrm>
            <a:off x="2343745" y="450665"/>
            <a:ext cx="1098947" cy="108465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dist="76200" dir="5400000" algn="ctr" rotWithShape="0">
              <a:schemeClr val="tx1">
                <a:lumMod val="50000"/>
                <a:lumOff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>
                <a:solidFill>
                  <a:prstClr val="black"/>
                </a:solidFill>
                <a:latin typeface="Calibri"/>
              </a:rPr>
              <a:t>mother</a:t>
            </a:r>
            <a:endParaRPr lang="es-ES" sz="18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id="{A2917B7C-B83C-46C5-AB8B-ECFB5ADD5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14412" y="1094726"/>
            <a:ext cx="1039769" cy="1068519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>
            <a:extLst>
              <a:ext uri="{FF2B5EF4-FFF2-40B4-BE49-F238E27FC236}">
                <a16:creationId xmlns:a16="http://schemas.microsoft.com/office/drawing/2014/main" id="{925A5047-9CC6-477E-A4C1-EF915A582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0255" y="3280887"/>
            <a:ext cx="1152281" cy="1141992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7483E43B-83BE-4952-A16E-EA3AC48EF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3048" y="1819093"/>
            <a:ext cx="1126697" cy="1141992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>
            <a:extLst>
              <a:ext uri="{FF2B5EF4-FFF2-40B4-BE49-F238E27FC236}">
                <a16:creationId xmlns:a16="http://schemas.microsoft.com/office/drawing/2014/main" id="{E8BF6305-6469-4BF1-8756-07DE4D613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14412" y="2961085"/>
            <a:ext cx="1108461" cy="1134121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791FEDE5-BD6F-4E54-BF2F-693CB285F2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/>
          <a:srcRect t="13326" b="13326"/>
          <a:stretch/>
        </p:blipFill>
        <p:spPr bwMode="auto">
          <a:xfrm>
            <a:off x="3604079" y="1539023"/>
            <a:ext cx="2514600" cy="18692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12 Botón de acción: Personalizar">
            <a:hlinkClick r:id="" action="ppaction://hlinkshowjump?jump=endshow" highlightClick="1"/>
            <a:extLst>
              <a:ext uri="{FF2B5EF4-FFF2-40B4-BE49-F238E27FC236}">
                <a16:creationId xmlns:a16="http://schemas.microsoft.com/office/drawing/2014/main" id="{916E6F07-6E93-4607-B23A-3EB0E8F06996}"/>
              </a:ext>
            </a:extLst>
          </p:cNvPr>
          <p:cNvSpPr/>
          <p:nvPr/>
        </p:nvSpPr>
        <p:spPr>
          <a:xfrm>
            <a:off x="8218743" y="36474"/>
            <a:ext cx="864096" cy="432048"/>
          </a:xfrm>
          <a:prstGeom prst="actionButtonBlank">
            <a:avLst/>
          </a:prstGeom>
          <a:gradFill>
            <a:gsLst>
              <a:gs pos="0">
                <a:srgbClr val="FFC000"/>
              </a:gs>
              <a:gs pos="100000">
                <a:srgbClr val="FFFF00"/>
              </a:gs>
            </a:gsLst>
            <a:lin ang="5400000" scaled="1"/>
          </a:gra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685800">
              <a:buClrTx/>
              <a:defRPr/>
            </a:pPr>
            <a:r>
              <a:rPr lang="es-ES_tradnl" sz="1800" b="1" dirty="0">
                <a:solidFill>
                  <a:srgbClr val="FF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libri"/>
              </a:rPr>
              <a:t>EXIT</a:t>
            </a:r>
            <a:endParaRPr lang="es-ES" sz="1800" b="1" dirty="0">
              <a:solidFill>
                <a:srgbClr val="FF0000"/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Calibri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  <p:bldP spid="25" grpId="0" animBg="1"/>
      <p:bldP spid="27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33CE6DF-BBFD-417F-ADC2-0EA493F2E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5084" y="1867454"/>
            <a:ext cx="4775835" cy="1980645"/>
          </a:xfrm>
        </p:spPr>
        <p:txBody>
          <a:bodyPr/>
          <a:lstStyle/>
          <a:p>
            <a:pPr algn="l"/>
            <a:r>
              <a:rPr lang="en-US" sz="8000" dirty="0"/>
              <a:t>Look, listen and </a:t>
            </a:r>
            <a:r>
              <a:rPr lang="en-US" sz="8000" dirty="0" smtClean="0"/>
              <a:t>repeat. </a:t>
            </a:r>
            <a:endParaRPr lang="en-US" sz="8000" dirty="0"/>
          </a:p>
        </p:txBody>
      </p:sp>
      <p:sp>
        <p:nvSpPr>
          <p:cNvPr id="7" name="Title 4">
            <a:extLst>
              <a:ext uri="{FF2B5EF4-FFF2-40B4-BE49-F238E27FC236}">
                <a16:creationId xmlns:a16="http://schemas.microsoft.com/office/drawing/2014/main" id="{DB97E65C-6E74-47AB-BA39-8C0248C10095}"/>
              </a:ext>
            </a:extLst>
          </p:cNvPr>
          <p:cNvSpPr txBox="1">
            <a:spLocks/>
          </p:cNvSpPr>
          <p:nvPr/>
        </p:nvSpPr>
        <p:spPr>
          <a:xfrm>
            <a:off x="3724275" y="693975"/>
            <a:ext cx="1695450" cy="13100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Passion One"/>
              <a:buNone/>
              <a:defRPr sz="3900" b="0" i="0" u="none" strike="noStrike" cap="none">
                <a:solidFill>
                  <a:schemeClr val="accent1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ssion One"/>
              <a:buNone/>
              <a:defRPr sz="3500" b="0" i="0" u="none" strike="noStrike" cap="none">
                <a:solidFill>
                  <a:schemeClr val="dk1"/>
                </a:solidFill>
                <a:latin typeface="Passion One"/>
                <a:ea typeface="Passion One"/>
                <a:cs typeface="Passion One"/>
                <a:sym typeface="Passion One"/>
              </a:defRPr>
            </a:lvl9pPr>
          </a:lstStyle>
          <a:p>
            <a:pPr algn="ctr"/>
            <a:r>
              <a:rPr lang="en-US" sz="8500" dirty="0" smtClean="0">
                <a:solidFill>
                  <a:srgbClr val="FF0000"/>
                </a:solidFill>
              </a:rPr>
              <a:t>2</a:t>
            </a:r>
            <a:endParaRPr lang="en-US" sz="8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51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C34D2502-702D-4461-B29F-0686EAAD7B8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24B413-1100-4ACC-9A7C-942117777B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3166"/>
          <a:stretch/>
        </p:blipFill>
        <p:spPr>
          <a:xfrm>
            <a:off x="0" y="942535"/>
            <a:ext cx="4529797" cy="32266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296">
                        <a14:foregroundMark x1="1408" y1="13832" x2="3944" y2="13832"/>
                        <a14:foregroundMark x1="4225" y1="11963" x2="5211" y2="11963"/>
                        <a14:foregroundMark x1="1408" y1="11589" x2="3239" y2="9907"/>
                        <a14:foregroundMark x1="84507" y1="15888" x2="98169" y2="29159"/>
                        <a14:foregroundMark x1="95211" y1="53271" x2="95915" y2="80000"/>
                        <a14:foregroundMark x1="95634" y1="34206" x2="95634" y2="51028"/>
                        <a14:foregroundMark x1="92676" y1="55701" x2="90563" y2="85047"/>
                        <a14:foregroundMark x1="89296" y1="89720" x2="97465" y2="92897"/>
                        <a14:foregroundMark x1="80986" y1="63925" x2="80000" y2="77944"/>
                        <a14:foregroundMark x1="83803" y1="63925" x2="83803" y2="71776"/>
                        <a14:foregroundMark x1="71127" y1="63551" x2="75634" y2="63178"/>
                        <a14:foregroundMark x1="70845" y1="60374" x2="64507" y2="65421"/>
                        <a14:foregroundMark x1="73380" y1="57570" x2="73662" y2="58879"/>
                        <a14:foregroundMark x1="78169" y1="61121" x2="80000" y2="58131"/>
                        <a14:foregroundMark x1="69859" y1="79065" x2="80986" y2="82617"/>
                        <a14:foregroundMark x1="83803" y1="80748" x2="81690" y2="82617"/>
                        <a14:foregroundMark x1="60000" y1="78692" x2="63239" y2="77570"/>
                        <a14:foregroundMark x1="4507" y1="79626" x2="14366" y2="91963"/>
                        <a14:foregroundMark x1="15352" y1="94019" x2="19718" y2="98318"/>
                        <a14:foregroundMark x1="3944" y1="67850" x2="986" y2="73271"/>
                        <a14:foregroundMark x1="8028" y1="49533" x2="7324" y2="55701"/>
                        <a14:foregroundMark x1="17465" y1="40000" x2="25493" y2="34206"/>
                        <a14:foregroundMark x1="13662" y1="65794" x2="8592" y2="74393"/>
                        <a14:foregroundMark x1="89577" y1="95888" x2="93380" y2="96822"/>
                        <a14:foregroundMark x1="77887" y1="17009" x2="83521" y2="19439"/>
                        <a14:foregroundMark x1="89296" y1="14766" x2="95915" y2="17383"/>
                        <a14:foregroundMark x1="58451" y1="12710" x2="71127" y2="17009"/>
                        <a14:foregroundMark x1="65493" y1="44673" x2="68873" y2="49533"/>
                        <a14:foregroundMark x1="46761" y1="45981" x2="43521" y2="54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67250" y="568709"/>
            <a:ext cx="4432759" cy="3600452"/>
          </a:xfrm>
          <a:prstGeom prst="rect">
            <a:avLst/>
          </a:prstGeom>
        </p:spPr>
      </p:pic>
      <p:pic>
        <p:nvPicPr>
          <p:cNvPr id="5" name="Track 12">
            <a:hlinkClick r:id="" action="ppaction://media"/>
            <a:extLst>
              <a:ext uri="{FF2B5EF4-FFF2-40B4-BE49-F238E27FC236}">
                <a16:creationId xmlns:a16="http://schemas.microsoft.com/office/drawing/2014/main" id="{085FBF18-C0F9-4413-99A7-EB0B4F666F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5083" y="0"/>
            <a:ext cx="756582" cy="75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48289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435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t="3166"/>
          <a:stretch/>
        </p:blipFill>
        <p:spPr>
          <a:xfrm>
            <a:off x="86474" y="1065605"/>
            <a:ext cx="4529797" cy="322662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296">
                        <a14:foregroundMark x1="1408" y1="13832" x2="3944" y2="13832"/>
                        <a14:foregroundMark x1="4225" y1="11963" x2="5211" y2="11963"/>
                        <a14:foregroundMark x1="1408" y1="11589" x2="3239" y2="9907"/>
                        <a14:foregroundMark x1="84507" y1="15888" x2="98169" y2="29159"/>
                        <a14:foregroundMark x1="95211" y1="53271" x2="95915" y2="80000"/>
                        <a14:foregroundMark x1="95634" y1="34206" x2="95634" y2="51028"/>
                        <a14:foregroundMark x1="92676" y1="55701" x2="90563" y2="85047"/>
                        <a14:foregroundMark x1="89296" y1="89720" x2="97465" y2="92897"/>
                        <a14:foregroundMark x1="80986" y1="63925" x2="80000" y2="77944"/>
                        <a14:foregroundMark x1="83803" y1="63925" x2="83803" y2="71776"/>
                        <a14:foregroundMark x1="71127" y1="63551" x2="75634" y2="63178"/>
                        <a14:foregroundMark x1="70845" y1="60374" x2="64507" y2="65421"/>
                        <a14:foregroundMark x1="73380" y1="57570" x2="73662" y2="58879"/>
                        <a14:foregroundMark x1="78169" y1="61121" x2="80000" y2="58131"/>
                        <a14:foregroundMark x1="69859" y1="79065" x2="80986" y2="82617"/>
                        <a14:foregroundMark x1="83803" y1="80748" x2="81690" y2="82617"/>
                        <a14:foregroundMark x1="60000" y1="78692" x2="63239" y2="77570"/>
                        <a14:foregroundMark x1="4507" y1="79626" x2="14366" y2="91963"/>
                        <a14:foregroundMark x1="15352" y1="94019" x2="19718" y2="98318"/>
                        <a14:foregroundMark x1="3944" y1="67850" x2="986" y2="73271"/>
                        <a14:foregroundMark x1="8028" y1="49533" x2="7324" y2="55701"/>
                        <a14:foregroundMark x1="17465" y1="40000" x2="25493" y2="34206"/>
                        <a14:foregroundMark x1="13662" y1="65794" x2="8592" y2="74393"/>
                        <a14:foregroundMark x1="89577" y1="95888" x2="93380" y2="96822"/>
                        <a14:foregroundMark x1="77887" y1="17009" x2="83521" y2="19439"/>
                        <a14:foregroundMark x1="89296" y1="14766" x2="95915" y2="17383"/>
                        <a14:foregroundMark x1="58451" y1="12710" x2="71127" y2="17009"/>
                        <a14:foregroundMark x1="65493" y1="44673" x2="68873" y2="49533"/>
                        <a14:foregroundMark x1="46761" y1="45981" x2="43521" y2="545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16271" y="691779"/>
            <a:ext cx="4432759" cy="36004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B0EBD88-DE42-48F0-862B-D6587AE7546A}"/>
              </a:ext>
            </a:extLst>
          </p:cNvPr>
          <p:cNvSpPr/>
          <p:nvPr/>
        </p:nvSpPr>
        <p:spPr>
          <a:xfrm>
            <a:off x="1907239" y="1201860"/>
            <a:ext cx="1891037" cy="292215"/>
          </a:xfrm>
          <a:prstGeom prst="rect">
            <a:avLst/>
          </a:prstGeom>
          <a:solidFill>
            <a:srgbClr val="FFECCE"/>
          </a:solidFill>
          <a:ln>
            <a:solidFill>
              <a:srgbClr val="FFEC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6D01A4-1ECE-4012-9A93-479E0D3A3411}"/>
              </a:ext>
            </a:extLst>
          </p:cNvPr>
          <p:cNvSpPr/>
          <p:nvPr/>
        </p:nvSpPr>
        <p:spPr>
          <a:xfrm>
            <a:off x="468195" y="3421171"/>
            <a:ext cx="1543485" cy="236429"/>
          </a:xfrm>
          <a:prstGeom prst="rect">
            <a:avLst/>
          </a:prstGeom>
          <a:solidFill>
            <a:srgbClr val="FFECCE"/>
          </a:solidFill>
          <a:ln>
            <a:solidFill>
              <a:srgbClr val="FFEC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4C76DB8-B715-409E-8846-86BA6DB7C84C}"/>
              </a:ext>
            </a:extLst>
          </p:cNvPr>
          <p:cNvSpPr/>
          <p:nvPr/>
        </p:nvSpPr>
        <p:spPr>
          <a:xfrm>
            <a:off x="2589646" y="3820510"/>
            <a:ext cx="1518120" cy="210122"/>
          </a:xfrm>
          <a:prstGeom prst="rect">
            <a:avLst/>
          </a:prstGeom>
          <a:solidFill>
            <a:srgbClr val="FFECCE"/>
          </a:solidFill>
          <a:ln>
            <a:solidFill>
              <a:srgbClr val="FFEC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D24E62-48A2-4E60-9D73-409C55113F8D}"/>
              </a:ext>
            </a:extLst>
          </p:cNvPr>
          <p:cNvSpPr/>
          <p:nvPr/>
        </p:nvSpPr>
        <p:spPr>
          <a:xfrm>
            <a:off x="6534879" y="755777"/>
            <a:ext cx="1656022" cy="204343"/>
          </a:xfrm>
          <a:prstGeom prst="rect">
            <a:avLst/>
          </a:prstGeom>
          <a:solidFill>
            <a:srgbClr val="FFECCE"/>
          </a:solidFill>
          <a:ln>
            <a:solidFill>
              <a:srgbClr val="FFEC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AE2026-5F5C-4A5F-823B-BED053742734}"/>
              </a:ext>
            </a:extLst>
          </p:cNvPr>
          <p:cNvSpPr/>
          <p:nvPr/>
        </p:nvSpPr>
        <p:spPr>
          <a:xfrm>
            <a:off x="4867423" y="1494075"/>
            <a:ext cx="1481288" cy="253942"/>
          </a:xfrm>
          <a:prstGeom prst="rect">
            <a:avLst/>
          </a:prstGeom>
          <a:solidFill>
            <a:srgbClr val="FFECCE"/>
          </a:solidFill>
          <a:ln>
            <a:solidFill>
              <a:srgbClr val="FFEC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04EE7D6-D2AF-42EA-9760-AFCEBE20715E}"/>
              </a:ext>
            </a:extLst>
          </p:cNvPr>
          <p:cNvSpPr/>
          <p:nvPr/>
        </p:nvSpPr>
        <p:spPr>
          <a:xfrm>
            <a:off x="6224605" y="3820510"/>
            <a:ext cx="1434614" cy="228255"/>
          </a:xfrm>
          <a:prstGeom prst="rect">
            <a:avLst/>
          </a:prstGeom>
          <a:solidFill>
            <a:srgbClr val="FFECCE"/>
          </a:solidFill>
          <a:ln>
            <a:solidFill>
              <a:srgbClr val="FFEC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905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Adventure Seeker Workshop by Slidesgo">
  <a:themeElements>
    <a:clrScheme name="Simple Light">
      <a:dk1>
        <a:srgbClr val="50334D"/>
      </a:dk1>
      <a:lt1>
        <a:srgbClr val="FFFFFF"/>
      </a:lt1>
      <a:dk2>
        <a:srgbClr val="FCE6E0"/>
      </a:dk2>
      <a:lt2>
        <a:srgbClr val="FEAAA8"/>
      </a:lt2>
      <a:accent1>
        <a:srgbClr val="7051B2"/>
      </a:accent1>
      <a:accent2>
        <a:srgbClr val="FFA532"/>
      </a:accent2>
      <a:accent3>
        <a:srgbClr val="FFD080"/>
      </a:accent3>
      <a:accent4>
        <a:srgbClr val="FF6064"/>
      </a:accent4>
      <a:accent5>
        <a:srgbClr val="FFFFFF"/>
      </a:accent5>
      <a:accent6>
        <a:srgbClr val="FFFFFF"/>
      </a:accent6>
      <a:hlink>
        <a:srgbClr val="5033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ver The Rainbow by Slidesgo">
  <a:themeElements>
    <a:clrScheme name="Simple Light">
      <a:dk1>
        <a:srgbClr val="A578DA"/>
      </a:dk1>
      <a:lt1>
        <a:srgbClr val="FFDEDE"/>
      </a:lt1>
      <a:dk2>
        <a:srgbClr val="FE6761"/>
      </a:dk2>
      <a:lt2>
        <a:srgbClr val="FEA667"/>
      </a:lt2>
      <a:accent1>
        <a:srgbClr val="FCC552"/>
      </a:accent1>
      <a:accent2>
        <a:srgbClr val="52CFDD"/>
      </a:accent2>
      <a:accent3>
        <a:srgbClr val="82B3E8"/>
      </a:accent3>
      <a:accent4>
        <a:srgbClr val="98D1A1"/>
      </a:accent4>
      <a:accent5>
        <a:srgbClr val="FFFFFF"/>
      </a:accent5>
      <a:accent6>
        <a:srgbClr val="FFFFFF"/>
      </a:accent6>
      <a:hlink>
        <a:srgbClr val="A578D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655</TotalTime>
  <Words>344</Words>
  <Application>Microsoft Office PowerPoint</Application>
  <PresentationFormat>On-screen Show (16:9)</PresentationFormat>
  <Paragraphs>77</Paragraphs>
  <Slides>33</Slides>
  <Notes>15</Notes>
  <HiddenSlides>0</HiddenSlides>
  <MMClips>9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49" baseType="lpstr">
      <vt:lpstr>Comic Sans MS</vt:lpstr>
      <vt:lpstr>Comfortaa Medium</vt:lpstr>
      <vt:lpstr>Sport Day</vt:lpstr>
      <vt:lpstr>Times New Roman</vt:lpstr>
      <vt:lpstr>Barlow</vt:lpstr>
      <vt:lpstr>Passion One</vt:lpstr>
      <vt:lpstr>Calibri</vt:lpstr>
      <vt:lpstr>Arial Black</vt:lpstr>
      <vt:lpstr>Arial</vt:lpstr>
      <vt:lpstr>Montserrat</vt:lpstr>
      <vt:lpstr>Fira Sans Extra Condensed Medium</vt:lpstr>
      <vt:lpstr>Hind</vt:lpstr>
      <vt:lpstr>Darker Grotesque SemiBold</vt:lpstr>
      <vt:lpstr>Adventure Seeker Workshop by Slidesgo</vt:lpstr>
      <vt:lpstr>Over The Rainbow by Slidesgo</vt:lpstr>
      <vt:lpstr>1_Tema de Office</vt:lpstr>
      <vt:lpstr>PowerPoint Presentation</vt:lpstr>
      <vt:lpstr>PowerPoint Presentation</vt:lpstr>
      <vt:lpstr>Contents </vt:lpstr>
      <vt:lpstr>Warm-up and review</vt:lpstr>
      <vt:lpstr>PowerPoint Presentation</vt:lpstr>
      <vt:lpstr>PowerPoint Presentation</vt:lpstr>
      <vt:lpstr>Look, listen and repeat. </vt:lpstr>
      <vt:lpstr>PowerPoint Presentation</vt:lpstr>
      <vt:lpstr>PowerPoint Presentation</vt:lpstr>
      <vt:lpstr>Listen, point and say.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talk.</vt:lpstr>
      <vt:lpstr>PowerPoint Presentation</vt:lpstr>
      <vt:lpstr>Look and say.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 corner and wrap-up</vt:lpstr>
      <vt:lpstr>Game time!!!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Giang Do</cp:lastModifiedBy>
  <cp:revision>46</cp:revision>
  <dcterms:modified xsi:type="dcterms:W3CDTF">2022-08-09T03:34:22Z</dcterms:modified>
</cp:coreProperties>
</file>