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</p:sldMasterIdLst>
  <p:notesMasterIdLst>
    <p:notesMasterId r:id="rId36"/>
  </p:notesMasterIdLst>
  <p:sldIdLst>
    <p:sldId id="371" r:id="rId3"/>
    <p:sldId id="373" r:id="rId4"/>
    <p:sldId id="329" r:id="rId5"/>
    <p:sldId id="330" r:id="rId6"/>
    <p:sldId id="338" r:id="rId7"/>
    <p:sldId id="339" r:id="rId8"/>
    <p:sldId id="343" r:id="rId9"/>
    <p:sldId id="340" r:id="rId10"/>
    <p:sldId id="342" r:id="rId11"/>
    <p:sldId id="337" r:id="rId12"/>
    <p:sldId id="331" r:id="rId13"/>
    <p:sldId id="349" r:id="rId14"/>
    <p:sldId id="366" r:id="rId15"/>
    <p:sldId id="365" r:id="rId16"/>
    <p:sldId id="364" r:id="rId17"/>
    <p:sldId id="336" r:id="rId18"/>
    <p:sldId id="350" r:id="rId19"/>
    <p:sldId id="332" r:id="rId20"/>
    <p:sldId id="347" r:id="rId21"/>
    <p:sldId id="369" r:id="rId22"/>
    <p:sldId id="370" r:id="rId23"/>
    <p:sldId id="368" r:id="rId24"/>
    <p:sldId id="367" r:id="rId25"/>
    <p:sldId id="335" r:id="rId26"/>
    <p:sldId id="333" r:id="rId27"/>
    <p:sldId id="348" r:id="rId28"/>
    <p:sldId id="334" r:id="rId29"/>
    <p:sldId id="344" r:id="rId30"/>
    <p:sldId id="354" r:id="rId31"/>
    <p:sldId id="359" r:id="rId32"/>
    <p:sldId id="362" r:id="rId33"/>
    <p:sldId id="361" r:id="rId34"/>
    <p:sldId id="372" r:id="rId35"/>
  </p:sldIdLst>
  <p:sldSz cx="9144000" cy="5143500" type="screen16x9"/>
  <p:notesSz cx="6858000" cy="9144000"/>
  <p:embeddedFontLst>
    <p:embeddedFont>
      <p:font typeface="Sport Day" panose="020B060402020202020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Arial Black" panose="020B0A04020102020204" pitchFamily="34" charset="0"/>
      <p:bold r:id="rId50"/>
    </p:embeddedFont>
    <p:embeddedFont>
      <p:font typeface="Passion One" panose="020B0604020202020204" charset="0"/>
      <p:regular r:id="rId51"/>
      <p:bold r:id="rId52"/>
    </p:embeddedFont>
    <p:embeddedFont>
      <p:font typeface="Comfortaa Medium" panose="020B060402020202020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85203-3AAF-4F2A-8C0E-4A7CD3464404}">
  <a:tblStyle styleId="{B5E85203-3AAF-4F2A-8C0E-4A7CD3464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0139" autoAdjust="0"/>
  </p:normalViewPr>
  <p:slideViewPr>
    <p:cSldViewPr snapToGrid="0">
      <p:cViewPr varScale="1">
        <p:scale>
          <a:sx n="132" d="100"/>
          <a:sy n="132" d="100"/>
        </p:scale>
        <p:origin x="840" y="-4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516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05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992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38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8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527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Sing and dance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Play the music for pupils to sing and do 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actions.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 the music stops, students stop their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actions.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Anyone who can not stop in time will be eliminated.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sing and dance.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9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80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groups of four.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each group a sentence that is cut into pieces. Ask them to arrange the words to make a complete sentence, then read it aloud.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faster group will be the winner.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09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35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80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to choose one letter. 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4336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08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5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28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3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90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F0A241-7DA6-4AA9-9229-F2030C743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7CFE7-D142-48F7-AEFA-A316C1CD9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650E5-A0A9-419D-AD3C-2A9077366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9B04-CB6A-4935-8B04-AF40D344E8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970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44D8D-2988-42B3-AED5-AE711B43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D63904-C362-424C-AFB2-AA460364D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ED37A-DBA0-4CB9-83A4-1249EE35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58CF9-6391-41CB-B792-12EB650FED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83452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EA0DAD-E700-458D-B636-8B84AFC86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62DA8A-3BB5-40E3-9804-480F07399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9110F8-10BC-486B-B391-5C5C87E40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F1AD5-C3F4-4CBE-B41D-9474574CA3E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5544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8DA35-0E0C-481E-9073-BB4B2EB30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D7F0E-4EE5-4931-BD5D-9A76595E7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C6541-99EA-4054-A635-229595979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0FB48-5D78-4CC1-AE95-F529089334D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67201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D8A7B7-8978-43D8-B4CE-F037F9815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4ABF37-D21B-408D-A36B-D6DAB3E18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ED09C4-733B-472C-AC3B-A82974932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D271-6FF7-4D4A-B238-903C16A5DA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8502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BD633-50B9-420E-9477-D9DCF9F5C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889506-5596-444C-851F-E45E49148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0E01C9-A280-400B-969B-96D706132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616B6-A4D1-4F61-9965-DA99A6A71B9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4780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FDFB2C-447C-4D56-9493-94191FD5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18E892-4678-46C3-9230-73ED320A0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B44192-A790-4FD7-8F21-6CC656CC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BC71-6B64-4983-894F-059D4769A1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4745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A2351-8D2E-4964-A36D-2DE551267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84D3D-B685-49C4-9F0A-1CF7D9359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7E41E-8B35-4608-8A82-316039C58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A2504-A7E0-4F86-A730-5C82E0976FAC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347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29955-1788-4AE8-9B23-37A9BD9AB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E8353-D17C-4B6C-BC72-D8572AE4E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02939-90C4-404F-ACB1-A8878B20B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A20E-7FAA-4A6E-B63D-5E08D7E1CF1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7966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D670A5-607D-43CA-BE6E-BE7CFFF88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84D9D4-B88F-42BC-A1A5-95E2DCCF0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0149F-19C8-460E-B97C-508D343D4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9957-B76E-433C-8482-F7B7675B84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95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0D67DC-BB64-432C-B15A-F6329D222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950C3-6AC2-456D-B716-7F7B9A036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2E5A0-EA25-4809-8AB7-71F5CC1F4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1445C-34E2-4E5F-9247-28D7E53B4C6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7247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1116738" y="2004750"/>
            <a:ext cx="1457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1"/>
          </p:nvPr>
        </p:nvSpPr>
        <p:spPr>
          <a:xfrm>
            <a:off x="1116738" y="2438875"/>
            <a:ext cx="29433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/>
          </p:nvPr>
        </p:nvSpPr>
        <p:spPr>
          <a:xfrm>
            <a:off x="872400" y="445025"/>
            <a:ext cx="7378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-692300" y="-208147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7441275" y="539500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 rot="-5400000">
            <a:off x="7708440" y="3939605"/>
            <a:ext cx="1789990" cy="2640135"/>
            <a:chOff x="2874425" y="502000"/>
            <a:chExt cx="614125" cy="905800"/>
          </a:xfrm>
        </p:grpSpPr>
        <p:sp>
          <p:nvSpPr>
            <p:cNvPr id="255" name="Google Shape;255;p2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4"/>
          <p:cNvSpPr/>
          <p:nvPr/>
        </p:nvSpPr>
        <p:spPr>
          <a:xfrm>
            <a:off x="-632875" y="419281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9" r:id="rId4"/>
    <p:sldLayoutId id="2147483670" r:id="rId5"/>
    <p:sldLayoutId id="2147483672" r:id="rId6"/>
    <p:sldLayoutId id="2147483673" r:id="rId7"/>
    <p:sldLayoutId id="2147483674" r:id="rId8"/>
    <p:sldLayoutId id="2147483717" r:id="rId9"/>
    <p:sldLayoutId id="214748371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0FD9F8-9DEA-4CF8-BD22-D6ADE0AC0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9238A8-FB91-42EA-BEB8-0EB92A956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EED1E6-5F00-4EBB-9D0D-5C774308FC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7515D86-6956-42AA-A98C-87F891A489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C4CB0A-5FE1-4D86-B741-A2E9A38146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381F4FB9-337F-4D9A-978A-3B9603DC778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41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7426363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Listen and </a:t>
            </a:r>
            <a:r>
              <a:rPr lang="en-US" sz="9600" dirty="0" smtClean="0"/>
              <a:t>tick.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4">
            <a:hlinkClick r:id="" action="ppaction://media"/>
            <a:extLst>
              <a:ext uri="{FF2B5EF4-FFF2-40B4-BE49-F238E27FC236}">
                <a16:creationId xmlns:a16="http://schemas.microsoft.com/office/drawing/2014/main" id="{716ACE84-7522-402B-A9E8-2596E9BD3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179" y="2731169"/>
            <a:ext cx="1012926" cy="10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1852" cy="2430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925" y="2560653"/>
            <a:ext cx="5948892" cy="2582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2870864" y="2055435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8819758" y="4710887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4">
            <a:hlinkClick r:id="" action="ppaction://media"/>
            <a:extLst>
              <a:ext uri="{FF2B5EF4-FFF2-40B4-BE49-F238E27FC236}">
                <a16:creationId xmlns:a16="http://schemas.microsoft.com/office/drawing/2014/main" id="{D087E8F9-29D1-40FA-9142-E6E6FA091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8" end="13983.6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11" y="60279"/>
            <a:ext cx="677100" cy="677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701196" y="124208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08112" y="1242089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F30670-5CF7-4B24-BAB1-BC67D1F91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117" y="2760245"/>
            <a:ext cx="3045883" cy="2030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51523" y="981980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364922" y="98198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2F64-6E5D-495B-9AAD-FCAB2BCFB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19" y="2571750"/>
            <a:ext cx="3479120" cy="2319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34167-374B-4753-976D-65DDE687B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58" y="2571750"/>
            <a:ext cx="3479120" cy="2324255"/>
          </a:xfrm>
          <a:prstGeom prst="rect">
            <a:avLst/>
          </a:prstGeom>
        </p:spPr>
      </p:pic>
      <p:pic>
        <p:nvPicPr>
          <p:cNvPr id="16" name="Track 13">
            <a:hlinkClick r:id="" action="ppaction://media"/>
            <a:extLst>
              <a:ext uri="{FF2B5EF4-FFF2-40B4-BE49-F238E27FC236}">
                <a16:creationId xmlns:a16="http://schemas.microsoft.com/office/drawing/2014/main" id="{06ED239D-ECBB-44AF-AA42-734F6CD64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88" end="266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87" y="60279"/>
            <a:ext cx="673647" cy="673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93620" y="1269352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99744" y="1269352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F1F5F659-994B-49E7-B0DD-09AF48EE5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7" end="970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90" y="66393"/>
            <a:ext cx="745716" cy="74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2E9-9B8C-453B-A0C0-ADFA8EA13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985" y="2701085"/>
            <a:ext cx="3244262" cy="2162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6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3015031" y="1217207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043" y="2692219"/>
            <a:ext cx="3250745" cy="2167163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E71EC37F-B2E0-4AF2-84D8-2CADA16C10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7" end="2729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7" y="0"/>
            <a:ext cx="761113" cy="76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FDBEA-60DB-456A-BCE6-C8431E72AA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30" b="70741" l="65365" r="90000">
                        <a14:foregroundMark x1="71927" y1="33333" x2="69740" y2="68148"/>
                        <a14:foregroundMark x1="69740" y1="68148" x2="69167" y2="69074"/>
                        <a14:foregroundMark x1="70885" y1="32870" x2="70781" y2="45000"/>
                        <a14:foregroundMark x1="70781" y1="45000" x2="68333" y2="54722"/>
                        <a14:foregroundMark x1="68333" y1="54722" x2="68333" y2="54722"/>
                        <a14:foregroundMark x1="70573" y1="30648" x2="68438" y2="53148"/>
                        <a14:foregroundMark x1="68438" y1="53148" x2="66302" y2="55000"/>
                        <a14:foregroundMark x1="71719" y1="57222" x2="73177" y2="66852"/>
                        <a14:foregroundMark x1="70104" y1="68056" x2="84792" y2="66204"/>
                        <a14:foregroundMark x1="80781" y1="67593" x2="65938" y2="69444"/>
                        <a14:foregroundMark x1="76667" y1="31296" x2="79167" y2="52500"/>
                        <a14:foregroundMark x1="84115" y1="28981" x2="90104" y2="40093"/>
                        <a14:foregroundMark x1="89063" y1="28611" x2="82188" y2="40370"/>
                        <a14:foregroundMark x1="82188" y1="40370" x2="80000" y2="42315"/>
                        <a14:foregroundMark x1="69427" y1="27778" x2="77760" y2="28148"/>
                        <a14:foregroundMark x1="77760" y1="28148" x2="85625" y2="27778"/>
                        <a14:foregroundMark x1="85625" y1="27778" x2="88594" y2="29259"/>
                        <a14:foregroundMark x1="66510" y1="34907" x2="66979" y2="56389"/>
                        <a14:foregroundMark x1="65833" y1="34074" x2="68229" y2="34907"/>
                        <a14:foregroundMark x1="66042" y1="34352" x2="65938" y2="40278"/>
                        <a14:foregroundMark x1="86302" y1="60278" x2="89948" y2="51667"/>
                        <a14:foregroundMark x1="89948" y1="51667" x2="89740" y2="45370"/>
                        <a14:foregroundMark x1="86042" y1="61759" x2="89948" y2="57222"/>
                        <a14:foregroundMark x1="87188" y1="59444" x2="89635" y2="60741"/>
                        <a14:foregroundMark x1="65521" y1="70741" x2="65521" y2="66204"/>
                        <a14:foregroundMark x1="69063" y1="27130" x2="77031" y2="28241"/>
                        <a14:foregroundMark x1="77031" y1="28241" x2="84010" y2="28148"/>
                        <a14:foregroundMark x1="84010" y1="28148" x2="84688" y2="27778"/>
                        <a14:foregroundMark x1="65521" y1="34352" x2="66094" y2="38056"/>
                        <a14:foregroundMark x1="65521" y1="33333" x2="66094" y2="38981"/>
                        <a14:foregroundMark x1="65365" y1="33148" x2="65521" y2="37407"/>
                      </a14:backgroundRemoval>
                    </a14:imgEffect>
                  </a14:imgLayer>
                </a14:imgProps>
              </a:ext>
            </a:extLst>
          </a:blip>
          <a:srcRect l="65334" t="23665" r="9250" b="29904"/>
          <a:stretch/>
        </p:blipFill>
        <p:spPr>
          <a:xfrm>
            <a:off x="5537393" y="2561735"/>
            <a:ext cx="2363009" cy="2428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7585EA-6845-4BA6-A847-648A699D7B3D}"/>
              </a:ext>
            </a:extLst>
          </p:cNvPr>
          <p:cNvSpPr/>
          <p:nvPr/>
        </p:nvSpPr>
        <p:spPr>
          <a:xfrm>
            <a:off x="6310683" y="120410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787431" y="1982580"/>
            <a:ext cx="7569138" cy="2116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Look, complete and </a:t>
            </a:r>
            <a:r>
              <a:rPr lang="en-US" sz="9600" dirty="0" smtClean="0"/>
              <a:t>read.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4" y="89514"/>
            <a:ext cx="7772652" cy="49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" y="0"/>
            <a:ext cx="8927432" cy="503680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906A187-6461-4929-B66F-E46C3E292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822" y="1663684"/>
            <a:ext cx="2228841" cy="627851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7C4C0635-DC21-42B5-9B64-1BC2329231E8}"/>
              </a:ext>
            </a:extLst>
          </p:cNvPr>
          <p:cNvSpPr txBox="1">
            <a:spLocks/>
          </p:cNvSpPr>
          <p:nvPr/>
        </p:nvSpPr>
        <p:spPr>
          <a:xfrm>
            <a:off x="6915159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9DCBFD72-99D8-4BEF-93AB-8715A6D2F4FC}"/>
              </a:ext>
            </a:extLst>
          </p:cNvPr>
          <p:cNvSpPr txBox="1">
            <a:spLocks/>
          </p:cNvSpPr>
          <p:nvPr/>
        </p:nvSpPr>
        <p:spPr>
          <a:xfrm>
            <a:off x="1587976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EDBA6DFE-440C-48B9-B736-F0598FC2C263}"/>
              </a:ext>
            </a:extLst>
          </p:cNvPr>
          <p:cNvSpPr txBox="1">
            <a:spLocks/>
          </p:cNvSpPr>
          <p:nvPr/>
        </p:nvSpPr>
        <p:spPr>
          <a:xfrm>
            <a:off x="6408759" y="1712988"/>
            <a:ext cx="2390780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16293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52F569-B2AA-49CC-9461-1EAB5EAD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0" y="-75255"/>
            <a:ext cx="2943300" cy="527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33" y="900837"/>
            <a:ext cx="6964272" cy="967265"/>
          </a:xfrm>
        </p:spPr>
        <p:txBody>
          <a:bodyPr/>
          <a:lstStyle/>
          <a:p>
            <a:r>
              <a:rPr lang="en-US" sz="4400" dirty="0" smtClean="0">
                <a:solidFill>
                  <a:srgbClr val="020202"/>
                </a:solidFill>
              </a:rPr>
              <a:t>- What’s </a:t>
            </a:r>
            <a:r>
              <a:rPr lang="en-US" sz="4400" dirty="0">
                <a:solidFill>
                  <a:srgbClr val="020202"/>
                </a:solidFill>
              </a:rPr>
              <a:t>her/ his job?</a:t>
            </a:r>
          </a:p>
          <a:p>
            <a:endParaRPr lang="en-US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52303D-B051-4104-BE99-2EC0DFD3954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56718" y="20085"/>
            <a:ext cx="4316820" cy="572700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58076-F24A-4D04-892A-808B1C50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114052" y="1822064"/>
            <a:ext cx="2477091" cy="332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" y="2291800"/>
            <a:ext cx="2544679" cy="3060903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203233" y="1600790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400" dirty="0" smtClean="0">
                <a:solidFill>
                  <a:srgbClr val="0070C0"/>
                </a:solidFill>
              </a:rPr>
              <a:t>- She’s</a:t>
            </a:r>
            <a:r>
              <a:rPr lang="en-US" sz="4400" dirty="0">
                <a:solidFill>
                  <a:srgbClr val="0070C0"/>
                </a:solidFill>
              </a:rPr>
              <a:t>/ He’s _______.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5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rgbClr val="FFEADC"/>
                </a:solidFill>
                <a:latin typeface="Comic Sans MS" panose="030F0702030302020204" pitchFamily="66" charset="0"/>
              </a:rPr>
              <a:t>1 – Period 2</a:t>
            </a:r>
            <a:endParaRPr lang="en-US" sz="2800" b="1" dirty="0">
              <a:solidFill>
                <a:srgbClr val="FFEAD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3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7" y="521249"/>
            <a:ext cx="7256789" cy="967265"/>
          </a:xfrm>
        </p:spPr>
        <p:txBody>
          <a:bodyPr/>
          <a:lstStyle/>
          <a:p>
            <a:r>
              <a:rPr lang="en-US" sz="4800" dirty="0" smtClean="0">
                <a:solidFill>
                  <a:srgbClr val="020202"/>
                </a:solidFill>
              </a:rPr>
              <a:t>- What’s </a:t>
            </a:r>
            <a:r>
              <a:rPr lang="en-US" sz="4800" dirty="0">
                <a:solidFill>
                  <a:srgbClr val="020202"/>
                </a:solidFill>
              </a:rPr>
              <a:t>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2" y="2976610"/>
            <a:ext cx="1616119" cy="194397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99497" y="1265296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 smtClean="0">
                <a:solidFill>
                  <a:srgbClr val="0070C0"/>
                </a:solidFill>
              </a:rPr>
              <a:t>- She’s</a:t>
            </a:r>
            <a:r>
              <a:rPr lang="en-US" sz="4800" dirty="0">
                <a:solidFill>
                  <a:srgbClr val="0070C0"/>
                </a:solidFill>
              </a:rPr>
              <a:t>/ He’s _______.</a:t>
            </a:r>
          </a:p>
          <a:p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448E277D-8BF8-4FCE-87C4-E81577367DFF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61976-B8C4-449D-80FF-EDB41BED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9" y="2352876"/>
            <a:ext cx="3735282" cy="2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55854-B6CE-474D-8D9D-4C5ABFED0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318740" y="2730901"/>
            <a:ext cx="1680220" cy="22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133" y="508170"/>
            <a:ext cx="7311610" cy="967265"/>
          </a:xfrm>
        </p:spPr>
        <p:txBody>
          <a:bodyPr/>
          <a:lstStyle/>
          <a:p>
            <a:r>
              <a:rPr lang="en-US" sz="4800" dirty="0" smtClean="0">
                <a:solidFill>
                  <a:srgbClr val="020202"/>
                </a:solidFill>
              </a:rPr>
              <a:t>- What’s </a:t>
            </a:r>
            <a:r>
              <a:rPr lang="en-US" sz="4800" dirty="0">
                <a:solidFill>
                  <a:srgbClr val="020202"/>
                </a:solidFill>
              </a:rPr>
              <a:t>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6" y="2843820"/>
            <a:ext cx="1703205" cy="2048724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01133" y="1192362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 smtClean="0">
                <a:solidFill>
                  <a:srgbClr val="0070C0"/>
                </a:solidFill>
              </a:rPr>
              <a:t>- She’s</a:t>
            </a:r>
            <a:r>
              <a:rPr lang="en-US" sz="4800" dirty="0">
                <a:solidFill>
                  <a:srgbClr val="0070C0"/>
                </a:solidFill>
              </a:rPr>
              <a:t>/ He’s _______.</a:t>
            </a:r>
          </a:p>
          <a:p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B7E201D-5D7C-4343-9C1D-5F942F533970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460DB-B83E-4AFB-B59F-A540D394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31" y="2245157"/>
            <a:ext cx="3718865" cy="247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2603C-7725-4E10-A68A-714E0D558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32660" y="2613216"/>
            <a:ext cx="1791200" cy="24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1" y="464670"/>
            <a:ext cx="7243882" cy="967265"/>
          </a:xfrm>
        </p:spPr>
        <p:txBody>
          <a:bodyPr/>
          <a:lstStyle/>
          <a:p>
            <a:r>
              <a:rPr lang="en-US" sz="4800" dirty="0" smtClean="0">
                <a:solidFill>
                  <a:srgbClr val="020202"/>
                </a:solidFill>
              </a:rPr>
              <a:t>- What’s </a:t>
            </a:r>
            <a:r>
              <a:rPr lang="en-US" sz="4800" dirty="0">
                <a:solidFill>
                  <a:srgbClr val="020202"/>
                </a:solidFill>
              </a:rPr>
              <a:t>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2861021"/>
            <a:ext cx="1790290" cy="2153476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22861" y="1324535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 smtClean="0">
                <a:solidFill>
                  <a:srgbClr val="0070C0"/>
                </a:solidFill>
              </a:rPr>
              <a:t>- She’s</a:t>
            </a:r>
            <a:r>
              <a:rPr lang="en-US" sz="4800" dirty="0">
                <a:solidFill>
                  <a:srgbClr val="0070C0"/>
                </a:solidFill>
              </a:rPr>
              <a:t>/ He’s _______.</a:t>
            </a:r>
          </a:p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B52BCF1-A86E-4179-A8AA-9E077EDCC7C6}"/>
              </a:ext>
            </a:extLst>
          </p:cNvPr>
          <p:cNvSpPr/>
          <p:nvPr/>
        </p:nvSpPr>
        <p:spPr>
          <a:xfrm>
            <a:off x="2333607" y="2221722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16253-315B-453B-9B30-76021B9D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07" y="2216530"/>
            <a:ext cx="3404649" cy="226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0541A-DAA6-4EA0-BC22-070B224B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792686" y="2732018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31" y="507803"/>
            <a:ext cx="7149398" cy="967265"/>
          </a:xfrm>
        </p:spPr>
        <p:txBody>
          <a:bodyPr/>
          <a:lstStyle/>
          <a:p>
            <a:r>
              <a:rPr lang="en-US" sz="4800" dirty="0" smtClean="0">
                <a:solidFill>
                  <a:srgbClr val="020202"/>
                </a:solidFill>
              </a:rPr>
              <a:t>- What’s </a:t>
            </a:r>
            <a:r>
              <a:rPr lang="en-US" sz="4800" dirty="0">
                <a:solidFill>
                  <a:srgbClr val="020202"/>
                </a:solidFill>
              </a:rPr>
              <a:t>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" y="2699785"/>
            <a:ext cx="2031580" cy="2443715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01231" y="1224763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 smtClean="0">
                <a:solidFill>
                  <a:srgbClr val="0070C0"/>
                </a:solidFill>
              </a:rPr>
              <a:t>- She’s</a:t>
            </a:r>
            <a:r>
              <a:rPr lang="en-US" sz="4800" dirty="0">
                <a:solidFill>
                  <a:srgbClr val="0070C0"/>
                </a:solidFill>
              </a:rPr>
              <a:t>/ He’s _______.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7B186B-A157-4A68-8012-6FBA53CC2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02" y="2350179"/>
            <a:ext cx="3403600" cy="226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9D85A-12B4-4D7E-8C34-BCE357D0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52172" y="2699785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349531" y="1937400"/>
            <a:ext cx="4989732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Let’s </a:t>
            </a:r>
            <a:r>
              <a:rPr lang="en-US" sz="9600" dirty="0" smtClean="0"/>
              <a:t>sing.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0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4224"/>
            <a:ext cx="9144000" cy="5227723"/>
          </a:xfrm>
          <a:prstGeom prst="rect">
            <a:avLst/>
          </a:prstGeom>
        </p:spPr>
      </p:pic>
      <p:pic>
        <p:nvPicPr>
          <p:cNvPr id="7" name="Track 15">
            <a:hlinkClick r:id="" action="ppaction://media"/>
            <a:extLst>
              <a:ext uri="{FF2B5EF4-FFF2-40B4-BE49-F238E27FC236}">
                <a16:creationId xmlns:a16="http://schemas.microsoft.com/office/drawing/2014/main" id="{ED0DEF0C-1213-4AD3-B251-7205DC98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6" y="-84224"/>
            <a:ext cx="961385" cy="9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9F9D72-6648-4628-BD5B-17CBF2D2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25" y="847153"/>
            <a:ext cx="4516551" cy="80703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Sing and dance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3197550-1BFA-42CA-AECA-F4967FF81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902" y="154423"/>
            <a:ext cx="4735422" cy="807030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B6AF0-64C5-4DDF-BAC3-3569D600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3" y="1949099"/>
            <a:ext cx="8002512" cy="35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6990018" cy="2451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Fun corner and </a:t>
            </a:r>
            <a:r>
              <a:rPr lang="en-US" sz="9600" dirty="0" smtClean="0"/>
              <a:t>wrap-up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6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D49DFC-8A45-489C-885E-64EDC7A9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761" y="1170026"/>
            <a:ext cx="4518478" cy="967050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</a:rPr>
              <a:t>Sentence Puzzle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ECF8EE-94A1-4F9F-8154-94D3983DEF8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8181" y="334891"/>
            <a:ext cx="3187638" cy="835135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Game time!!! </a:t>
            </a:r>
          </a:p>
        </p:txBody>
      </p:sp>
    </p:spTree>
    <p:extLst>
      <p:ext uri="{BB962C8B-B14F-4D97-AF65-F5344CB8AC3E}">
        <p14:creationId xmlns:p14="http://schemas.microsoft.com/office/powerpoint/2010/main" val="4557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527729" y="-598765"/>
            <a:ext cx="2892775" cy="392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89753" l="4754" r="46303">
                        <a14:foregroundMark x1="39789" y1="36749" x2="46303" y2="78092"/>
                        <a14:foregroundMark x1="46303" y1="78092" x2="46303" y2="86219"/>
                        <a14:backgroundMark x1="21479" y1="39929" x2="23415" y2="33922"/>
                        <a14:backgroundMark x1="22887" y1="31449" x2="18486" y2="44523"/>
                        <a14:backgroundMark x1="43310" y1="13781" x2="44190" y2="29329"/>
                        <a14:backgroundMark x1="26937" y1="23675" x2="17606" y2="44876"/>
                        <a14:backgroundMark x1="26408" y1="37809" x2="17606" y2="39929"/>
                        <a14:backgroundMark x1="25000" y1="39929" x2="16373" y2="47703"/>
                        <a14:backgroundMark x1="22007" y1="43816" x2="24472" y2="47703"/>
                      </a14:backgroundRemoval>
                    </a14:imgEffect>
                  </a14:imgLayer>
                </a14:imgProps>
              </a:ext>
            </a:extLst>
          </a:blip>
          <a:srcRect r="51462"/>
          <a:stretch/>
        </p:blipFill>
        <p:spPr>
          <a:xfrm>
            <a:off x="392846" y="141619"/>
            <a:ext cx="2609135" cy="2678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doctor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021305" y="5493473"/>
            <a:ext cx="509548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She’s  a   doctor</a:t>
            </a:r>
            <a:endParaRPr lang="en-US" sz="44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+3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530768" y="163169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 up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18" name="Google Shape;705;p34">
            <a:extLst>
              <a:ext uri="{FF2B5EF4-FFF2-40B4-BE49-F238E27FC236}">
                <a16:creationId xmlns:a16="http://schemas.microsoft.com/office/drawing/2014/main" id="{3513F853-B688-419B-9F9B-F91A5DFAAC01}"/>
              </a:ext>
            </a:extLst>
          </p:cNvPr>
          <p:cNvSpPr/>
          <p:nvPr/>
        </p:nvSpPr>
        <p:spPr>
          <a:xfrm>
            <a:off x="640210" y="1267289"/>
            <a:ext cx="3500890" cy="102272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706;p34">
            <a:extLst>
              <a:ext uri="{FF2B5EF4-FFF2-40B4-BE49-F238E27FC236}">
                <a16:creationId xmlns:a16="http://schemas.microsoft.com/office/drawing/2014/main" id="{26029530-9576-4B90-8692-B9F9AB4EEE5B}"/>
              </a:ext>
            </a:extLst>
          </p:cNvPr>
          <p:cNvSpPr txBox="1">
            <a:spLocks/>
          </p:cNvSpPr>
          <p:nvPr/>
        </p:nvSpPr>
        <p:spPr>
          <a:xfrm>
            <a:off x="1118441" y="1495252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Warm-up and review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Google Shape;715;p34">
            <a:extLst>
              <a:ext uri="{FF2B5EF4-FFF2-40B4-BE49-F238E27FC236}">
                <a16:creationId xmlns:a16="http://schemas.microsoft.com/office/drawing/2014/main" id="{15966545-4E87-4F2E-8EA3-CA750F5DFBCB}"/>
              </a:ext>
            </a:extLst>
          </p:cNvPr>
          <p:cNvSpPr/>
          <p:nvPr/>
        </p:nvSpPr>
        <p:spPr>
          <a:xfrm rot="-524998">
            <a:off x="386711" y="1369177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18;p34">
            <a:extLst>
              <a:ext uri="{FF2B5EF4-FFF2-40B4-BE49-F238E27FC236}">
                <a16:creationId xmlns:a16="http://schemas.microsoft.com/office/drawing/2014/main" id="{47A37600-55E5-435C-8E58-603333E0A9F6}"/>
              </a:ext>
            </a:extLst>
          </p:cNvPr>
          <p:cNvSpPr txBox="1">
            <a:spLocks/>
          </p:cNvSpPr>
          <p:nvPr/>
        </p:nvSpPr>
        <p:spPr>
          <a:xfrm rot="3201">
            <a:off x="422259" y="1590656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01</a:t>
            </a:r>
          </a:p>
        </p:txBody>
      </p:sp>
      <p:sp>
        <p:nvSpPr>
          <p:cNvPr id="27" name="Google Shape;703;p34">
            <a:extLst>
              <a:ext uri="{FF2B5EF4-FFF2-40B4-BE49-F238E27FC236}">
                <a16:creationId xmlns:a16="http://schemas.microsoft.com/office/drawing/2014/main" id="{7C96EFC3-DA44-4150-95D4-BCAA0A2F53D5}"/>
              </a:ext>
            </a:extLst>
          </p:cNvPr>
          <p:cNvSpPr/>
          <p:nvPr/>
        </p:nvSpPr>
        <p:spPr>
          <a:xfrm>
            <a:off x="427663" y="2707809"/>
            <a:ext cx="3664267" cy="86225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704;p34">
            <a:extLst>
              <a:ext uri="{FF2B5EF4-FFF2-40B4-BE49-F238E27FC236}">
                <a16:creationId xmlns:a16="http://schemas.microsoft.com/office/drawing/2014/main" id="{2394596E-6184-461F-9BD9-342A3B86049B}"/>
              </a:ext>
            </a:extLst>
          </p:cNvPr>
          <p:cNvSpPr/>
          <p:nvPr/>
        </p:nvSpPr>
        <p:spPr>
          <a:xfrm rot="-526483">
            <a:off x="311792" y="2750082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08;p34">
            <a:extLst>
              <a:ext uri="{FF2B5EF4-FFF2-40B4-BE49-F238E27FC236}">
                <a16:creationId xmlns:a16="http://schemas.microsoft.com/office/drawing/2014/main" id="{8E4B30A1-3ACD-4EAF-9391-463716100784}"/>
              </a:ext>
            </a:extLst>
          </p:cNvPr>
          <p:cNvSpPr txBox="1">
            <a:spLocks/>
          </p:cNvSpPr>
          <p:nvPr/>
        </p:nvSpPr>
        <p:spPr>
          <a:xfrm>
            <a:off x="936622" y="2881413"/>
            <a:ext cx="309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Listen and </a:t>
            </a:r>
            <a:r>
              <a:rPr lang="en-US" sz="4000" dirty="0" smtClean="0">
                <a:solidFill>
                  <a:srgbClr val="FF0000"/>
                </a:solidFill>
              </a:rPr>
              <a:t>tick.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1" name="Google Shape;716;p34">
            <a:extLst>
              <a:ext uri="{FF2B5EF4-FFF2-40B4-BE49-F238E27FC236}">
                <a16:creationId xmlns:a16="http://schemas.microsoft.com/office/drawing/2014/main" id="{37EFE01A-E637-462C-8065-A3279C6D2AE7}"/>
              </a:ext>
            </a:extLst>
          </p:cNvPr>
          <p:cNvSpPr txBox="1">
            <a:spLocks/>
          </p:cNvSpPr>
          <p:nvPr/>
        </p:nvSpPr>
        <p:spPr>
          <a:xfrm rot="3202">
            <a:off x="299732" y="2945764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3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Google Shape;701;p34">
            <a:extLst>
              <a:ext uri="{FF2B5EF4-FFF2-40B4-BE49-F238E27FC236}">
                <a16:creationId xmlns:a16="http://schemas.microsoft.com/office/drawing/2014/main" id="{21A3F7FC-33F3-4865-87BC-7F84C8544B87}"/>
              </a:ext>
            </a:extLst>
          </p:cNvPr>
          <p:cNvSpPr/>
          <p:nvPr/>
        </p:nvSpPr>
        <p:spPr>
          <a:xfrm>
            <a:off x="4379584" y="1191517"/>
            <a:ext cx="4418843" cy="103306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702;p34">
            <a:extLst>
              <a:ext uri="{FF2B5EF4-FFF2-40B4-BE49-F238E27FC236}">
                <a16:creationId xmlns:a16="http://schemas.microsoft.com/office/drawing/2014/main" id="{EB9BA581-31D6-4929-9BEB-DBAB1FD3479D}"/>
              </a:ext>
            </a:extLst>
          </p:cNvPr>
          <p:cNvSpPr/>
          <p:nvPr/>
        </p:nvSpPr>
        <p:spPr>
          <a:xfrm rot="391529">
            <a:off x="8306790" y="135435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12;p34">
            <a:extLst>
              <a:ext uri="{FF2B5EF4-FFF2-40B4-BE49-F238E27FC236}">
                <a16:creationId xmlns:a16="http://schemas.microsoft.com/office/drawing/2014/main" id="{724002B9-79E7-4984-BBCC-D40112F58B88}"/>
              </a:ext>
            </a:extLst>
          </p:cNvPr>
          <p:cNvSpPr txBox="1">
            <a:spLocks/>
          </p:cNvSpPr>
          <p:nvPr/>
        </p:nvSpPr>
        <p:spPr>
          <a:xfrm rot="10800000" flipV="1">
            <a:off x="4267348" y="1214149"/>
            <a:ext cx="3995640" cy="101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Look, complete and </a:t>
            </a:r>
            <a:r>
              <a:rPr lang="en-US" sz="4000" dirty="0" smtClean="0">
                <a:solidFill>
                  <a:srgbClr val="FF0000"/>
                </a:solidFill>
              </a:rPr>
              <a:t>read.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5" name="Google Shape;717;p34">
            <a:extLst>
              <a:ext uri="{FF2B5EF4-FFF2-40B4-BE49-F238E27FC236}">
                <a16:creationId xmlns:a16="http://schemas.microsoft.com/office/drawing/2014/main" id="{5C72E5D0-AE33-47F4-BAB6-ED963F0310DF}"/>
              </a:ext>
            </a:extLst>
          </p:cNvPr>
          <p:cNvSpPr txBox="1">
            <a:spLocks/>
          </p:cNvSpPr>
          <p:nvPr/>
        </p:nvSpPr>
        <p:spPr>
          <a:xfrm>
            <a:off x="8327913" y="153848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03</a:t>
            </a:r>
          </a:p>
        </p:txBody>
      </p:sp>
      <p:sp>
        <p:nvSpPr>
          <p:cNvPr id="51" name="Google Shape;701;p34">
            <a:extLst>
              <a:ext uri="{FF2B5EF4-FFF2-40B4-BE49-F238E27FC236}">
                <a16:creationId xmlns:a16="http://schemas.microsoft.com/office/drawing/2014/main" id="{A15850DB-4BFF-496E-8C4C-5628CD9052FF}"/>
              </a:ext>
            </a:extLst>
          </p:cNvPr>
          <p:cNvSpPr/>
          <p:nvPr/>
        </p:nvSpPr>
        <p:spPr>
          <a:xfrm>
            <a:off x="4379584" y="2852459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702;p34">
            <a:extLst>
              <a:ext uri="{FF2B5EF4-FFF2-40B4-BE49-F238E27FC236}">
                <a16:creationId xmlns:a16="http://schemas.microsoft.com/office/drawing/2014/main" id="{0305B2A0-F607-4B06-AE47-87DD03734331}"/>
              </a:ext>
            </a:extLst>
          </p:cNvPr>
          <p:cNvSpPr/>
          <p:nvPr/>
        </p:nvSpPr>
        <p:spPr>
          <a:xfrm rot="391529">
            <a:off x="8242258" y="275000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712;p34">
            <a:extLst>
              <a:ext uri="{FF2B5EF4-FFF2-40B4-BE49-F238E27FC236}">
                <a16:creationId xmlns:a16="http://schemas.microsoft.com/office/drawing/2014/main" id="{1D63968C-EC34-435C-8B19-CDF1F77F5766}"/>
              </a:ext>
            </a:extLst>
          </p:cNvPr>
          <p:cNvSpPr txBox="1">
            <a:spLocks/>
          </p:cNvSpPr>
          <p:nvPr/>
        </p:nvSpPr>
        <p:spPr>
          <a:xfrm rot="10800000" flipV="1">
            <a:off x="4572000" y="2841306"/>
            <a:ext cx="3995640" cy="74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Let’s </a:t>
            </a:r>
            <a:r>
              <a:rPr lang="en-US" dirty="0" smtClean="0">
                <a:solidFill>
                  <a:srgbClr val="FF0000"/>
                </a:solidFill>
              </a:rPr>
              <a:t>sing.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Google Shape;717;p34">
            <a:extLst>
              <a:ext uri="{FF2B5EF4-FFF2-40B4-BE49-F238E27FC236}">
                <a16:creationId xmlns:a16="http://schemas.microsoft.com/office/drawing/2014/main" id="{46B8FFBE-0936-4FBE-A49D-52677C507BF7}"/>
              </a:ext>
            </a:extLst>
          </p:cNvPr>
          <p:cNvSpPr txBox="1">
            <a:spLocks/>
          </p:cNvSpPr>
          <p:nvPr/>
        </p:nvSpPr>
        <p:spPr>
          <a:xfrm>
            <a:off x="8245824" y="2993087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04</a:t>
            </a:r>
          </a:p>
        </p:txBody>
      </p:sp>
      <p:sp>
        <p:nvSpPr>
          <p:cNvPr id="55" name="Google Shape;701;p34">
            <a:extLst>
              <a:ext uri="{FF2B5EF4-FFF2-40B4-BE49-F238E27FC236}">
                <a16:creationId xmlns:a16="http://schemas.microsoft.com/office/drawing/2014/main" id="{7F6205AC-FB57-4B48-A31A-86F252865DF1}"/>
              </a:ext>
            </a:extLst>
          </p:cNvPr>
          <p:cNvSpPr/>
          <p:nvPr/>
        </p:nvSpPr>
        <p:spPr>
          <a:xfrm>
            <a:off x="2359192" y="4066655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702;p34">
            <a:extLst>
              <a:ext uri="{FF2B5EF4-FFF2-40B4-BE49-F238E27FC236}">
                <a16:creationId xmlns:a16="http://schemas.microsoft.com/office/drawing/2014/main" id="{DE2149FC-A375-4B8D-A3CE-74200C6010EB}"/>
              </a:ext>
            </a:extLst>
          </p:cNvPr>
          <p:cNvSpPr/>
          <p:nvPr/>
        </p:nvSpPr>
        <p:spPr>
          <a:xfrm rot="391529">
            <a:off x="6561622" y="3965730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712;p34">
            <a:extLst>
              <a:ext uri="{FF2B5EF4-FFF2-40B4-BE49-F238E27FC236}">
                <a16:creationId xmlns:a16="http://schemas.microsoft.com/office/drawing/2014/main" id="{DE35F55E-BC86-4E09-B2BB-128A496396AB}"/>
              </a:ext>
            </a:extLst>
          </p:cNvPr>
          <p:cNvSpPr txBox="1">
            <a:spLocks/>
          </p:cNvSpPr>
          <p:nvPr/>
        </p:nvSpPr>
        <p:spPr>
          <a:xfrm rot="10800000" flipV="1">
            <a:off x="2305545" y="4488409"/>
            <a:ext cx="4336487" cy="3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3600" b="0" dirty="0">
                <a:solidFill>
                  <a:srgbClr val="FF0000"/>
                </a:solidFill>
              </a:rPr>
              <a:t>Fun corner and </a:t>
            </a:r>
            <a:r>
              <a:rPr lang="en-US" sz="3600" b="0" dirty="0" smtClean="0">
                <a:solidFill>
                  <a:srgbClr val="FF0000"/>
                </a:solidFill>
              </a:rPr>
              <a:t>wrap-up</a:t>
            </a:r>
            <a:endParaRPr lang="en-US" sz="3600" b="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Google Shape;717;p34">
            <a:extLst>
              <a:ext uri="{FF2B5EF4-FFF2-40B4-BE49-F238E27FC236}">
                <a16:creationId xmlns:a16="http://schemas.microsoft.com/office/drawing/2014/main" id="{D68E60BA-8D2B-4DBD-8D35-A9743E116070}"/>
              </a:ext>
            </a:extLst>
          </p:cNvPr>
          <p:cNvSpPr txBox="1">
            <a:spLocks/>
          </p:cNvSpPr>
          <p:nvPr/>
        </p:nvSpPr>
        <p:spPr>
          <a:xfrm>
            <a:off x="6523458" y="4214855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90955" y="694319"/>
            <a:ext cx="1721654" cy="159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ysClr val="windowText" lastClr="000000"/>
                </a:solidFill>
              </a:rPr>
              <a:t>  ____ __ _____.</a:t>
            </a:r>
            <a:endParaRPr lang="en-US" sz="495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83264" y="131276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691601" y="1612568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driver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68002" y="5493473"/>
            <a:ext cx="428226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8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He’s  a  driver</a:t>
            </a:r>
            <a:endParaRPr lang="en-US" sz="48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5672" r="34716" b="11371"/>
          <a:stretch/>
        </p:blipFill>
        <p:spPr>
          <a:xfrm>
            <a:off x="644240" y="-319314"/>
            <a:ext cx="3020914" cy="339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953" y="380838"/>
            <a:ext cx="2341103" cy="235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752841" y="16719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7038748" y="998197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382170" y="62701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worker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457956" y="5493473"/>
            <a:ext cx="390235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worker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4498" r="34716" b="12802"/>
          <a:stretch/>
        </p:blipFill>
        <p:spPr>
          <a:xfrm>
            <a:off x="711960" y="-542693"/>
            <a:ext cx="3197227" cy="3583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0715" y="220663"/>
            <a:ext cx="2603259" cy="2508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83153" y="1695658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teacher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49905" y="5493473"/>
            <a:ext cx="46802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</a:t>
            </a:r>
            <a:r>
              <a:rPr lang="en-US" sz="44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teacher</a:t>
            </a:r>
            <a:endParaRPr lang="en-US" sz="44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6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4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0" y="1785000"/>
            <a:ext cx="1139390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 smtClean="0"/>
              <a:t>Warm-up and review</a:t>
            </a:r>
            <a:endParaRPr sz="9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360" y="3039410"/>
            <a:ext cx="6431280" cy="71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C080C"/>
                </a:solidFill>
              </a:rPr>
              <a:t>Game: Spelling Bee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3E11D215-59D6-491E-A2E1-1F1565148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542" y="141685"/>
            <a:ext cx="6535340" cy="48601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1" name="WordArt 85">
            <a:hlinkClick r:id="" action="ppaction://noaction"/>
            <a:extLst>
              <a:ext uri="{FF2B5EF4-FFF2-40B4-BE49-F238E27FC236}">
                <a16:creationId xmlns:a16="http://schemas.microsoft.com/office/drawing/2014/main" id="{FD1AAB7D-2950-4D28-8FB9-6E97820F6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2363392"/>
            <a:ext cx="648891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052" name="AutoShape 86">
            <a:extLst>
              <a:ext uri="{FF2B5EF4-FFF2-40B4-BE49-F238E27FC236}">
                <a16:creationId xmlns:a16="http://schemas.microsoft.com/office/drawing/2014/main" id="{8CDF4F38-5655-4188-9BE8-9FEC7DF9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58379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3" name="Picture 29" descr="occupations_doctor0">
            <a:hlinkClick r:id="" action="ppaction://noaction"/>
            <a:extLst>
              <a:ext uri="{FF2B5EF4-FFF2-40B4-BE49-F238E27FC236}">
                <a16:creationId xmlns:a16="http://schemas.microsoft.com/office/drawing/2014/main" id="{3F73E801-C58A-4103-9AB3-41E55EF5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57188"/>
            <a:ext cx="81081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87">
            <a:extLst>
              <a:ext uri="{FF2B5EF4-FFF2-40B4-BE49-F238E27FC236}">
                <a16:creationId xmlns:a16="http://schemas.microsoft.com/office/drawing/2014/main" id="{6780FE15-7F03-41D8-A3DF-0AF774979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1493044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5" name="Picture 75" descr="occupations_music0">
            <a:hlinkClick r:id="" action="ppaction://noaction"/>
            <a:extLst>
              <a:ext uri="{FF2B5EF4-FFF2-40B4-BE49-F238E27FC236}">
                <a16:creationId xmlns:a16="http://schemas.microsoft.com/office/drawing/2014/main" id="{5DAE61DA-9066-4015-9CEB-BBC95A5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6382"/>
            <a:ext cx="97274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89">
            <a:extLst>
              <a:ext uri="{FF2B5EF4-FFF2-40B4-BE49-F238E27FC236}">
                <a16:creationId xmlns:a16="http://schemas.microsoft.com/office/drawing/2014/main" id="{4025D7B8-F186-42BE-AC2D-93756930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546623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7" name="AutoShape 91">
            <a:extLst>
              <a:ext uri="{FF2B5EF4-FFF2-40B4-BE49-F238E27FC236}">
                <a16:creationId xmlns:a16="http://schemas.microsoft.com/office/drawing/2014/main" id="{C02C44DE-16B4-4D0F-B3E0-0DF4ED09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19" y="2681287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8" name="Picture 82" descr="government_judge0">
            <a:hlinkClick r:id="" action="ppaction://noaction"/>
            <a:extLst>
              <a:ext uri="{FF2B5EF4-FFF2-40B4-BE49-F238E27FC236}">
                <a16:creationId xmlns:a16="http://schemas.microsoft.com/office/drawing/2014/main" id="{46D75605-C358-4529-9B9C-9DBC51B6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41" y="1606153"/>
            <a:ext cx="83462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occupations_waitress0">
            <a:hlinkClick r:id="" action="ppaction://noaction"/>
            <a:extLst>
              <a:ext uri="{FF2B5EF4-FFF2-40B4-BE49-F238E27FC236}">
                <a16:creationId xmlns:a16="http://schemas.microsoft.com/office/drawing/2014/main" id="{03242727-7654-4AC0-BD38-8A60FA5D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2626519"/>
            <a:ext cx="873919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AutoShape 92">
            <a:extLst>
              <a:ext uri="{FF2B5EF4-FFF2-40B4-BE49-F238E27FC236}">
                <a16:creationId xmlns:a16="http://schemas.microsoft.com/office/drawing/2014/main" id="{AF8C124A-CD87-4E2E-A495-9BC1F3F8E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328" y="321945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1" name="AutoShape 94">
            <a:extLst>
              <a:ext uri="{FF2B5EF4-FFF2-40B4-BE49-F238E27FC236}">
                <a16:creationId xmlns:a16="http://schemas.microsoft.com/office/drawing/2014/main" id="{9EB79B96-A4A7-4962-9153-3D86F3DD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2626519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2" name="AutoShape 96">
            <a:extLst>
              <a:ext uri="{FF2B5EF4-FFF2-40B4-BE49-F238E27FC236}">
                <a16:creationId xmlns:a16="http://schemas.microsoft.com/office/drawing/2014/main" id="{86BA05C7-01C9-42C6-A555-402A23E6B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731" y="3814762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3" name="AutoShape 97">
            <a:extLst>
              <a:ext uri="{FF2B5EF4-FFF2-40B4-BE49-F238E27FC236}">
                <a16:creationId xmlns:a16="http://schemas.microsoft.com/office/drawing/2014/main" id="{4EF7B63A-4129-4383-BE3A-9504F340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281" y="3275410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64" name="Picture 83" descr="occupations_carpenter3'">
            <a:hlinkClick r:id="" action="ppaction://noaction"/>
            <a:extLst>
              <a:ext uri="{FF2B5EF4-FFF2-40B4-BE49-F238E27FC236}">
                <a16:creationId xmlns:a16="http://schemas.microsoft.com/office/drawing/2014/main" id="{167C4287-37D9-4AA1-820E-58B5CC98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3280172"/>
            <a:ext cx="9191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76" descr="occupations_dentist0">
            <a:hlinkClick r:id="" action="ppaction://noaction"/>
            <a:extLst>
              <a:ext uri="{FF2B5EF4-FFF2-40B4-BE49-F238E27FC236}">
                <a16:creationId xmlns:a16="http://schemas.microsoft.com/office/drawing/2014/main" id="{329A2F10-F74F-4C5A-B548-1AC33267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69532"/>
            <a:ext cx="102631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9" descr="crime_police0">
            <a:hlinkClick r:id="" action="ppaction://noaction"/>
            <a:extLst>
              <a:ext uri="{FF2B5EF4-FFF2-40B4-BE49-F238E27FC236}">
                <a16:creationId xmlns:a16="http://schemas.microsoft.com/office/drawing/2014/main" id="{EAC99D36-2961-4035-AF2C-2D7A950F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2681287"/>
            <a:ext cx="646509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80" descr="school_class0">
            <a:hlinkClick r:id="" action="ppaction://noaction"/>
            <a:extLst>
              <a:ext uri="{FF2B5EF4-FFF2-40B4-BE49-F238E27FC236}">
                <a16:creationId xmlns:a16="http://schemas.microsoft.com/office/drawing/2014/main" id="{BAD54096-B35B-4DBA-B0A1-08E8C9CF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91" y="3327797"/>
            <a:ext cx="837009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AutoShape 98">
            <a:extLst>
              <a:ext uri="{FF2B5EF4-FFF2-40B4-BE49-F238E27FC236}">
                <a16:creationId xmlns:a16="http://schemas.microsoft.com/office/drawing/2014/main" id="{03C859D9-1CCD-4D42-89A0-70EFA0D68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991" y="95250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9" name="AutoShape 99">
            <a:extLst>
              <a:ext uri="{FF2B5EF4-FFF2-40B4-BE49-F238E27FC236}">
                <a16:creationId xmlns:a16="http://schemas.microsoft.com/office/drawing/2014/main" id="{97DFF8A2-7493-471D-A839-323B7EE5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897731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0" name="Picture 78" descr="occupations_housewife0">
            <a:hlinkClick r:id="rId10" action="ppaction://hlinksldjump"/>
            <a:extLst>
              <a:ext uri="{FF2B5EF4-FFF2-40B4-BE49-F238E27FC236}">
                <a16:creationId xmlns:a16="http://schemas.microsoft.com/office/drawing/2014/main" id="{108C6DB4-AEC2-43AE-B199-09F2BB82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1059657"/>
            <a:ext cx="81081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77" descr="occupations_farmer0">
            <a:hlinkClick r:id="" action="ppaction://noaction"/>
            <a:extLst>
              <a:ext uri="{FF2B5EF4-FFF2-40B4-BE49-F238E27FC236}">
                <a16:creationId xmlns:a16="http://schemas.microsoft.com/office/drawing/2014/main" id="{3CD12C79-2325-40C5-8F03-1DFC4295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72271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AutoShape 100">
            <a:extLst>
              <a:ext uri="{FF2B5EF4-FFF2-40B4-BE49-F238E27FC236}">
                <a16:creationId xmlns:a16="http://schemas.microsoft.com/office/drawing/2014/main" id="{C9474FA3-CEDF-4317-A2CF-F463BC75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07" y="1869282"/>
            <a:ext cx="1674019" cy="1512094"/>
          </a:xfrm>
          <a:prstGeom prst="hexagon">
            <a:avLst>
              <a:gd name="adj" fmla="val 27677"/>
              <a:gd name="vf" fmla="val 115470"/>
            </a:avLst>
          </a:prstGeom>
          <a:solidFill>
            <a:srgbClr val="FF99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3" name="Picture 28">
            <a:extLst>
              <a:ext uri="{FF2B5EF4-FFF2-40B4-BE49-F238E27FC236}">
                <a16:creationId xmlns:a16="http://schemas.microsoft.com/office/drawing/2014/main" id="{8B4A55B1-E492-45AF-B05D-59E0BEE0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99035"/>
            <a:ext cx="16192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WordArt 101">
            <a:extLst>
              <a:ext uri="{FF2B5EF4-FFF2-40B4-BE49-F238E27FC236}">
                <a16:creationId xmlns:a16="http://schemas.microsoft.com/office/drawing/2014/main" id="{FA87A045-9A95-41DF-99BA-340005992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98365">
            <a:off x="1871663" y="573882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5" name="WordArt 107">
            <a:extLst>
              <a:ext uri="{FF2B5EF4-FFF2-40B4-BE49-F238E27FC236}">
                <a16:creationId xmlns:a16="http://schemas.microsoft.com/office/drawing/2014/main" id="{B2E85803-3036-4330-B759-7BD1BC3578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98847">
            <a:off x="1925242" y="4137423"/>
            <a:ext cx="810815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6" name="WordArt 108">
            <a:extLst>
              <a:ext uri="{FF2B5EF4-FFF2-40B4-BE49-F238E27FC236}">
                <a16:creationId xmlns:a16="http://schemas.microsoft.com/office/drawing/2014/main" id="{6FC504D1-6B79-4950-813E-1DF57A3979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4534">
            <a:off x="6246019" y="51911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7" name="WordArt 109">
            <a:extLst>
              <a:ext uri="{FF2B5EF4-FFF2-40B4-BE49-F238E27FC236}">
                <a16:creationId xmlns:a16="http://schemas.microsoft.com/office/drawing/2014/main" id="{A68C08F5-1E9D-4D49-A9EA-B0DDFD088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964222">
            <a:off x="6246019" y="413742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4">
            <a:extLst>
              <a:ext uri="{FF2B5EF4-FFF2-40B4-BE49-F238E27FC236}">
                <a16:creationId xmlns:a16="http://schemas.microsoft.com/office/drawing/2014/main" id="{28419A64-FE08-4240-A5BC-8ADE9E72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79" y="1319213"/>
            <a:ext cx="1685925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id="{7667F6CC-019F-47B8-80AD-6831B169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WordArt 40">
            <a:extLst>
              <a:ext uri="{FF2B5EF4-FFF2-40B4-BE49-F238E27FC236}">
                <a16:creationId xmlns:a16="http://schemas.microsoft.com/office/drawing/2014/main" id="{3C1AC3FC-DB4E-4852-A666-D1A9C90DB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B5D7210-FCF4-48D6-8C16-6E6D4DC5D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BD0C3DE-037A-40C5-B1BA-575538EBA77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 helmet builder, safety hat, red brick, cartoon worker png | PNGWing">
            <a:extLst>
              <a:ext uri="{FF2B5EF4-FFF2-40B4-BE49-F238E27FC236}">
                <a16:creationId xmlns:a16="http://schemas.microsoft.com/office/drawing/2014/main" id="{B64DD4CC-C749-428F-9730-F6866D5C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94783" l="10000" r="90000">
                        <a14:foregroundMark x1="41196" y1="9674" x2="54674" y2="13696"/>
                        <a14:foregroundMark x1="54674" y1="13696" x2="55870" y2="15435"/>
                        <a14:foregroundMark x1="46739" y1="5870" x2="46739" y2="5870"/>
                        <a14:foregroundMark x1="81413" y1="91522" x2="80652" y2="91522"/>
                        <a14:foregroundMark x1="58261" y1="42283" x2="60109" y2="44891"/>
                        <a14:foregroundMark x1="68913" y1="63804" x2="68913" y2="66196"/>
                        <a14:foregroundMark x1="84239" y1="94239" x2="81196" y2="94891"/>
                        <a14:foregroundMark x1="51848" y1="5435" x2="51848" y2="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4" y="1228071"/>
            <a:ext cx="2256353" cy="22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id="{9533B7E2-CC73-4189-9135-C7354900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40">
            <a:extLst>
              <a:ext uri="{FF2B5EF4-FFF2-40B4-BE49-F238E27FC236}">
                <a16:creationId xmlns:a16="http://schemas.microsoft.com/office/drawing/2014/main" id="{8F2EB471-38D7-4526-B201-1A8FDCC5D1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6225C3B-04CF-4967-A165-F5FE0DFC6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FA9C2D5-096E-4EFB-8DBD-EB920BF922BC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560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74964056-90E5-49B5-8C6D-7C053744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82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00D24E87-5A2E-4279-82C0-4BA7490E0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79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17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262" name="Line 50">
            <a:extLst>
              <a:ext uri="{FF2B5EF4-FFF2-40B4-BE49-F238E27FC236}">
                <a16:creationId xmlns:a16="http://schemas.microsoft.com/office/drawing/2014/main" id="{D8FE0063-BF76-4B41-95ED-57231A58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36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9264" name="Picture 3">
            <a:extLst>
              <a:ext uri="{FF2B5EF4-FFF2-40B4-BE49-F238E27FC236}">
                <a16:creationId xmlns:a16="http://schemas.microsoft.com/office/drawing/2014/main" id="{CD165E7F-F6B7-4829-BE64-331C11C35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2" y="1353741"/>
            <a:ext cx="1918097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>
            <a:extLst>
              <a:ext uri="{FF2B5EF4-FFF2-40B4-BE49-F238E27FC236}">
                <a16:creationId xmlns:a16="http://schemas.microsoft.com/office/drawing/2014/main" id="{E5AE50B1-ADDA-4DDE-9085-641FA010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40">
            <a:extLst>
              <a:ext uri="{FF2B5EF4-FFF2-40B4-BE49-F238E27FC236}">
                <a16:creationId xmlns:a16="http://schemas.microsoft.com/office/drawing/2014/main" id="{755D9308-CD91-4DAB-93BD-5E4686D6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634FB0F-09C9-4732-B2B6-0C00E7D7D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FB10ACF-F689-4D82-ABAA-4967DD4139AE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</p:childTnLst>
        </p:cTn>
      </p:par>
    </p:tnLst>
    <p:bldLst>
      <p:bldP spid="1028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2">
            <a:extLst>
              <a:ext uri="{FF2B5EF4-FFF2-40B4-BE49-F238E27FC236}">
                <a16:creationId xmlns:a16="http://schemas.microsoft.com/office/drawing/2014/main" id="{77723E9E-A99F-4536-9814-1C351FBC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pic>
        <p:nvPicPr>
          <p:cNvPr id="9246" name="Picture 30">
            <a:extLst>
              <a:ext uri="{FF2B5EF4-FFF2-40B4-BE49-F238E27FC236}">
                <a16:creationId xmlns:a16="http://schemas.microsoft.com/office/drawing/2014/main" id="{32372C7E-8F93-4E8B-9FDE-F1307318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A7BC0C6E-4E1A-4929-9DA3-FE9B0950A0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104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16278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 </a:t>
            </a:r>
          </a:p>
        </p:txBody>
      </p:sp>
      <p:pic>
        <p:nvPicPr>
          <p:cNvPr id="17410" name="Picture 2" descr="Cartoon Clip Art Driver, HD Png Download - kindpng">
            <a:extLst>
              <a:ext uri="{FF2B5EF4-FFF2-40B4-BE49-F238E27FC236}">
                <a16:creationId xmlns:a16="http://schemas.microsoft.com/office/drawing/2014/main" id="{AF100463-CE97-46D7-AB18-FE7FCEF9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24" b="91362" l="5233" r="92442">
                        <a14:foregroundMark x1="8140" y1="32724" x2="8140" y2="32724"/>
                        <a14:foregroundMark x1="10581" y1="65955" x2="7791" y2="78862"/>
                        <a14:foregroundMark x1="7791" y1="78862" x2="8140" y2="79472"/>
                        <a14:foregroundMark x1="37326" y1="89533" x2="56395" y2="90752"/>
                        <a14:foregroundMark x1="56395" y1="90752" x2="60233" y2="87805"/>
                        <a14:foregroundMark x1="13837" y1="91159" x2="13837" y2="91159"/>
                        <a14:foregroundMark x1="91047" y1="66768" x2="92674" y2="79065"/>
                        <a14:foregroundMark x1="53256" y1="91362" x2="43953" y2="91362"/>
                        <a14:foregroundMark x1="46395" y1="13516" x2="49419" y2="45020"/>
                        <a14:foregroundMark x1="38256" y1="16057" x2="57791" y2="10264"/>
                        <a14:foregroundMark x1="57791" y1="10264" x2="66860" y2="21443"/>
                        <a14:foregroundMark x1="66860" y1="21443" x2="65233" y2="29776"/>
                        <a14:foregroundMark x1="34419" y1="26016" x2="36860" y2="30285"/>
                        <a14:foregroundMark x1="5581" y1="32520" x2="8372" y2="35671"/>
                        <a14:foregroundMark x1="5233" y1="70935" x2="6279" y2="77439"/>
                        <a14:foregroundMark x1="48023" y1="7724" x2="62558" y2="1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49" y="1120134"/>
            <a:ext cx="2071925" cy="23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E5C55-4D50-4819-8FC9-869BE14D3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B65501-B955-4776-9E08-217C02A062B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109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280" grpId="0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496</Words>
  <Application>Microsoft Office PowerPoint</Application>
  <PresentationFormat>On-screen Show (16:9)</PresentationFormat>
  <Paragraphs>247</Paragraphs>
  <Slides>33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Sport Day</vt:lpstr>
      <vt:lpstr>Calibri</vt:lpstr>
      <vt:lpstr>Comic Sans MS</vt:lpstr>
      <vt:lpstr>Arial Narrow</vt:lpstr>
      <vt:lpstr>Arial</vt:lpstr>
      <vt:lpstr>Times New Roman</vt:lpstr>
      <vt:lpstr>Arial Black</vt:lpstr>
      <vt:lpstr>Passion One</vt:lpstr>
      <vt:lpstr>Comfortaa Medium</vt:lpstr>
      <vt:lpstr>Adventure Seeker Workshop by Slidesgo</vt:lpstr>
      <vt:lpstr>Modelo de apresentação predefinido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Role play</vt:lpstr>
      <vt:lpstr>PowerPoint Presentation</vt:lpstr>
      <vt:lpstr>PowerPoint Presentation</vt:lpstr>
      <vt:lpstr>PowerPoint Presentation</vt:lpstr>
      <vt:lpstr>PowerPoint Presentation</vt:lpstr>
      <vt:lpstr>Let’s sing.</vt:lpstr>
      <vt:lpstr>PowerPoint Presentation</vt:lpstr>
      <vt:lpstr>Sing and dance</vt:lpstr>
      <vt:lpstr>Fun corner and wrap-up</vt:lpstr>
      <vt:lpstr>Sentence Puzzle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32</cp:revision>
  <dcterms:modified xsi:type="dcterms:W3CDTF">2022-08-09T03:55:52Z</dcterms:modified>
</cp:coreProperties>
</file>