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7" r:id="rId2"/>
    <p:sldMasterId id="2147483700" r:id="rId3"/>
    <p:sldMasterId id="2147483727" r:id="rId4"/>
    <p:sldMasterId id="2147483740" r:id="rId5"/>
    <p:sldMasterId id="2147483766" r:id="rId6"/>
    <p:sldMasterId id="2147483778" r:id="rId7"/>
    <p:sldMasterId id="2147483790" r:id="rId8"/>
  </p:sldMasterIdLst>
  <p:notesMasterIdLst>
    <p:notesMasterId r:id="rId50"/>
  </p:notesMasterIdLst>
  <p:sldIdLst>
    <p:sldId id="1435" r:id="rId9"/>
    <p:sldId id="1436" r:id="rId10"/>
    <p:sldId id="1437" r:id="rId11"/>
    <p:sldId id="1448" r:id="rId12"/>
    <p:sldId id="1460" r:id="rId13"/>
    <p:sldId id="1461" r:id="rId14"/>
    <p:sldId id="1463" r:id="rId15"/>
    <p:sldId id="1462" r:id="rId16"/>
    <p:sldId id="1464" r:id="rId17"/>
    <p:sldId id="1465" r:id="rId18"/>
    <p:sldId id="262" r:id="rId19"/>
    <p:sldId id="1452" r:id="rId20"/>
    <p:sldId id="1451" r:id="rId21"/>
    <p:sldId id="1434" r:id="rId22"/>
    <p:sldId id="1453" r:id="rId23"/>
    <p:sldId id="1423" r:id="rId24"/>
    <p:sldId id="1454" r:id="rId25"/>
    <p:sldId id="1456" r:id="rId26"/>
    <p:sldId id="1455" r:id="rId27"/>
    <p:sldId id="1457" r:id="rId28"/>
    <p:sldId id="1466" r:id="rId29"/>
    <p:sldId id="1459" r:id="rId30"/>
    <p:sldId id="1458" r:id="rId31"/>
    <p:sldId id="1467" r:id="rId32"/>
    <p:sldId id="1468" r:id="rId33"/>
    <p:sldId id="1478" r:id="rId34"/>
    <p:sldId id="1469" r:id="rId35"/>
    <p:sldId id="1479" r:id="rId36"/>
    <p:sldId id="1471" r:id="rId37"/>
    <p:sldId id="1480" r:id="rId38"/>
    <p:sldId id="1473" r:id="rId39"/>
    <p:sldId id="1481" r:id="rId40"/>
    <p:sldId id="1474" r:id="rId41"/>
    <p:sldId id="1482" r:id="rId42"/>
    <p:sldId id="1475" r:id="rId43"/>
    <p:sldId id="1483" r:id="rId44"/>
    <p:sldId id="1476" r:id="rId45"/>
    <p:sldId id="1484" r:id="rId46"/>
    <p:sldId id="1477" r:id="rId47"/>
    <p:sldId id="1485" r:id="rId48"/>
    <p:sldId id="1486" r:id="rId49"/>
  </p:sldIdLst>
  <p:sldSz cx="12192000" cy="6858000"/>
  <p:notesSz cx="6858000" cy="9144000"/>
  <p:embeddedFontLst>
    <p:embeddedFont>
      <p:font typeface="等线" panose="020B0604020202020204" charset="-122"/>
      <p:regular r:id="rId51"/>
      <p:bold r:id="rId52"/>
    </p:embeddedFont>
    <p:embeddedFont>
      <p:font typeface="MV Boli" panose="02000500030200090000" pitchFamily="2" charset="0"/>
      <p:regular r:id="rId53"/>
    </p:embeddedFont>
    <p:embeddedFont>
      <p:font typeface="Fira Sans Extra Condensed Medium" panose="020B0604020202020204" charset="0"/>
      <p:regular r:id="rId54"/>
      <p:bold r:id="rId55"/>
      <p:italic r:id="rId56"/>
      <p:boldItalic r:id="rId57"/>
    </p:embeddedFont>
    <p:embeddedFont>
      <p:font typeface="Comic Sans MS" panose="030F0702030302020204" pitchFamily="66" charset="0"/>
      <p:regular r:id="rId58"/>
      <p:bold r:id="rId59"/>
    </p:embeddedFont>
    <p:embeddedFont>
      <p:font typeface="Hind" panose="020B0604020202020204" charset="0"/>
      <p:regular r:id="rId60"/>
      <p:bold r:id="rId61"/>
    </p:embeddedFont>
    <p:embeddedFont>
      <p:font typeface="Abadi" panose="020B0604020202020204" charset="0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Antic" panose="020B0604020202020204" charset="0"/>
      <p:regular r:id="rId67"/>
    </p:embeddedFont>
    <p:embeddedFont>
      <p:font typeface="Neucha" panose="020B0604020202020204" charset="0"/>
      <p:regular r:id="rId68"/>
    </p:embeddedFont>
    <p:embeddedFont>
      <p:font typeface="Montserrat" panose="020B060402020202020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宋体" panose="02010600030101010101" pitchFamily="2" charset="-122"/>
      <p:regular r:id="rId75"/>
    </p:embeddedFont>
    <p:embeddedFont>
      <p:font typeface="方正黑体简体" panose="02010600030101010101" charset="-122"/>
      <p:regular r:id="rId76"/>
    </p:embeddedFont>
    <p:embeddedFont>
      <p:font typeface="Arial Black" panose="020B0A04020102020204" pitchFamily="34" charset="0"/>
      <p:bold r:id="rId77"/>
    </p:embeddedFont>
    <p:embeddedFont>
      <p:font typeface="Barlow" panose="020B0604020202020204" charset="0"/>
      <p:regular r:id="rId78"/>
      <p:bold r:id="rId79"/>
      <p:italic r:id="rId80"/>
      <p:boldItalic r:id="rId81"/>
    </p:embeddedFont>
  </p:embeddedFontLst>
  <p:custDataLst>
    <p:tags r:id="rId8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FD8"/>
    <a:srgbClr val="FDDDE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75109" autoAdjust="0"/>
  </p:normalViewPr>
  <p:slideViewPr>
    <p:cSldViewPr snapToGrid="0" showGuides="1">
      <p:cViewPr varScale="1">
        <p:scale>
          <a:sx n="60" d="100"/>
          <a:sy n="60" d="100"/>
        </p:scale>
        <p:origin x="1044" y="60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84" Type="http://schemas.openxmlformats.org/officeDocument/2006/relationships/viewProps" Target="view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74" Type="http://schemas.openxmlformats.org/officeDocument/2006/relationships/font" Target="fonts/font24.fntdata"/><Relationship Id="rId79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font" Target="fonts/font27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font" Target="fonts/font30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7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font" Target="fonts/font28.fntdata"/><Relationship Id="rId81" Type="http://schemas.openxmlformats.org/officeDocument/2006/relationships/font" Target="fonts/font31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openxmlformats.org/officeDocument/2006/relationships/font" Target="fonts/font2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16.fntdata"/><Relationship Id="rId61" Type="http://schemas.openxmlformats.org/officeDocument/2006/relationships/font" Target="fonts/font11.fntdata"/><Relationship Id="rId8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/>
              <a:t>Look</a:t>
            </a:r>
            <a:r>
              <a:rPr lang="vi-VN" b="1" baseline="0"/>
              <a:t> and match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 baseline="0"/>
              <a:t>Ask pupils to look at the pictures, then match them with correct verb. </a:t>
            </a:r>
            <a:endParaRPr b="0"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54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Step 1: Tell the class the goal of this activity. Get them to point at the monkey and ask What</a:t>
            </a:r>
            <a:r>
              <a:rPr lang="vi-VN" altLang="zh-CN" baseline="0"/>
              <a:t> </a:t>
            </a:r>
            <a:r>
              <a:rPr lang="vi-VN" altLang="zh-CN"/>
              <a:t>is the monkey doing? Then have them complete the exchange by saying: It's swinging. Ask one</a:t>
            </a:r>
            <a:r>
              <a:rPr lang="vi-VN" altLang="zh-CN" baseline="0"/>
              <a:t> </a:t>
            </a:r>
            <a:r>
              <a:rPr lang="vi-VN" altLang="zh-CN"/>
              <a:t>pair of pupils to role-play the exchange in front of the class. Check comprehension.</a:t>
            </a:r>
          </a:p>
          <a:p>
            <a:r>
              <a:rPr lang="vi-VN" altLang="zh-CN"/>
              <a:t>Step 2: Give the pupils time to practise asking and answering the questions in pairs or groups.</a:t>
            </a:r>
            <a:r>
              <a:rPr lang="vi-VN" altLang="zh-CN" baseline="0"/>
              <a:t> </a:t>
            </a:r>
            <a:r>
              <a:rPr lang="vi-VN" altLang="zh-CN"/>
              <a:t>Go around the classroom and offer help or correct the pronunciation where necessary.</a:t>
            </a:r>
          </a:p>
          <a:p>
            <a:r>
              <a:rPr lang="vi-VN" altLang="zh-CN"/>
              <a:t>Step 3: Invite a few pairs of pupils to point at each animal, asking and answering the question</a:t>
            </a:r>
            <a:r>
              <a:rPr lang="vi-VN" altLang="zh-CN" baseline="0"/>
              <a:t> </a:t>
            </a:r>
            <a:r>
              <a:rPr lang="vi-VN" altLang="zh-CN"/>
              <a:t>in front of the class.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Game: Who is faster?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 2 groups: A and B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clicks each box to open them and reveal the letter inside.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in each group will guess what the verb-ing is. Then run and write the answer on the board as fast as they can. 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dancing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573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swinging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18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counting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993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climbing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swinging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counting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dancing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351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>
                <a:latin typeface="Calibri" pitchFamily="34" charset="0"/>
              </a:rPr>
              <a:t>Game: Animal quiz</a:t>
            </a:r>
          </a:p>
          <a:p>
            <a:pPr>
              <a:spcBef>
                <a:spcPct val="0"/>
              </a:spcBef>
            </a:pPr>
            <a:endParaRPr lang="vi-VN" dirty="0">
              <a:latin typeface="Calibri" pitchFamily="34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68C6B23-ECCC-470F-A679-8669DDBF3F0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5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2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04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yellow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28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blue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9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97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blue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85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093ABD-486F-4219-8124-9E48356D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5FF4A050-5085-4A6D-964D-630435B75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A11B467-284D-4011-AF4A-803E898D0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AC69B3E-C12A-4228-BD45-DFDEE001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6382E60-9FCD-40BF-AA62-CEEF5651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563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FC6E572F-2A16-468D-BDD9-1D46DD080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A6BB46D4-9347-4149-82A6-0E9C2EB81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91AF08F-5710-4105-82A8-02243298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8B76FDF-E828-4357-9A32-24150033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0F888E8-6E83-48B9-B864-DD3E29C0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650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485B7-E9E0-416C-AC2A-BBC382897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7EE8E5-5C1D-48B9-BA27-15E6D04E9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742675-4193-4710-A647-1919B10B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34C331-525D-4145-B272-A460F0D5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EE941-47F4-4625-9A77-918BFED0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00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33F28-AB3C-4071-926F-8C6270F5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D560BC-B2EA-486E-B3FB-038B4087E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5B99C2-2F25-4B06-96F2-3D95A7BC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A1855C-065C-4F38-914F-C7900395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F5ABED-95CA-4ADA-8E08-84223C2B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256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117EE-41C9-4460-944A-ACD8231D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799C18-D7E7-4466-A806-06AAC479F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425CAD-72EC-4767-A2F5-71B856F6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906376-1F8D-461B-B675-541DBC47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EACF59-5689-4F94-AAB9-5E3FCED1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300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B953E-C6E0-4AA6-B7FF-47E4ADA6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468F5D-5CCB-43FF-9565-E4F8519AD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1D1584-9E2A-4015-AFEC-49A6E8573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BCE32A-7651-423E-A69E-5CD2EB65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9357EB-30F4-4871-8AB8-729760F9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27CD43-51C8-4E96-BB9B-86C7B3DC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684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9B7175-C00E-42AF-81DA-2B693044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9E8752-B68E-441A-8822-B0B996B87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65EFF84-F6BF-4432-88D7-712F95950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EEB72AB-C0FE-4291-8724-EC29DEA62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80B7D0-EFC9-44E4-B529-BD24C5CD1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0638FC9-B109-4E40-BE5A-72CB12EBB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9634B0-FF0C-45A0-A48C-C418CB41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8C1508-772B-4C98-9845-F0B33B9F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115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706F5-9354-4A7A-86A0-C52F5515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2743599-D014-4CA4-AA3B-8B4DF670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266425-E056-4CEE-83DE-7949366F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5AD11F-457F-4D64-A839-DA593013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505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ED1D00-F5E4-4683-996F-28A6AD4A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848DBF6-BE89-4818-A84E-DC48351A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0A100F-0212-4AA5-A28F-40E21DD8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040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3F3E2-DAFB-4C82-9295-7D8A13A9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C03D02-6BA6-4DB5-8C13-DC0D44FF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4086E9-EC04-46F5-81C1-A3E5D440D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E54049-3678-4537-9693-93C5D15C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DC10C6-72FF-4E62-BA0C-72962CC1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FA207A-C6E4-4152-9138-3F778AF2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A5189-DEB3-40C9-BC8D-E1C808F0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476A5F1-B30B-413E-A65E-1600D9D8E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A0512F-2DB2-4C5A-BA49-7D57D1387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4DB880-A5AF-4794-8F79-F9C79943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AABB1D-533C-4B0B-9EEA-4EBC7555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D80E5A-E049-42A4-A106-73ACE0F4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702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69A797-D978-4637-9DC3-3BEE5BFA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17907B-4C65-495C-A7C2-658FFAF76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729CBF-E813-4B49-ADA3-D8FCE565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CF2BA-CB04-4F8D-8AA7-F9F7467F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2AF6B2-EC16-4C43-A992-85AB74F5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723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DD19B7-1A5B-4E7D-A882-0F7721F117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38C6E4-BFD3-4CF1-8FD3-CF0DCD051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A15ABC-3069-4A14-97C8-ED916CD7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634E6E-79E4-4CCF-B6B2-EC60F4DD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8B4227-C1C5-414C-B496-1D03301E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569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973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5" y="3531524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8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6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8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8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4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7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90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3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8" y="5333555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6" y="347969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70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9" y="4320202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9" y="4803303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4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5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9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8" y="4859134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6" y="4657735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1" y="4859138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2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6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6" y="93933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9" y="1940933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6" y="2037349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50" y="1001670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9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2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793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4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7" y="4718048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7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7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5" y="5210321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2" y="5446687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1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639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9" y="356104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6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3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9" y="1907227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6" y="91727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9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100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1" y="1013274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6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816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4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9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9" y="471361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6" y="4356298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2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11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4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6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5" y="3531524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2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8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8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4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3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2" y="3691291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3" y="4867206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8" y="4238633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40" y="5081306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4" y="824103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9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6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70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7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2" y="3531524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9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83" y="56222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5" y="1014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31" y="123398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9" y="53694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31" y="60116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31" y="5936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6" y="5247922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8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40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7" y="6468045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51" y="1872180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2" y="1245959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5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4" y="680426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3" y="58517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3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9" y="237049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645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3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3" y="41364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5" y="5197460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8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4" y="58000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3" y="6363643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1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10" y="1893121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10" y="258742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40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7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5" y="3616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6" y="4669774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0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7" y="6328440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8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2" y="323262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6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7" y="2311158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7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951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2" y="636364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40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90" y="5540812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7" y="598164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1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3" y="204678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9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8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288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3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60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9" y="448607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048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3" y="-12030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278" lvl="3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848" lvl="4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418" lvl="5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6987" lvl="6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557" lvl="7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126" lvl="8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3" y="4772360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2" y="6210108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5" y="41364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7" y="22429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5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9" y="170975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157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845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1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7" y="872793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9" y="1428398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6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6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6" y="969669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8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6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5" y="56664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3" y="56147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3" y="8742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5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34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3" y="4437127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1" y="9995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2" y="37507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3" y="54143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6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9" y="626018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8" y="4063258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3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80" y="402235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3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5" y="-838949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7" y="-1033258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7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4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11" y="2665523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3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4" y="308239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5" y="5838710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6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1" y="5168423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3" y="5696488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4" y="2688324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3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7" y="4872808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40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3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342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4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9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282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4" y="-1867182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2" y="38185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9" y="304986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40" y="5974842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9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8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6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7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8" y="-1867182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6" y="38185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0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6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50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4" y="-970736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9" y="1834096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3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3" y="4939908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4937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0522"/>
      </p:ext>
    </p:extLst>
  </p:cSld>
  <p:clrMapOvr>
    <a:masterClrMapping/>
  </p:clrMapOvr>
  <p:transition spd="slow" advClick="0" advTm="2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37110"/>
      </p:ext>
    </p:extLst>
  </p:cSld>
  <p:clrMapOvr>
    <a:masterClrMapping/>
  </p:clrMapOvr>
  <p:transition spd="slow" advClick="0" advTm="2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2022/8/8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9377"/>
      </p:ext>
    </p:extLst>
  </p:cSld>
  <p:clrMapOvr>
    <a:masterClrMapping/>
  </p:clrMapOvr>
  <p:transition spd="slow" advClick="0" advTm="2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2022/8/8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39884"/>
      </p:ext>
    </p:extLst>
  </p:cSld>
  <p:clrMapOvr>
    <a:masterClrMapping/>
  </p:clrMapOvr>
  <p:transition spd="slow" advClick="0" advTm="2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2022/8/8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799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2022/8/8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66889"/>
      </p:ext>
    </p:extLst>
  </p:cSld>
  <p:clrMapOvr>
    <a:masterClrMapping/>
  </p:clrMapOvr>
  <p:transition spd="slow" advClick="0" advTm="2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2022/8/8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60922"/>
      </p:ext>
    </p:extLst>
  </p:cSld>
  <p:clrMapOvr>
    <a:masterClrMapping/>
  </p:clrMapOvr>
  <p:transition spd="slow" advClick="0" advTm="200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2022/8/8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38440"/>
      </p:ext>
    </p:extLst>
  </p:cSld>
  <p:clrMapOvr>
    <a:masterClrMapping/>
  </p:clrMapOvr>
  <p:transition spd="slow" advClick="0" advTm="200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2022/8/8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26486"/>
      </p:ext>
    </p:extLst>
  </p:cSld>
  <p:clrMapOvr>
    <a:masterClrMapping/>
  </p:clrMapOvr>
  <p:transition spd="slow" advClick="0" advTm="200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2022/8/8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98687"/>
      </p:ext>
    </p:extLst>
  </p:cSld>
  <p:clrMapOvr>
    <a:masterClrMapping/>
  </p:clrMapOvr>
  <p:transition spd="slow" advClick="0" advTm="200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5128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2022/8/8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5075"/>
      </p:ext>
    </p:extLst>
  </p:cSld>
  <p:clrMapOvr>
    <a:masterClrMapping/>
  </p:clrMapOvr>
  <p:transition spd="slow" advClick="0" advTm="200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82542"/>
      </p:ext>
    </p:extLst>
  </p:cSld>
  <p:clrMapOvr>
    <a:masterClrMapping/>
  </p:clrMapOvr>
  <p:transition spd="slow" advClick="0" advTm="200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2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2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4" y="5197459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7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3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2" y="63636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0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09" y="1893120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09" y="2587428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9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4" y="361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5" y="4669772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0878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7" y="6328440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8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1" y="3232628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6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6" y="2311156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6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2970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40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9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6" y="598164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2" y="204677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7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8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38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9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8" y="448606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083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2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1" y="4772359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0" y="6210107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4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6" y="224291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4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8" y="1709750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63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6831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0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6" y="872793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8" y="1428397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5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5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6" y="969668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7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5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4" y="56664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2" y="561474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2" y="8742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3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307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1" y="4437126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0" y="9995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1" y="37507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2" y="54143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4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8" y="62601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7" y="406325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3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8" y="4022356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2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4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883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5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6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4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9" y="2665521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3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3" y="308238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3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4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0" y="516842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2" y="5696487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2" y="2688324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2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6" y="4872807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9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2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1709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8239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4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0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8" y="304985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8" y="5974840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8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040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8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4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6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6101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7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8" y="1834095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2" y="4939907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58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1CF7B-3056-4FA4-A97E-53A0A5BA60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C5DF0-D280-40AF-B471-6BD2B23E96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932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CC2B-D5A7-447B-984C-73BCA67407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69B5B-0223-4083-B180-DFD5D99030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6039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DB98-25C9-4D69-A5B5-1170957F49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AAAB-1410-426A-A12F-89510BDA7A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9317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5F324-0967-4133-86E0-26B3033C44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A5D04-9BBF-4C2C-8A2D-61A0D00CB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54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A7DD2-0282-4EBD-88AC-AE4456A804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23DD-82AE-4A75-8D67-F6CCCB3810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5069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136CB-2707-45A3-82BC-C162731487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3D45-F3FD-42E2-94FE-A1A02A4F2D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0035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B8DE7-1F3D-47D7-BA0E-998CD76653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56764-4588-4077-8A45-3B381DFC9C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9407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CABD-A193-4E3A-81B7-FE54F36BFD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FFCE-BC52-4499-BABB-CACB72FC1C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3904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2D584-75E2-4985-B094-DF5C23756E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8E9B3-FD99-4BD9-B3CB-C788633F3A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572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768EC-C149-4728-80F5-4CA5E14BB4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1ADC-8149-4971-B608-55EEA6117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592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6677-F860-4E47-8BF7-AD8796B26E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56F4-1741-4B4C-ADED-FB546B28F0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4187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DC7B325-2846-4643-BD67-8C800CC29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624AA75-1648-447E-90A5-9E2E448FE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F9EA023-3FDA-4D7A-86CB-C083F648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EC8C47E-94C8-4A5B-9CBB-6661C411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5F52136-4C94-4A97-BC7E-9C784603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562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4DA4E86-205B-4BDC-A572-C3B8B4EC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CC206ED-80D6-48CE-A6A0-FCFC8D61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E28B9A3-2E8B-4249-9BA5-C7D748EC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556F01C-5F6F-4800-8D63-B0789A91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1D4E82D-8633-48D6-881B-7AEE330A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067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E7C2A6-F4F0-43C4-9F91-4BA8370C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7A4194E1-0820-47FD-94D6-5E7E29DA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11A5B33-918F-41F2-A04D-78CB2181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B495244-35CE-4E9F-B6C1-8FB536C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358BD31-B300-4D09-9C62-55E5042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086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33377B-CAE8-4F5F-A1A6-69484069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FA868D7-9B45-4675-AC8E-AA7646B90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62AEA5EF-51E8-49E6-9B10-29291E805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6764628E-5E5B-4E59-95A9-7E32FC53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07673125-96A9-4BCD-BA26-9E21A142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10977D1-F73B-476F-9E18-5E447C4B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900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FD874B4-A190-45FD-8F34-F7317CD9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AC057E5-ED87-44AF-906B-92791FC7C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4DE65E53-56D0-4AB8-868D-78E523CE4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D10DE3BB-801C-4349-93EF-9C2921651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8A7794BA-B125-44E8-842B-89B440174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6CEE15D4-D22F-488B-A99E-3F65438C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26410266-8DE1-4C2D-A7FE-CF38B2E3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B4F8CCCA-7E4E-43BA-BD7A-25E3F8AC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63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55E4C0-E4D3-42E8-AB49-2A0BECEF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DE687C6F-005D-4E43-B8F6-A52E1BF9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C529B27-8D0B-4288-BF78-599462BC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B452AEF1-A8F1-48A1-9857-77D6F0B4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015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BACFE83C-47D5-46CA-BC93-89080538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6D84D732-A60D-47D5-AF72-E9632BE0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B83DB1A-493A-4208-8C79-6962142E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713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6DA1DD7-DF4C-46B5-A309-74636AC3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2C001A8-5F22-4F27-A4D6-3224C3A08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5928D1EB-C6BA-462B-BE89-4F8EF46B4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37E5950-8048-4E0E-9E1D-6A7AB765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71202E63-16C3-4941-8AC6-EDBA87AD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E1461E0F-BB0F-4994-9845-6F495ED0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65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7126A-C703-4AD8-9E98-70E2F723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16A7C223-2796-4F78-A7BF-F8C161A64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ED3EC1E6-3E92-4C60-8F69-BC9037562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38A0280D-34F1-40BF-A7EF-21793FCD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4DDE511-1DA1-4424-BEFE-95F41959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C02C186-1C57-4F01-82E4-F8E2ED73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0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1" r:id="rId12"/>
    <p:sldLayoutId id="2147483682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400000">
            <a:off x="2863238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15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8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21" r:id="rId10"/>
    <p:sldLayoutId id="2147483723" r:id="rId11"/>
    <p:sldLayoutId id="2147483724" r:id="rId12"/>
    <p:sldLayoutId id="2147483725" r:id="rId13"/>
    <p:sldLayoutId id="214748372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spd="slow" advClick="0" advTm="2000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7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727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7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60" r:id="rId9"/>
    <p:sldLayoutId id="2147483762" r:id="rId10"/>
    <p:sldLayoutId id="2147483763" r:id="rId11"/>
    <p:sldLayoutId id="2147483764" r:id="rId12"/>
    <p:sldLayoutId id="21474837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5363F0-8636-41D6-A2D2-702CC9271B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2D6192-BBF9-48DE-8F04-8B2ACBCE14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2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11F83165-FA93-43A4-9751-1486D3D1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783D13AA-F227-44A0-BF84-054507D80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43005F64-4172-448E-A445-CF7E007C0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08.08.2022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4C7F8B4-763A-4344-8B34-80D0148FE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CE723B1-1089-410B-A2DA-AC12EB96A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D148298-9C8E-4BF9-8729-14A6D800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B08925-1571-437E-B2AD-D22ACEDF9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1BC4EC-FB72-4963-A75B-82424C8C5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08/08/2022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0C2170-A202-4FBE-9406-14165003A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6D34B9-F0C6-46B6-AAC1-30F06098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2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microsoft.com/office/2007/relationships/hdphoto" Target="../media/hdphoto6.wdp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5" Type="http://schemas.microsoft.com/office/2007/relationships/hdphoto" Target="../media/hdphoto7.wdp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4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0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27.xml"/><Relationship Id="rId4" Type="http://schemas.openxmlformats.org/officeDocument/2006/relationships/image" Target="../media/image7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29.xml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1.xml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3.xml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5.xml"/><Relationship Id="rId4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7.xml"/><Relationship Id="rId4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39.xml"/><Relationship Id="rId5" Type="http://schemas.openxmlformats.org/officeDocument/2006/relationships/slide" Target="slide37.xml"/><Relationship Id="rId4" Type="http://schemas.openxmlformats.org/officeDocument/2006/relationships/image" Target="../media/image7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41.xml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6.xml"/><Relationship Id="rId18" Type="http://schemas.openxmlformats.org/officeDocument/2006/relationships/image" Target="../media/image45.png"/><Relationship Id="rId26" Type="http://schemas.openxmlformats.org/officeDocument/2006/relationships/image" Target="../media/image53.wmf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slide" Target="slide5.xml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8.png"/><Relationship Id="rId11" Type="http://schemas.openxmlformats.org/officeDocument/2006/relationships/slide" Target="slide10.xml"/><Relationship Id="rId24" Type="http://schemas.openxmlformats.org/officeDocument/2006/relationships/image" Target="../media/image51.png"/><Relationship Id="rId5" Type="http://schemas.openxmlformats.org/officeDocument/2006/relationships/slide" Target="slide9.xml"/><Relationship Id="rId15" Type="http://schemas.openxmlformats.org/officeDocument/2006/relationships/slide" Target="slide8.xml"/><Relationship Id="rId23" Type="http://schemas.openxmlformats.org/officeDocument/2006/relationships/image" Target="../media/image50.png"/><Relationship Id="rId28" Type="http://schemas.openxmlformats.org/officeDocument/2006/relationships/slide" Target="slide11.xml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4" Type="http://schemas.openxmlformats.org/officeDocument/2006/relationships/image" Target="../media/image37.jpg"/><Relationship Id="rId9" Type="http://schemas.openxmlformats.org/officeDocument/2006/relationships/slide" Target="slide7.xml"/><Relationship Id="rId14" Type="http://schemas.openxmlformats.org/officeDocument/2006/relationships/image" Target="../media/image42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58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microsoft.com/office/2007/relationships/hdphoto" Target="../media/hdphoto5.wdp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62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CAE2142-DE47-45D7-B54E-5F6127740B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EB43F3-0675-4053-BA0D-C11937306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15" y="8"/>
            <a:ext cx="9256204" cy="6917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08" y="341623"/>
            <a:ext cx="1533813" cy="99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snake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peacock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giraffe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6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xmlns="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blue and green.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 has a large, beautiful tail.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059" b="96000" l="57317" r="71057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4" t="24130" r="29043" b="4958"/>
          <a:stretch/>
        </p:blipFill>
        <p:spPr>
          <a:xfrm>
            <a:off x="5484970" y="2182396"/>
            <a:ext cx="1131996" cy="1909042"/>
          </a:xfrm>
          <a:prstGeom prst="rect">
            <a:avLst/>
          </a:prstGeom>
        </p:spPr>
      </p:pic>
      <p:pic>
        <p:nvPicPr>
          <p:cNvPr id="23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6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140.3024" end="10761.814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1884" y="3294813"/>
            <a:ext cx="949473" cy="949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0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2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2065" y="2254486"/>
            <a:ext cx="75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Look, listen </a:t>
            </a:r>
          </a:p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and </a:t>
            </a:r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repeat.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" y="589696"/>
            <a:ext cx="10058400" cy="4610757"/>
          </a:xfrm>
          <a:prstGeom prst="rect">
            <a:avLst/>
          </a:prstGeom>
        </p:spPr>
      </p:pic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11.1976" end="11742.87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928" y="1828670"/>
            <a:ext cx="313982" cy="31398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353170" y="1478293"/>
            <a:ext cx="2053729" cy="30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2044700" y="4729493"/>
            <a:ext cx="2395098" cy="323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6315418" y="1183617"/>
            <a:ext cx="3196881" cy="3695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7005723" y="4764741"/>
            <a:ext cx="1473259" cy="2884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Track 9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84.7728" end="2771.6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413" y="1828670"/>
            <a:ext cx="313982" cy="3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80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" y="589696"/>
            <a:ext cx="10058400" cy="4610757"/>
          </a:xfrm>
          <a:prstGeom prst="rect">
            <a:avLst/>
          </a:prstGeom>
        </p:spPr>
      </p:pic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5419" y="799314"/>
            <a:ext cx="313982" cy="31398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358308" y="4729493"/>
            <a:ext cx="1081490" cy="30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7359267" y="4744692"/>
            <a:ext cx="958468" cy="30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5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" y="589696"/>
            <a:ext cx="10058400" cy="4610757"/>
          </a:xfrm>
          <a:prstGeom prst="rect">
            <a:avLst/>
          </a:prstGeom>
        </p:spPr>
      </p:pic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5419" y="799314"/>
            <a:ext cx="313982" cy="3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3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2065" y="2254486"/>
            <a:ext cx="75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Listen, point</a:t>
            </a:r>
          </a:p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and </a:t>
            </a:r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say.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1725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7327184" y="2567415"/>
            <a:ext cx="785098" cy="503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10596857" y="2567416"/>
            <a:ext cx="785098" cy="503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7352375" y="4964251"/>
            <a:ext cx="785098" cy="503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10569379" y="4964250"/>
            <a:ext cx="785098" cy="50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40"/>
            <a:ext cx="5043055" cy="830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9" y="1482943"/>
            <a:ext cx="4043684" cy="2672347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8763020" y="2519208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38.808" end="18097.43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8693747" y="5206992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5.3728" end="10390.87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5174693" y="5234699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21.976" end="14287.45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9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E4B64F5-43D7-4AF2-B3BB-2A1B444B8FC3}"/>
              </a:ext>
            </a:extLst>
          </p:cNvPr>
          <p:cNvSpPr/>
          <p:nvPr/>
        </p:nvSpPr>
        <p:spPr>
          <a:xfrm>
            <a:off x="-14176" y="-14177"/>
            <a:ext cx="12341295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7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5" y="208468"/>
            <a:ext cx="943195" cy="4798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257462" y="688341"/>
            <a:ext cx="2628957" cy="135420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solidFill>
                  <a:srgbClr val="FFDEDE"/>
                </a:solidFill>
                <a:latin typeface="Comic Sans MS" pitchFamily="66" charset="0"/>
                <a:cs typeface="Arial"/>
                <a:sym typeface="Arial"/>
              </a:rPr>
              <a:t>20</a:t>
            </a:r>
            <a:endParaRPr lang="en-US" sz="12800" b="1" kern="0" dirty="0">
              <a:solidFill>
                <a:srgbClr val="FFDEDE"/>
              </a:solidFill>
              <a:latin typeface="Comic Sans MS" pitchFamily="66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16" y="2218112"/>
            <a:ext cx="4274061" cy="10595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5974089" y="2278183"/>
            <a:ext cx="3086457" cy="69248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3700" b="1" kern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3700" b="1" kern="0" dirty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51B9-C265-45A0-B217-028C10585EA7}"/>
              </a:ext>
            </a:extLst>
          </p:cNvPr>
          <p:cNvSpPr txBox="1"/>
          <p:nvPr/>
        </p:nvSpPr>
        <p:spPr>
          <a:xfrm>
            <a:off x="3869798" y="533037"/>
            <a:ext cx="7566705" cy="1600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9600" b="1" kern="0">
                <a:solidFill>
                  <a:srgbClr val="F9A128"/>
                </a:solidFill>
                <a:latin typeface="Comic Sans MS" panose="030F0702030302020204" pitchFamily="66" charset="0"/>
                <a:cs typeface="Arial"/>
                <a:sym typeface="Arial"/>
              </a:rPr>
              <a:t>At the zoo</a:t>
            </a:r>
            <a:endParaRPr lang="en-US" sz="9600" b="1" kern="0" dirty="0">
              <a:solidFill>
                <a:srgbClr val="F9A128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-14176" y="5916098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2060840" y="5964454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4358184" y="590192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6657924" y="595743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8732939" y="6005787"/>
            <a:ext cx="3594181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5" b="2750"/>
          <a:stretch/>
        </p:blipFill>
        <p:spPr>
          <a:xfrm>
            <a:off x="883261" y="2747893"/>
            <a:ext cx="3048427" cy="39824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245" y="3659160"/>
            <a:ext cx="5443875" cy="33957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98938" y="3120855"/>
            <a:ext cx="1802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Period 3</a:t>
            </a:r>
          </a:p>
        </p:txBody>
      </p:sp>
    </p:spTree>
    <p:extLst>
      <p:ext uri="{BB962C8B-B14F-4D97-AF65-F5344CB8AC3E}">
        <p14:creationId xmlns:p14="http://schemas.microsoft.com/office/powerpoint/2010/main" val="297063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4994583" y="2519206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48.3648" end="21734.24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4704" y="194182"/>
            <a:ext cx="7798279" cy="800213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 b="1" kern="0">
                <a:solidFill>
                  <a:srgbClr val="F059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Look and match</a:t>
            </a:r>
            <a:endParaRPr lang="en-US" sz="4400" b="1" kern="0" dirty="0">
              <a:solidFill>
                <a:srgbClr val="F059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0" y="0"/>
            <a:ext cx="61749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121" y="0"/>
            <a:ext cx="61749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5750" r="60237" b="61125"/>
          <a:stretch/>
        </p:blipFill>
        <p:spPr>
          <a:xfrm>
            <a:off x="694305" y="1302326"/>
            <a:ext cx="2313710" cy="18357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9" t="2436" r="9107" b="58799"/>
          <a:stretch/>
        </p:blipFill>
        <p:spPr bwMode="auto">
          <a:xfrm>
            <a:off x="3526899" y="1302322"/>
            <a:ext cx="2313709" cy="183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54718" r="58216" b="10852"/>
          <a:stretch/>
        </p:blipFill>
        <p:spPr bwMode="auto">
          <a:xfrm>
            <a:off x="6374669" y="1302326"/>
            <a:ext cx="2313710" cy="183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2" t="54972" r="11163" b="10598"/>
          <a:stretch/>
        </p:blipFill>
        <p:spPr bwMode="auto">
          <a:xfrm>
            <a:off x="9187136" y="1302326"/>
            <a:ext cx="2313710" cy="183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1558639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1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27444" y="3176154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2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75215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3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87682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4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7151" y="5541821"/>
            <a:ext cx="2146670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swinging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81373" y="5541821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dancing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56257" y="5527966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climbing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73480" y="5527966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counting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92143" y="5527966"/>
            <a:ext cx="1953497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running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12" name="Straight Connector 11"/>
          <p:cNvCxnSpPr>
            <a:stCxn id="9" idx="5"/>
            <a:endCxn id="17" idx="0"/>
          </p:cNvCxnSpPr>
          <p:nvPr/>
        </p:nvCxnSpPr>
        <p:spPr>
          <a:xfrm>
            <a:off x="1996186" y="3597992"/>
            <a:ext cx="1789246" cy="1943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5"/>
            <a:endCxn id="19" idx="0"/>
          </p:cNvCxnSpPr>
          <p:nvPr/>
        </p:nvCxnSpPr>
        <p:spPr>
          <a:xfrm>
            <a:off x="4864991" y="3584137"/>
            <a:ext cx="3712548" cy="1943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0" idx="0"/>
          </p:cNvCxnSpPr>
          <p:nvPr/>
        </p:nvCxnSpPr>
        <p:spPr>
          <a:xfrm flipH="1">
            <a:off x="1420486" y="3654136"/>
            <a:ext cx="6208023" cy="18876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5" idx="4"/>
          </p:cNvCxnSpPr>
          <p:nvPr/>
        </p:nvCxnSpPr>
        <p:spPr>
          <a:xfrm flipV="1">
            <a:off x="5957730" y="3667991"/>
            <a:ext cx="4386261" cy="18599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6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0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04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9077" y="2701735"/>
            <a:ext cx="7547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Let’s talk!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5210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8" y="250634"/>
            <a:ext cx="2800741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1" y="1246185"/>
            <a:ext cx="10756575" cy="375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7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05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55164" y="2268957"/>
            <a:ext cx="75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Fun </a:t>
            </a:r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corner and wrap-up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3806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xmlns="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xmlns="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xmlns="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xmlns="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xmlns="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xmlns="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xmlns="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xmlns="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a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xmlns="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xmlns="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xmlns="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xmlns="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xmlns="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xmlns="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xmlns="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xmlns="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xmlns="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xmlns="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97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3" name="REVEAL Octagon 32">
            <a:extLst>
              <a:ext uri="{FF2B5EF4-FFF2-40B4-BE49-F238E27FC236}">
                <a16:creationId xmlns:a16="http://schemas.microsoft.com/office/drawing/2014/main" xmlns="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600" name="GOLD Rectangle: Rounded Corners 11">
            <a:extLst>
              <a:ext uri="{FF2B5EF4-FFF2-40B4-BE49-F238E27FC236}">
                <a16:creationId xmlns:a16="http://schemas.microsoft.com/office/drawing/2014/main" xmlns="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1" name="GOLD Rectangle: Rounded Corners 11">
            <a:extLst>
              <a:ext uri="{FF2B5EF4-FFF2-40B4-BE49-F238E27FC236}">
                <a16:creationId xmlns:a16="http://schemas.microsoft.com/office/drawing/2014/main" xmlns="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2" name="GOLD Rectangle: Rounded Corners 11">
            <a:extLst>
              <a:ext uri="{FF2B5EF4-FFF2-40B4-BE49-F238E27FC236}">
                <a16:creationId xmlns:a16="http://schemas.microsoft.com/office/drawing/2014/main" xmlns="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5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3" name="GOLD Rectangle: Rounded Corners 11">
            <a:extLst>
              <a:ext uri="{FF2B5EF4-FFF2-40B4-BE49-F238E27FC236}">
                <a16:creationId xmlns:a16="http://schemas.microsoft.com/office/drawing/2014/main" xmlns="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4" name="GOLD Rectangle: Rounded Corners 11">
            <a:extLst>
              <a:ext uri="{FF2B5EF4-FFF2-40B4-BE49-F238E27FC236}">
                <a16:creationId xmlns:a16="http://schemas.microsoft.com/office/drawing/2014/main" xmlns="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693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5" name="GOLD Rectangle: Rounded Corners 11">
            <a:extLst>
              <a:ext uri="{FF2B5EF4-FFF2-40B4-BE49-F238E27FC236}">
                <a16:creationId xmlns:a16="http://schemas.microsoft.com/office/drawing/2014/main" xmlns="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4656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19" name="GOLD Rectangle: Rounded Corners 11">
            <a:extLst>
              <a:ext uri="{FF2B5EF4-FFF2-40B4-BE49-F238E27FC236}">
                <a16:creationId xmlns:a16="http://schemas.microsoft.com/office/drawing/2014/main" xmlns="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601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0" name="GOLD Rectangle: Rounded Corners 11">
            <a:extLst>
              <a:ext uri="{FF2B5EF4-FFF2-40B4-BE49-F238E27FC236}">
                <a16:creationId xmlns:a16="http://schemas.microsoft.com/office/drawing/2014/main" xmlns="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601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1" name="GOLD Rectangle: Rounded Corners 11">
            <a:extLst>
              <a:ext uri="{FF2B5EF4-FFF2-40B4-BE49-F238E27FC236}">
                <a16:creationId xmlns:a16="http://schemas.microsoft.com/office/drawing/2014/main" xmlns="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2" name="GOLD Rectangle: Rounded Corners 11">
            <a:extLst>
              <a:ext uri="{FF2B5EF4-FFF2-40B4-BE49-F238E27FC236}">
                <a16:creationId xmlns:a16="http://schemas.microsoft.com/office/drawing/2014/main" xmlns="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3" name="GOLD Rectangle: Rounded Corners 11">
            <a:extLst>
              <a:ext uri="{FF2B5EF4-FFF2-40B4-BE49-F238E27FC236}">
                <a16:creationId xmlns:a16="http://schemas.microsoft.com/office/drawing/2014/main" xmlns="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4" name="GOLD Rectangle: Rounded Corners 11">
            <a:extLst>
              <a:ext uri="{FF2B5EF4-FFF2-40B4-BE49-F238E27FC236}">
                <a16:creationId xmlns:a16="http://schemas.microsoft.com/office/drawing/2014/main" xmlns="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48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5" name="GOLD Rectangle: Rounded Corners 11">
            <a:extLst>
              <a:ext uri="{FF2B5EF4-FFF2-40B4-BE49-F238E27FC236}">
                <a16:creationId xmlns:a16="http://schemas.microsoft.com/office/drawing/2014/main" xmlns="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7027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6" name="GOLD Rectangle: Rounded Corners 11">
            <a:extLst>
              <a:ext uri="{FF2B5EF4-FFF2-40B4-BE49-F238E27FC236}">
                <a16:creationId xmlns:a16="http://schemas.microsoft.com/office/drawing/2014/main" xmlns="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5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7" name="GOLD Rectangle: Rounded Corners 11">
            <a:extLst>
              <a:ext uri="{FF2B5EF4-FFF2-40B4-BE49-F238E27FC236}">
                <a16:creationId xmlns:a16="http://schemas.microsoft.com/office/drawing/2014/main" xmlns="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8" name="GOLD Rectangle: Rounded Corners 11">
            <a:extLst>
              <a:ext uri="{FF2B5EF4-FFF2-40B4-BE49-F238E27FC236}">
                <a16:creationId xmlns:a16="http://schemas.microsoft.com/office/drawing/2014/main" xmlns="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838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65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dancing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xmlns="" id="{11EC0DEE-1D13-07F3-2608-D31FA84A39A6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56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xmlns="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xmlns="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xmlns="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xmlns="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xmlns="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xmlns="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xmlns="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xmlns="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xmlns="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xmlns="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xmlns="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w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xmlns="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xmlns="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xmlns="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xmlns="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xmlns="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xmlns="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xmlns="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55" name="GOLD Rectangle: Rounded Corners 11">
            <a:extLst>
              <a:ext uri="{FF2B5EF4-FFF2-40B4-BE49-F238E27FC236}">
                <a16:creationId xmlns:a16="http://schemas.microsoft.com/office/drawing/2014/main" xmlns="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9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GOLD Rectangle: Rounded Corners 11">
            <a:extLst>
              <a:ext uri="{FF2B5EF4-FFF2-40B4-BE49-F238E27FC236}">
                <a16:creationId xmlns:a16="http://schemas.microsoft.com/office/drawing/2014/main" xmlns="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7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GOLD Rectangle: Rounded Corners 11">
            <a:extLst>
              <a:ext uri="{FF2B5EF4-FFF2-40B4-BE49-F238E27FC236}">
                <a16:creationId xmlns:a16="http://schemas.microsoft.com/office/drawing/2014/main" xmlns="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9491" y="832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GOLD Rectangle: Rounded Corners 11">
            <a:extLst>
              <a:ext uri="{FF2B5EF4-FFF2-40B4-BE49-F238E27FC236}">
                <a16:creationId xmlns:a16="http://schemas.microsoft.com/office/drawing/2014/main" xmlns="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5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GOLD Rectangle: Rounded Corners 11">
            <a:extLst>
              <a:ext uri="{FF2B5EF4-FFF2-40B4-BE49-F238E27FC236}">
                <a16:creationId xmlns:a16="http://schemas.microsoft.com/office/drawing/2014/main" xmlns="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5491" y="83422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GOLD Rectangle: Rounded Corners 11">
            <a:extLst>
              <a:ext uri="{FF2B5EF4-FFF2-40B4-BE49-F238E27FC236}">
                <a16:creationId xmlns:a16="http://schemas.microsoft.com/office/drawing/2014/main" xmlns="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5723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GOLD Rectangle: Rounded Corners 11">
            <a:extLst>
              <a:ext uri="{FF2B5EF4-FFF2-40B4-BE49-F238E27FC236}">
                <a16:creationId xmlns:a16="http://schemas.microsoft.com/office/drawing/2014/main" xmlns="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7491" y="3568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GOLD Rectangle: Rounded Corners 11">
            <a:extLst>
              <a:ext uri="{FF2B5EF4-FFF2-40B4-BE49-F238E27FC236}">
                <a16:creationId xmlns:a16="http://schemas.microsoft.com/office/drawing/2014/main" xmlns="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5491" y="3568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GOLD Rectangle: Rounded Corners 11">
            <a:extLst>
              <a:ext uri="{FF2B5EF4-FFF2-40B4-BE49-F238E27FC236}">
                <a16:creationId xmlns:a16="http://schemas.microsoft.com/office/drawing/2014/main" xmlns="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11491" y="357315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GOLD Rectangle: Rounded Corners 11">
            <a:extLst>
              <a:ext uri="{FF2B5EF4-FFF2-40B4-BE49-F238E27FC236}">
                <a16:creationId xmlns:a16="http://schemas.microsoft.com/office/drawing/2014/main" xmlns="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7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5" name="GOLD Rectangle: Rounded Corners 11">
            <a:extLst>
              <a:ext uri="{FF2B5EF4-FFF2-40B4-BE49-F238E27FC236}">
                <a16:creationId xmlns:a16="http://schemas.microsoft.com/office/drawing/2014/main" xmlns="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11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GOLD Rectangle: Rounded Corners 11">
            <a:extLst>
              <a:ext uri="{FF2B5EF4-FFF2-40B4-BE49-F238E27FC236}">
                <a16:creationId xmlns:a16="http://schemas.microsoft.com/office/drawing/2014/main" xmlns="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5723" y="357213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GOLD Rectangle: Rounded Corners 11">
            <a:extLst>
              <a:ext uri="{FF2B5EF4-FFF2-40B4-BE49-F238E27FC236}">
                <a16:creationId xmlns:a16="http://schemas.microsoft.com/office/drawing/2014/main" xmlns="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5491" y="493756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GOLD Rectangle: Rounded Corners 11">
            <a:extLst>
              <a:ext uri="{FF2B5EF4-FFF2-40B4-BE49-F238E27FC236}">
                <a16:creationId xmlns:a16="http://schemas.microsoft.com/office/drawing/2014/main" xmlns="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7491" y="832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9" name="GOLD Rectangle: Rounded Corners 11">
            <a:extLst>
              <a:ext uri="{FF2B5EF4-FFF2-40B4-BE49-F238E27FC236}">
                <a16:creationId xmlns:a16="http://schemas.microsoft.com/office/drawing/2014/main" xmlns="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11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GOLD Rectangle: Rounded Corners 11">
            <a:extLst>
              <a:ext uri="{FF2B5EF4-FFF2-40B4-BE49-F238E27FC236}">
                <a16:creationId xmlns:a16="http://schemas.microsoft.com/office/drawing/2014/main" xmlns="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11491" y="83567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8" name="REVEAL Octagon 32">
            <a:extLst>
              <a:ext uri="{FF2B5EF4-FFF2-40B4-BE49-F238E27FC236}">
                <a16:creationId xmlns:a16="http://schemas.microsoft.com/office/drawing/2014/main" xmlns="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54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swinging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BA51B00-859D-FA6B-B83E-A88B0E5F720D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xmlns="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xmlns="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xmlns="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xmlns="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t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xmlns="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xmlns="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xmlns="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u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xmlns="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xmlns="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xmlns="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xmlns="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xmlns="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xmlns="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xmlns="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xmlns="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xmlns="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xmlns="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xmlns="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xmlns="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115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xmlns="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83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xmlns="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115491" y="883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xmlns="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51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xmlns="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51491" y="88471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xmlns="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111723" y="226434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xmlns="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83491" y="3619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xmlns="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51491" y="3619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xmlns="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47491" y="362364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xmlns="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83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xmlns="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47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xmlns="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111723" y="362262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xmlns="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51491" y="49880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xmlns="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83491" y="883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xmlns="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47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GOLD Rectangle: Rounded Corners 11">
            <a:extLst>
              <a:ext uri="{FF2B5EF4-FFF2-40B4-BE49-F238E27FC236}">
                <a16:creationId xmlns:a16="http://schemas.microsoft.com/office/drawing/2014/main" xmlns="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47491" y="8861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8" name="REVEAL Octagon 32">
            <a:extLst>
              <a:ext uri="{FF2B5EF4-FFF2-40B4-BE49-F238E27FC236}">
                <a16:creationId xmlns:a16="http://schemas.microsoft.com/office/drawing/2014/main" xmlns="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85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4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2" y="4537823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7" y="4537824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5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1" y="321267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646479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55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1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5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8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70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2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9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2" y="372667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1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6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1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937034" y="2328048"/>
            <a:ext cx="4838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Warm-up and review 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255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counting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xmlns="" id="{17E8E63F-8F96-5366-E2E6-D32CAD8A4BE7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xmlns="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xmlns="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xmlns="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xmlns="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xmlns="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xmlns="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xmlns="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xmlns="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xmlns="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xmlns="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b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xmlns="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xmlns="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m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xmlns="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xmlns="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l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xmlns="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xmlns="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xmlns="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xmlns="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xmlns="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67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xmlns="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35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xmlns="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67264" y="84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xmlns="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03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xmlns="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03264" y="84734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xmlns="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63496" y="222698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xmlns="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35264" y="3581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xmlns="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03264" y="3581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xmlns="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699264" y="358627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xmlns="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35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xmlns="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699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xmlns="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63496" y="358525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xmlns="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03264" y="495068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xmlns="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35264" y="84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xmlns="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699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xmlns="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699264" y="84879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NEXT</a:t>
            </a:r>
            <a:endParaRPr lang="en-GB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xmlns="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94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climbing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91CC50-0A1A-709E-6DB3-E75D902B0F01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NEXT</a:t>
            </a:r>
            <a:endParaRPr lang="en-GB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xmlns="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xmlns="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xmlns="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xmlns="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xmlns="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xmlns="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xmlns="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xmlns="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xmlns="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xmlns="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xmlns="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xmlns="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xmlns="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xmlns="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xmlns="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xmlns="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xmlns="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xmlns="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xmlns="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xmlns="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xmlns="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55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xmlns="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xmlns="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5727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xmlns="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3691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xmlns="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1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xmlns="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1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xmlns="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59620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xmlns="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xmlns="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xmlns="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59519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xmlns="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061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xmlns="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55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xmlns="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xmlns="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5872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xmlns="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58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doing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8CCD95-72AD-AF41-1938-DB8FB7C1E551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xmlns="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xmlns="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xmlns="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xmlns="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xmlns="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xmlns="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xmlns="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xmlns="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xmlns="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xmlns="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w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xmlns="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xmlns="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xmlns="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xmlns="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xmlns="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xmlns="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xmlns="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xmlns="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xmlns="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66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xmlns="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34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xmlns="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66069" y="845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xmlns="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02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xmlns="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02069" y="84661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xmlns="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62301" y="222624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xmlns="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34069" y="3581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xmlns="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02069" y="3581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xmlns="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698069" y="358554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xmlns="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34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xmlns="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698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xmlns="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62301" y="358452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xmlns="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02069" y="49499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xmlns="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34069" y="845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xmlns="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698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xmlns="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698069" y="8480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xmlns="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4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swinging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xmlns="" id="{808754E5-CA6C-8AF9-B20F-41E9B2B43909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042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xmlns="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xmlns="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xmlns="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xmlns="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xmlns="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xmlns="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xmlns="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xmlns="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xmlns="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xmlns="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xmlns="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xmlns="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xmlns="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u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xmlns="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xmlns="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xmlns="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xmlns="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xmlns="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t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xmlns="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xmlns="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xmlns="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1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xmlns="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xmlns="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254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xmlns="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2140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xmlns="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7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xmlns="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7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xmlns="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148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xmlns="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xmlns="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xmlns="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04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xmlns="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588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xmlns="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1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xmlns="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xmlns="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400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NEXT</a:t>
            </a:r>
            <a:endParaRPr lang="en-GB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xmlns="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3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counting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xmlns="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xmlns="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xmlns="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xmlns="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xmlns="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xmlns="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xmlns="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xmlns="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xmlns="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xmlns="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xmlns="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xmlns="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xmlns="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xmlns="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a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xmlns="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xmlns="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xmlns="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xmlns="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xmlns="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xmlns="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xmlns="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xmlns="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3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xmlns="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xmlns="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544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xmlns="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2430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xmlns="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9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xmlns="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9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xmlns="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437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xmlns="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xmlns="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xmlns="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335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xmlns="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878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xmlns="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3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xmlns="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xmlns="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68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xmlns="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24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V4T\Desktop\Balloon\11949867131720718420balloon-black-aj.svg.med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21" y="3387035"/>
            <a:ext cx="1408694" cy="20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V4T\Desktop\Balloon\11949867141963473223balloon-blue-aj.svg.med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18" y="2419444"/>
            <a:ext cx="1332245" cy="196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DV4T\Desktop\Balloon\1194986716244052390balloon-green-aj.svg.med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70" y="4118831"/>
            <a:ext cx="1339161" cy="197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DV4T\Desktop\Balloon\1194986728927518589balloon-purple-aj.svg.med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27" y="2569295"/>
            <a:ext cx="1305066" cy="19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DV4T\Desktop\Balloon\11949867181065833258balloon-orange-aj.svg.med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83" y="749144"/>
            <a:ext cx="1347869" cy="199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C:\Users\DV4T\Desktop\Balloon\11949867412016626076balloon-yellow-aj.svg.med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97" y="2110405"/>
            <a:ext cx="129028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C:\Users\DV4T\Desktop\1194985600143528727arrow-up-blue_benji_park_01.svg.thumb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949" flipH="1">
            <a:off x="10143068" y="7216778"/>
            <a:ext cx="40851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C:\Users\DV4T\Desktop\11949856011357057871arrow-up-green_benji_par_01.svg.thumb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923" flipH="1">
            <a:off x="1375836" y="7258050"/>
            <a:ext cx="41063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C:\Users\DV4T\Desktop\11949856011373954678arrow-up-purple_benji_pa_01.svg.thumb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246938"/>
            <a:ext cx="39793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C:\Users\DV4T\Desktop\11949856022109057928arrow-up-red_benji_park_01.svg.thumb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053" flipH="1">
            <a:off x="3503084" y="7623175"/>
            <a:ext cx="412749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C:\Users\DV4T\Desktop\11949856021028737245arrow-up-seagreen_benji__01.svg.thumb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393" flipH="1">
            <a:off x="2639486" y="7162800"/>
            <a:ext cx="33443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C:\Users\DV4T\Desktop\11949856031702119688arrow-up-yellow_benji_pa_01.svg.thumb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2317" flipH="1">
            <a:off x="4246035" y="7369175"/>
            <a:ext cx="40216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C:\Users\DV4T\Desktop\11949856031702119688arrow-up-yellow_benji_pa_01.svg.thumb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7246938"/>
            <a:ext cx="3048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C:\Users\DV4T\Desktop\11949856011357057871arrow-up-green_benji_par_01.svg.thumb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7246938"/>
            <a:ext cx="4064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8636000" y="5943600"/>
            <a:ext cx="1930400" cy="762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005110" y="5423134"/>
            <a:ext cx="126611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rgbClr val="CC475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C4757">
                        <a:tint val="40000"/>
                        <a:satMod val="250000"/>
                      </a:srgbClr>
                    </a:gs>
                    <a:gs pos="9000">
                      <a:srgbClr val="CC4757">
                        <a:tint val="52000"/>
                        <a:satMod val="300000"/>
                      </a:srgbClr>
                    </a:gs>
                    <a:gs pos="50000">
                      <a:srgbClr val="CC4757">
                        <a:shade val="20000"/>
                        <a:satMod val="300000"/>
                      </a:srgbClr>
                    </a:gs>
                    <a:gs pos="79000">
                      <a:srgbClr val="CC4757">
                        <a:tint val="52000"/>
                        <a:satMod val="300000"/>
                      </a:srgbClr>
                    </a:gs>
                    <a:gs pos="100000">
                      <a:srgbClr val="CC475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Team B</a:t>
            </a:r>
          </a:p>
        </p:txBody>
      </p:sp>
      <p:pic>
        <p:nvPicPr>
          <p:cNvPr id="33" name="Picture 3" descr="C:\Users\DV4T\Desktop\11954263321967699783r5d_Gun.svg.med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248400"/>
            <a:ext cx="142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extBox1"/>
          <p:cNvPicPr preferRelativeResize="0">
            <a:picLocks noChangeArrowheads="1" noChangeShapeType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84" y="6096000"/>
            <a:ext cx="1564216" cy="457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625600" y="5943600"/>
            <a:ext cx="1930400" cy="762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86695" y="5423134"/>
            <a:ext cx="1282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ln w="10541" cmpd="sng">
                  <a:solidFill>
                    <a:srgbClr val="CC475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C4757">
                        <a:tint val="40000"/>
                        <a:satMod val="250000"/>
                      </a:srgbClr>
                    </a:gs>
                    <a:gs pos="9000">
                      <a:srgbClr val="CC4757">
                        <a:tint val="52000"/>
                        <a:satMod val="300000"/>
                      </a:srgbClr>
                    </a:gs>
                    <a:gs pos="50000">
                      <a:srgbClr val="CC4757">
                        <a:shade val="20000"/>
                        <a:satMod val="300000"/>
                      </a:srgbClr>
                    </a:gs>
                    <a:gs pos="79000">
                      <a:srgbClr val="CC4757">
                        <a:tint val="52000"/>
                        <a:satMod val="300000"/>
                      </a:srgbClr>
                    </a:gs>
                    <a:gs pos="100000">
                      <a:srgbClr val="CC475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Team A</a:t>
            </a:r>
            <a:endParaRPr lang="en-US" sz="2800" b="1" dirty="0">
              <a:ln w="10541" cmpd="sng">
                <a:solidFill>
                  <a:srgbClr val="CC475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CC4757">
                      <a:tint val="40000"/>
                      <a:satMod val="250000"/>
                    </a:srgbClr>
                  </a:gs>
                  <a:gs pos="9000">
                    <a:srgbClr val="CC4757">
                      <a:tint val="52000"/>
                      <a:satMod val="300000"/>
                    </a:srgbClr>
                  </a:gs>
                  <a:gs pos="50000">
                    <a:srgbClr val="CC4757">
                      <a:shade val="20000"/>
                      <a:satMod val="300000"/>
                    </a:srgbClr>
                  </a:gs>
                  <a:gs pos="79000">
                    <a:srgbClr val="CC4757">
                      <a:tint val="52000"/>
                      <a:satMod val="300000"/>
                    </a:srgbClr>
                  </a:gs>
                  <a:gs pos="100000">
                    <a:srgbClr val="CC4757">
                      <a:tint val="40000"/>
                      <a:satMod val="250000"/>
                    </a:srgbClr>
                  </a:gs>
                </a:gsLst>
                <a:lin ang="5400000"/>
              </a:gradFill>
              <a:cs typeface="Arial" charset="0"/>
            </a:endParaRPr>
          </a:p>
        </p:txBody>
      </p:sp>
      <p:pic>
        <p:nvPicPr>
          <p:cNvPr id="36" name="Picture 3" descr="C:\Users\DV4T\Desktop\11954263321967699783r5d_Gun.svg.med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248400"/>
            <a:ext cx="142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TextBox1"/>
          <p:cNvPicPr preferRelativeResize="0">
            <a:picLocks noChangeArrowheads="1" noChangeShapeType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84" y="6096000"/>
            <a:ext cx="1564216" cy="457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15632" y="798168"/>
            <a:ext cx="3531313" cy="3390626"/>
            <a:chOff x="409424" y="344341"/>
            <a:chExt cx="3154541" cy="3451413"/>
          </a:xfrm>
        </p:grpSpPr>
        <p:pic>
          <p:nvPicPr>
            <p:cNvPr id="32" name="Picture 31"/>
            <p:cNvPicPr>
              <a:picLocks noChangeAspect="1" noChangeArrowheads="1"/>
            </p:cNvPicPr>
            <p:nvPr/>
          </p:nvPicPr>
          <p:blipFill rotWithShape="1">
            <a:blip r:embed="rId2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772" r="69260" b="1"/>
            <a:stretch/>
          </p:blipFill>
          <p:spPr bwMode="auto">
            <a:xfrm>
              <a:off x="938825" y="344341"/>
              <a:ext cx="2529305" cy="1122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7"/>
            <p:cNvPicPr>
              <a:picLocks noChangeAspect="1" noChangeArrowheads="1"/>
            </p:cNvPicPr>
            <p:nvPr/>
          </p:nvPicPr>
          <p:blipFill rotWithShape="1">
            <a:blip r:embed="rId2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6" t="-16377" r="42043" b="2439"/>
            <a:stretch/>
          </p:blipFill>
          <p:spPr bwMode="auto">
            <a:xfrm>
              <a:off x="1069480" y="1711099"/>
              <a:ext cx="1778787" cy="79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2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0" t="-11149" b="-1"/>
            <a:stretch/>
          </p:blipFill>
          <p:spPr bwMode="auto">
            <a:xfrm>
              <a:off x="409424" y="2801035"/>
              <a:ext cx="3154541" cy="994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rrow: Pentagon 3">
            <a:hlinkClick r:id="rId28" action="ppaction://hlinksldjump"/>
            <a:extLst>
              <a:ext uri="{FF2B5EF4-FFF2-40B4-BE49-F238E27FC236}">
                <a16:creationId xmlns:a16="http://schemas.microsoft.com/office/drawing/2014/main" xmlns="" id="{A49D5697-40B5-F840-9DD1-2CAEE7C8F2DE}"/>
              </a:ext>
            </a:extLst>
          </p:cNvPr>
          <p:cNvSpPr/>
          <p:nvPr/>
        </p:nvSpPr>
        <p:spPr>
          <a:xfrm>
            <a:off x="5248443" y="6168494"/>
            <a:ext cx="1844443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42298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7052 L -0.12639 -0.8113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4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1597 L 0.02361 -0.61227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3819 L -0.06389 -0.43449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0243 0.572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86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2708 L -0.15973 -0.95671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-4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0243 0.9506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75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25886 -0.95324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-4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01076 1.11736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559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1597 L 0.22934 -0.7382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-3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00243 0.89514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47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3819 L 0.2066 -0.4983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243 0.46181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31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25521 -0.6912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1077 0.88402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442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dancing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xmlns="" id="{1A512370-6ADD-6775-4033-0275DBE719FE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986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4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chicken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parrot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lion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tiger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1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xmlns="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orange and black.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sharp teeth and big claws.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7113" y="2048507"/>
            <a:ext cx="3567709" cy="2225471"/>
          </a:xfrm>
          <a:prstGeom prst="rect">
            <a:avLst/>
          </a:prstGeom>
        </p:spPr>
      </p:pic>
      <p:pic>
        <p:nvPicPr>
          <p:cNvPr id="30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1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08.1616" end="22493.95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09368" y="1806606"/>
            <a:ext cx="942213" cy="9422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6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crocodile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elephant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bird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2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xmlns="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brown, black or white.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can run very fast.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5" b="96414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5234" y="2119745"/>
            <a:ext cx="1967347" cy="1971693"/>
          </a:xfrm>
          <a:prstGeom prst="rect">
            <a:avLst/>
          </a:prstGeom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201.2592" end="18524.433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97857" y="3626781"/>
            <a:ext cx="946296" cy="94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6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bear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monkey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peacock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hippo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3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xmlns="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brown or black. 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can jump and climb trees. It likes bananas.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01" b="100000" l="8475" r="95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34" y="2189018"/>
            <a:ext cx="1843468" cy="184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082.5696" end="14907.758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79870" y="3502339"/>
            <a:ext cx="968986" cy="968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crocodile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elephant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bird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4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xmlns="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big and grey.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a long nose and two big ears 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014" b="89726" l="25118" r="4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25" t="40759" r="55615" b="11463"/>
          <a:stretch/>
        </p:blipFill>
        <p:spPr>
          <a:xfrm>
            <a:off x="5112327" y="2262636"/>
            <a:ext cx="1674849" cy="1778051"/>
          </a:xfrm>
          <a:prstGeom prst="rect">
            <a:avLst/>
          </a:prstGeom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300" end="12034.625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205126" y="1134419"/>
            <a:ext cx="812744" cy="812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panda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deer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zebra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parrot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5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xmlns="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red, yellow and blue. It has a peak and two wings. It can fly very high. </a:t>
            </a:r>
          </a:p>
        </p:txBody>
      </p:sp>
      <p:sp>
        <p:nvSpPr>
          <p:cNvPr id="11" name="AutoShape 2" descr="Animal, Ara Macao, Beak, Bird, Colorful, Fauna, F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4" b="100000" l="1875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68" y="2248614"/>
            <a:ext cx="134160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12" name="Track 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546.6904" end="15782.754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46018" y="1794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2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517</Words>
  <Application>Microsoft Office PowerPoint</Application>
  <PresentationFormat>Widescreen</PresentationFormat>
  <Paragraphs>207</Paragraphs>
  <Slides>41</Slides>
  <Notes>26</Notes>
  <HiddenSlides>0</HiddenSlides>
  <MMClips>15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68" baseType="lpstr">
      <vt:lpstr>方正卡通简体</vt:lpstr>
      <vt:lpstr>等线</vt:lpstr>
      <vt:lpstr>MV Boli</vt:lpstr>
      <vt:lpstr>Fira Sans Extra Condensed Medium</vt:lpstr>
      <vt:lpstr>Comic Sans MS</vt:lpstr>
      <vt:lpstr>Arial</vt:lpstr>
      <vt:lpstr>Hind</vt:lpstr>
      <vt:lpstr>Abadi</vt:lpstr>
      <vt:lpstr>Calibri</vt:lpstr>
      <vt:lpstr>Antic</vt:lpstr>
      <vt:lpstr>Neucha</vt:lpstr>
      <vt:lpstr>Montserrat</vt:lpstr>
      <vt:lpstr>Calibri Light</vt:lpstr>
      <vt:lpstr>Ideal Sans Bold</vt:lpstr>
      <vt:lpstr>宋体</vt:lpstr>
      <vt:lpstr>方正黑体简体</vt:lpstr>
      <vt:lpstr>方正少儿简体</vt:lpstr>
      <vt:lpstr>Arial Black</vt:lpstr>
      <vt:lpstr>Barlow</vt:lpstr>
      <vt:lpstr>Office 主题​​</vt:lpstr>
      <vt:lpstr>Lawn and Garden Month by Slidesgo</vt:lpstr>
      <vt:lpstr>1_Over The Rainbow by Slidesgo</vt:lpstr>
      <vt:lpstr>1_Office 主题​​</vt:lpstr>
      <vt:lpstr>Over The Rainbow by Slidesgo</vt:lpstr>
      <vt:lpstr>Office Theme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Question 5</vt:lpstr>
      <vt:lpstr>Question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/>
  <cp:lastModifiedBy>Admin</cp:lastModifiedBy>
  <cp:revision>152</cp:revision>
  <dcterms:created xsi:type="dcterms:W3CDTF">2018-08-27T08:57:00Z</dcterms:created>
  <dcterms:modified xsi:type="dcterms:W3CDTF">2022-08-08T13:22:39Z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