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17"/>
  </p:notesMasterIdLst>
  <p:sldIdLst>
    <p:sldId id="256" r:id="rId5"/>
    <p:sldId id="257" r:id="rId6"/>
    <p:sldId id="269" r:id="rId7"/>
    <p:sldId id="265" r:id="rId8"/>
    <p:sldId id="258" r:id="rId9"/>
    <p:sldId id="263" r:id="rId10"/>
    <p:sldId id="267" r:id="rId11"/>
    <p:sldId id="266" r:id="rId12"/>
    <p:sldId id="271" r:id="rId13"/>
    <p:sldId id="261" r:id="rId14"/>
    <p:sldId id="268" r:id="rId15"/>
    <p:sldId id="270" r:id="rId16"/>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p:scale>
          <a:sx n="50" d="100"/>
          <a:sy n="50" d="100"/>
        </p:scale>
        <p:origin x="-654" y="-300"/>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10/19/2021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2" tIns="128712" rIns="128712" bIns="128712" anchor="t" anchorCtr="0">
            <a:noAutofit/>
          </a:bodyPr>
          <a:lstStyle>
            <a:lvl1pPr marL="643666" lvl="0" indent="-536386" algn="ctr" rtl="0">
              <a:spcBef>
                <a:spcPts val="845"/>
              </a:spcBef>
              <a:spcAft>
                <a:spcPts val="0"/>
              </a:spcAft>
              <a:buSzPts val="2400"/>
              <a:buChar char="◎"/>
              <a:defRPr/>
            </a:lvl1pPr>
            <a:lvl2pPr marL="1287327" lvl="1" indent="-536386" algn="ctr" rtl="0">
              <a:spcBef>
                <a:spcPts val="0"/>
              </a:spcBef>
              <a:spcAft>
                <a:spcPts val="0"/>
              </a:spcAft>
              <a:buSzPts val="2400"/>
              <a:buChar char="◉"/>
              <a:defRPr/>
            </a:lvl2pPr>
            <a:lvl3pPr marL="1930990" lvl="2" indent="-536386" algn="ctr" rtl="0">
              <a:spcBef>
                <a:spcPts val="0"/>
              </a:spcBef>
              <a:spcAft>
                <a:spcPts val="0"/>
              </a:spcAft>
              <a:buSzPts val="2400"/>
              <a:buChar char="￮"/>
              <a:defRPr/>
            </a:lvl3pPr>
            <a:lvl4pPr marL="2574650" lvl="3" indent="-536386" algn="ctr" rtl="0">
              <a:spcBef>
                <a:spcPts val="0"/>
              </a:spcBef>
              <a:spcAft>
                <a:spcPts val="0"/>
              </a:spcAft>
              <a:buSzPts val="2400"/>
              <a:buChar char="●"/>
              <a:defRPr/>
            </a:lvl4pPr>
            <a:lvl5pPr marL="3218316" lvl="4" indent="-536386" algn="ctr" rtl="0">
              <a:spcBef>
                <a:spcPts val="0"/>
              </a:spcBef>
              <a:spcAft>
                <a:spcPts val="0"/>
              </a:spcAft>
              <a:buSzPts val="2400"/>
              <a:buChar char="○"/>
              <a:defRPr/>
            </a:lvl5pPr>
            <a:lvl6pPr marL="3861982" lvl="5" indent="-536386" algn="ctr" rtl="0">
              <a:spcBef>
                <a:spcPts val="0"/>
              </a:spcBef>
              <a:spcAft>
                <a:spcPts val="0"/>
              </a:spcAft>
              <a:buSzPts val="2400"/>
              <a:buChar char="■"/>
              <a:defRPr/>
            </a:lvl6pPr>
            <a:lvl7pPr marL="4505644" lvl="6" indent="-536386" algn="ctr" rtl="0">
              <a:spcBef>
                <a:spcPts val="0"/>
              </a:spcBef>
              <a:spcAft>
                <a:spcPts val="0"/>
              </a:spcAft>
              <a:buSzPts val="2400"/>
              <a:buChar char="●"/>
              <a:defRPr/>
            </a:lvl7pPr>
            <a:lvl8pPr marL="5149309" lvl="7" indent="-536386" algn="ctr" rtl="0">
              <a:spcBef>
                <a:spcPts val="0"/>
              </a:spcBef>
              <a:spcAft>
                <a:spcPts val="0"/>
              </a:spcAft>
              <a:buSzPts val="2400"/>
              <a:buChar char="○"/>
              <a:defRPr/>
            </a:lvl8pPr>
            <a:lvl9pPr marL="5792971" lvl="8" indent="-53638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2" tIns="128712" rIns="128712" bIns="128712" anchor="t" anchorCtr="0">
            <a:noAutofit/>
          </a:bodyPr>
          <a:lstStyle/>
          <a:p>
            <a:pPr algn="ctr" defTabSz="914295">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2" tIns="128712" rIns="128712" bIns="128712" anchor="t" anchorCtr="0">
            <a:noAutofit/>
          </a:bodyPr>
          <a:lstStyle>
            <a:lvl1pPr marL="643666" lvl="0" indent="-536386">
              <a:spcBef>
                <a:spcPts val="845"/>
              </a:spcBef>
              <a:spcAft>
                <a:spcPts val="0"/>
              </a:spcAft>
              <a:buSzPts val="2400"/>
              <a:buChar char="◎"/>
              <a:defRPr sz="3400"/>
            </a:lvl1pPr>
            <a:lvl2pPr marL="1287327" lvl="1" indent="-536386">
              <a:spcBef>
                <a:spcPts val="0"/>
              </a:spcBef>
              <a:spcAft>
                <a:spcPts val="0"/>
              </a:spcAft>
              <a:buSzPts val="2400"/>
              <a:buChar char="◉"/>
              <a:defRPr/>
            </a:lvl2pPr>
            <a:lvl3pPr marL="1930990" lvl="2" indent="-536386">
              <a:spcBef>
                <a:spcPts val="0"/>
              </a:spcBef>
              <a:spcAft>
                <a:spcPts val="0"/>
              </a:spcAft>
              <a:buSzPts val="2400"/>
              <a:buChar char="￮"/>
              <a:defRPr/>
            </a:lvl3pPr>
            <a:lvl4pPr marL="2574650" lvl="3" indent="-536386">
              <a:spcBef>
                <a:spcPts val="0"/>
              </a:spcBef>
              <a:spcAft>
                <a:spcPts val="0"/>
              </a:spcAft>
              <a:buSzPts val="2400"/>
              <a:buChar char="●"/>
              <a:defRPr sz="3400"/>
            </a:lvl4pPr>
            <a:lvl5pPr marL="3218316" lvl="4" indent="-536386">
              <a:spcBef>
                <a:spcPts val="0"/>
              </a:spcBef>
              <a:spcAft>
                <a:spcPts val="0"/>
              </a:spcAft>
              <a:buSzPts val="2400"/>
              <a:buChar char="○"/>
              <a:defRPr sz="3400"/>
            </a:lvl5pPr>
            <a:lvl6pPr marL="3861982" lvl="5" indent="-536386">
              <a:spcBef>
                <a:spcPts val="0"/>
              </a:spcBef>
              <a:spcAft>
                <a:spcPts val="0"/>
              </a:spcAft>
              <a:buSzPts val="2400"/>
              <a:buChar char="■"/>
              <a:defRPr sz="3400"/>
            </a:lvl6pPr>
            <a:lvl7pPr marL="4505644" lvl="6" indent="-536386">
              <a:spcBef>
                <a:spcPts val="0"/>
              </a:spcBef>
              <a:spcAft>
                <a:spcPts val="0"/>
              </a:spcAft>
              <a:buSzPts val="2400"/>
              <a:buChar char="●"/>
              <a:defRPr sz="3400"/>
            </a:lvl7pPr>
            <a:lvl8pPr marL="5149309" lvl="7" indent="-536386">
              <a:spcBef>
                <a:spcPts val="0"/>
              </a:spcBef>
              <a:spcAft>
                <a:spcPts val="0"/>
              </a:spcAft>
              <a:buSzPts val="2400"/>
              <a:buChar char="○"/>
              <a:defRPr sz="3400"/>
            </a:lvl8pPr>
            <a:lvl9pPr marL="5792971" lvl="8" indent="-53638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2" tIns="128712" rIns="128712" bIns="128712" anchor="t" anchorCtr="0">
            <a:noAutofit/>
          </a:bodyPr>
          <a:lstStyle>
            <a:lvl1pPr marL="643666" lvl="0" indent="-500626" rtl="0">
              <a:spcBef>
                <a:spcPts val="845"/>
              </a:spcBef>
              <a:spcAft>
                <a:spcPts val="0"/>
              </a:spcAft>
              <a:buSzPts val="2000"/>
              <a:buChar char="◎"/>
              <a:defRPr sz="2800"/>
            </a:lvl1pPr>
            <a:lvl2pPr marL="1287327" lvl="1" indent="-500626" rtl="0">
              <a:spcBef>
                <a:spcPts val="0"/>
              </a:spcBef>
              <a:spcAft>
                <a:spcPts val="0"/>
              </a:spcAft>
              <a:buSzPts val="2000"/>
              <a:buChar char="◉"/>
              <a:defRPr sz="2800"/>
            </a:lvl2pPr>
            <a:lvl3pPr marL="1930990" lvl="2" indent="-500626" rtl="0">
              <a:spcBef>
                <a:spcPts val="0"/>
              </a:spcBef>
              <a:spcAft>
                <a:spcPts val="0"/>
              </a:spcAft>
              <a:buSzPts val="2000"/>
              <a:buChar char="￮"/>
              <a:defRPr sz="2800"/>
            </a:lvl3pPr>
            <a:lvl4pPr marL="2574650" lvl="3" indent="-500626" rtl="0">
              <a:spcBef>
                <a:spcPts val="0"/>
              </a:spcBef>
              <a:spcAft>
                <a:spcPts val="0"/>
              </a:spcAft>
              <a:buSzPts val="2000"/>
              <a:buChar char="●"/>
              <a:defRPr sz="2800"/>
            </a:lvl4pPr>
            <a:lvl5pPr marL="3218316" lvl="4" indent="-500626" rtl="0">
              <a:spcBef>
                <a:spcPts val="0"/>
              </a:spcBef>
              <a:spcAft>
                <a:spcPts val="0"/>
              </a:spcAft>
              <a:buSzPts val="2000"/>
              <a:buChar char="○"/>
              <a:defRPr sz="2800"/>
            </a:lvl5pPr>
            <a:lvl6pPr marL="3861982" lvl="5" indent="-500626" rtl="0">
              <a:spcBef>
                <a:spcPts val="0"/>
              </a:spcBef>
              <a:spcAft>
                <a:spcPts val="0"/>
              </a:spcAft>
              <a:buSzPts val="2000"/>
              <a:buChar char="■"/>
              <a:defRPr sz="2800"/>
            </a:lvl6pPr>
            <a:lvl7pPr marL="4505644" lvl="6" indent="-500626" rtl="0">
              <a:spcBef>
                <a:spcPts val="0"/>
              </a:spcBef>
              <a:spcAft>
                <a:spcPts val="0"/>
              </a:spcAft>
              <a:buSzPts val="2000"/>
              <a:buChar char="●"/>
              <a:defRPr sz="2800"/>
            </a:lvl7pPr>
            <a:lvl8pPr marL="5149309" lvl="7" indent="-500626" rtl="0">
              <a:spcBef>
                <a:spcPts val="0"/>
              </a:spcBef>
              <a:spcAft>
                <a:spcPts val="0"/>
              </a:spcAft>
              <a:buSzPts val="2000"/>
              <a:buChar char="○"/>
              <a:defRPr sz="2800"/>
            </a:lvl8pPr>
            <a:lvl9pPr marL="5792971" lvl="8" indent="-500626"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2" tIns="128712" rIns="128712" bIns="128712" anchor="t" anchorCtr="0">
            <a:noAutofit/>
          </a:bodyPr>
          <a:lstStyle>
            <a:lvl1pPr marL="643666" lvl="0" indent="-321831"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5635A-1513-434C-9FAB-4027C6A55C0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5635A-1513-434C-9FAB-4027C6A55C0A}"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5635A-1513-434C-9FAB-4027C6A55C0A}"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10/19/2021</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295">
              <a:buClr>
                <a:srgbClr val="000000"/>
              </a:buClr>
            </a:pPr>
            <a:fld id="{00000000-1234-1234-1234-123412341234}" type="slidenum">
              <a:rPr lang="en" kern="0" smtClean="0"/>
              <a:pPr defTabSz="914295">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1" y="2420598"/>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图片 37895" descr="1-27"/>
          <p:cNvPicPr>
            <a:picLocks noChangeAspect="1"/>
          </p:cNvPicPr>
          <p:nvPr/>
        </p:nvPicPr>
        <p:blipFill>
          <a:blip r:embed="rId3"/>
          <a:stretch>
            <a:fillRect/>
          </a:stretch>
        </p:blipFill>
        <p:spPr>
          <a:xfrm>
            <a:off x="8839200" y="35115"/>
            <a:ext cx="3048000" cy="2709333"/>
          </a:xfrm>
          <a:prstGeom prst="rect">
            <a:avLst/>
          </a:prstGeom>
          <a:noFill/>
          <a:ln w="9525">
            <a:noFill/>
          </a:ln>
        </p:spPr>
      </p:pic>
      <p:sp>
        <p:nvSpPr>
          <p:cNvPr id="2" name="Explosion 1 1"/>
          <p:cNvSpPr/>
          <p:nvPr/>
        </p:nvSpPr>
        <p:spPr>
          <a:xfrm>
            <a:off x="3733802" y="500501"/>
            <a:ext cx="4164624" cy="2243947"/>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4720005" y="1213338"/>
            <a:ext cx="3103688" cy="584775"/>
          </a:xfrm>
          <a:prstGeom prst="rect">
            <a:avLst/>
          </a:prstGeom>
          <a:noFill/>
        </p:spPr>
        <p:txBody>
          <a:bodyPr wrap="square" rtlCol="0">
            <a:spAutoFit/>
          </a:bodyPr>
          <a:lstStyle/>
          <a:p>
            <a:r>
              <a:rPr lang="en-US" sz="3200" b="1" dirty="0" err="1" smtClean="0">
                <a:solidFill>
                  <a:schemeClr val="bg1"/>
                </a:solidFill>
                <a:latin typeface="Times New Roman" pitchFamily="18" charset="0"/>
                <a:cs typeface="Times New Roman" pitchFamily="18" charset="0"/>
              </a:rPr>
              <a:t>Thảo</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 name="TextBox 2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11</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smtClean="0">
                <a:latin typeface="Times New Roman" pitchFamily="18" charset="0"/>
                <a:cs typeface="Times New Roman" pitchFamily="18" charset="0"/>
              </a:rPr>
              <a:t>và</a:t>
            </a:r>
            <a:r>
              <a:rPr lang="en-US" altLang="vi-VN" sz="4000" b="1" dirty="0" smtClean="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thực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latin typeface="Times New Roman" pitchFamily="18" charset="0"/>
                <a:cs typeface="Times New Roman" pitchFamily="18" charset="0"/>
              </a:rPr>
              <a:t>:</a:t>
            </a: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smtClean="0">
              <a:latin typeface="Times New Roman" pitchFamily="18" charset="0"/>
              <a:cs typeface="Times New Roman" pitchFamily="18" charset="0"/>
            </a:endParaRP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Kéo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smtClean="0">
                <a:latin typeface="Times New Roman" pitchFamily="18" charset="0"/>
                <a:ea typeface="宋体" panose="02010600030101010101" pitchFamily="2" charset="-122"/>
                <a:cs typeface="Times New Roman" pitchFamily="18" charset="0"/>
              </a:rPr>
              <a:t>Em</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cần</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ghi</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nhớ</a:t>
            </a:r>
            <a:endParaRPr lang="en-US" altLang="zh-CN" sz="4100" dirty="0" smtClean="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Giãn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cách</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dòng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trong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một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smtClean="0">
                <a:latin typeface="Times New Roman" pitchFamily="18" charset="0"/>
                <a:ea typeface="宋体" panose="02010600030101010101" pitchFamily="2" charset="-122"/>
                <a:cs typeface="Times New Roman" pitchFamily="18" charset="0"/>
              </a:rPr>
              <a:t>Di </a:t>
            </a:r>
            <a:r>
              <a:rPr lang="en-US" altLang="zh-CN" sz="3200" dirty="0" err="1" smtClean="0">
                <a:latin typeface="Times New Roman" pitchFamily="18" charset="0"/>
                <a:ea typeface="宋体" panose="02010600030101010101" pitchFamily="2" charset="-122"/>
                <a:cs typeface="Times New Roman" pitchFamily="18" charset="0"/>
              </a:rPr>
              <a:t>chuyển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cả</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trái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phải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trên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 </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dưới</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endParaRPr lang="en-US" altLang="zh-CN" sz="3200" dirty="0" smtClean="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ppt_x</p:attrName>
                                        </p:attrNameLst>
                                      </p:cBhvr>
                                      <p:tavLst>
                                        <p:tav tm="0">
                                          <p:val>
                                            <p:strVal val="#ppt_x-.2"/>
                                          </p:val>
                                        </p:tav>
                                        <p:tav tm="100000">
                                          <p:val>
                                            <p:strVal val="#ppt_x"/>
                                          </p:val>
                                        </p:tav>
                                      </p:tavLst>
                                    </p:anim>
                                    <p:anim calcmode="lin" valueType="num">
                                      <p:cBhvr>
                                        <p:cTn id="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343"/>
                                        </p:tgtEl>
                                        <p:attrNameLst>
                                          <p:attrName>style.visibility</p:attrName>
                                        </p:attrNameLst>
                                      </p:cBhvr>
                                      <p:to>
                                        <p:strVal val="visible"/>
                                      </p:to>
                                    </p:set>
                                    <p:anim calcmode="discrete" valueType="clr">
                                      <p:cBhvr override="childStyle">
                                        <p:cTn id="13"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43"/>
                                        </p:tgtEl>
                                        <p:attrNameLst>
                                          <p:attrName>fillcolor</p:attrName>
                                        </p:attrNameLst>
                                      </p:cBhvr>
                                      <p:tavLst>
                                        <p:tav tm="0">
                                          <p:val>
                                            <p:clrVal>
                                              <a:schemeClr val="accent2"/>
                                            </p:clrVal>
                                          </p:val>
                                        </p:tav>
                                        <p:tav tm="50000">
                                          <p:val>
                                            <p:clrVal>
                                              <a:schemeClr val="hlink"/>
                                            </p:clrVal>
                                          </p:val>
                                        </p:tav>
                                      </p:tavLst>
                                    </p:anim>
                                    <p:set>
                                      <p:cBhvr>
                                        <p:cTn id="15" dur="80"/>
                                        <p:tgtEl>
                                          <p:spTgt spid="14343"/>
                                        </p:tgtEl>
                                        <p:attrNameLst>
                                          <p:attrName>fill.type</p:attrName>
                                        </p:attrNameLst>
                                      </p:cBhvr>
                                      <p:to>
                                        <p:strVal val="solid"/>
                                      </p:to>
                                    </p:set>
                                  </p:childTnLst>
                                </p:cTn>
                              </p:par>
                            </p:childTnLst>
                          </p:cTn>
                        </p:par>
                        <p:par>
                          <p:cTn id="16" fill="hold">
                            <p:stCondLst>
                              <p:cond delay="14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106614" y="4676401"/>
            <a:ext cx="1173077" cy="2497322"/>
            <a:chOff x="1080005" y="4779479"/>
            <a:chExt cx="895096" cy="2249798"/>
          </a:xfrm>
        </p:grpSpPr>
        <p:sp>
          <p:nvSpPr>
            <p:cNvPr id="18" name="Oval 17"/>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stCxn id="18"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511893" y="1752601"/>
            <a:ext cx="1260502" cy="2640398"/>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7789980" y="1896208"/>
            <a:ext cx="1219200" cy="2496790"/>
            <a:chOff x="6690941" y="1896208"/>
            <a:chExt cx="1219200" cy="2496790"/>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tx1"/>
                  </a:solidFill>
                  <a:latin typeface="Times New Roman" pitchFamily="18" charset="0"/>
                  <a:cs typeface="Times New Roman" pitchFamily="18" charset="0"/>
                </a:rPr>
                <a:t>2 </a:t>
              </a:r>
              <a:r>
                <a:rPr lang="en-US" sz="3700" dirty="0" err="1">
                  <a:solidFill>
                    <a:schemeClr val="tx1"/>
                  </a:solidFill>
                  <a:latin typeface="Times New Roman" pitchFamily="18" charset="0"/>
                  <a:cs typeface="Times New Roman" pitchFamily="18" charset="0"/>
                </a:rPr>
                <a:t>lê</a:t>
              </a:r>
              <a:r>
                <a:rPr lang="en-US" sz="3700" dirty="0">
                  <a:solidFill>
                    <a:schemeClr val="tx1"/>
                  </a:solidFill>
                  <a:latin typeface="Times New Roman" pitchFamily="18" charset="0"/>
                  <a:cs typeface="Times New Roman" pitchFamily="18" charset="0"/>
                </a:rPr>
                <a:t>̀</a:t>
              </a:r>
            </a:p>
          </p:txBody>
        </p:sp>
      </p:grpSp>
      <p:grpSp>
        <p:nvGrpSpPr>
          <p:cNvPr id="31" name="Group 30"/>
          <p:cNvGrpSpPr/>
          <p:nvPr/>
        </p:nvGrpSpPr>
        <p:grpSpPr>
          <a:xfrm>
            <a:off x="7420369" y="4676402"/>
            <a:ext cx="1082920" cy="2551926"/>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500"/>
                                        <p:tgtEl>
                                          <p:spTgt spid="36"/>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750"/>
                                        <p:tgtEl>
                                          <p:spTgt spid="40"/>
                                        </p:tgtEl>
                                      </p:cBhvr>
                                    </p:animEffect>
                                  </p:childTnLst>
                                </p:cTn>
                              </p:par>
                              <p:par>
                                <p:cTn id="25" presetID="8" presetClass="emph" presetSubtype="0" repeatCount="indefinite" fill="hold" grpId="1" nodeType="withEffect">
                                  <p:stCondLst>
                                    <p:cond delay="0"/>
                                  </p:stCondLst>
                                  <p:endCondLst>
                                    <p:cond evt="onNext" delay="0">
                                      <p:tgtEl>
                                        <p:sldTgt/>
                                      </p:tgtEl>
                                    </p:cond>
                                  </p:endCondLst>
                                  <p:childTnLst>
                                    <p:animRot by="21600000">
                                      <p:cBhvr>
                                        <p:cTn id="26" dur="2000" fill="hold"/>
                                        <p:tgtEl>
                                          <p:spTgt spid="34"/>
                                        </p:tgtEl>
                                        <p:attrNameLst>
                                          <p:attrName>r</p:attrName>
                                        </p:attrNameLst>
                                      </p:cBhvr>
                                    </p:animRot>
                                  </p:childTnLst>
                                </p:cTn>
                              </p:par>
                              <p:par>
                                <p:cTn id="27" presetID="8" presetClass="emph" presetSubtype="0" repeatCount="indefinite" fill="hold" grpId="1" nodeType="withEffect">
                                  <p:stCondLst>
                                    <p:cond delay="0"/>
                                  </p:stCondLst>
                                  <p:endCondLst>
                                    <p:cond evt="onNext" delay="0">
                                      <p:tgtEl>
                                        <p:sldTgt/>
                                      </p:tgtEl>
                                    </p:cond>
                                  </p:endCondLst>
                                  <p:childTnLst>
                                    <p:animRot by="21600000">
                                      <p:cBhvr>
                                        <p:cTn id="28" dur="2000" fill="hold"/>
                                        <p:tgtEl>
                                          <p:spTgt spid="36"/>
                                        </p:tgtEl>
                                        <p:attrNameLst>
                                          <p:attrName>r</p:attrName>
                                        </p:attrNameLst>
                                      </p:cBhvr>
                                    </p:animRot>
                                  </p:childTnLst>
                                </p:cTn>
                              </p:par>
                              <p:par>
                                <p:cTn id="29" presetID="8" presetClass="emph" presetSubtype="0" repeatCount="indefinite" fill="hold" grpId="1" nodeType="withEffect">
                                  <p:stCondLst>
                                    <p:cond delay="0"/>
                                  </p:stCondLst>
                                  <p:endCondLst>
                                    <p:cond evt="onNext" delay="0">
                                      <p:tgtEl>
                                        <p:sldTgt/>
                                      </p:tgtEl>
                                    </p:cond>
                                  </p:endCondLst>
                                  <p:childTnLst>
                                    <p:animRot by="21600000">
                                      <p:cBhvr>
                                        <p:cTn id="30" dur="2000" fill="hold"/>
                                        <p:tgtEl>
                                          <p:spTgt spid="40"/>
                                        </p:tgtEl>
                                        <p:attrNameLst>
                                          <p:attrName>r</p:attrName>
                                        </p:attrNameLst>
                                      </p:cBhvr>
                                    </p:animRo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1000" fill="hold"/>
                                        <p:tgtEl>
                                          <p:spTgt spid="43"/>
                                        </p:tgtEl>
                                        <p:attrNameLst>
                                          <p:attrName>ppt_w</p:attrName>
                                        </p:attrNameLst>
                                      </p:cBhvr>
                                      <p:tavLst>
                                        <p:tav tm="0">
                                          <p:val>
                                            <p:fltVal val="0"/>
                                          </p:val>
                                        </p:tav>
                                        <p:tav tm="100000">
                                          <p:val>
                                            <p:strVal val="#ppt_w"/>
                                          </p:val>
                                        </p:tav>
                                      </p:tavLst>
                                    </p:anim>
                                    <p:anim calcmode="lin" valueType="num">
                                      <p:cBhvr>
                                        <p:cTn id="41" dur="1000" fill="hold"/>
                                        <p:tgtEl>
                                          <p:spTgt spid="43"/>
                                        </p:tgtEl>
                                        <p:attrNameLst>
                                          <p:attrName>ppt_h</p:attrName>
                                        </p:attrNameLst>
                                      </p:cBhvr>
                                      <p:tavLst>
                                        <p:tav tm="0">
                                          <p:val>
                                            <p:fltVal val="0"/>
                                          </p:val>
                                        </p:tav>
                                        <p:tav tm="100000">
                                          <p:val>
                                            <p:strVal val="#ppt_h"/>
                                          </p:val>
                                        </p:tav>
                                      </p:tavLst>
                                    </p:anim>
                                    <p:anim calcmode="lin" valueType="num">
                                      <p:cBhvr>
                                        <p:cTn id="4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46892"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40328" y="4038600"/>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21305" y="1011120"/>
            <a:ext cx="6858150" cy="1025760"/>
          </a:xfrm>
          <a:prstGeom prst="rect">
            <a:avLst/>
          </a:prstGeom>
        </p:spPr>
        <p:txBody>
          <a:bodyPr spcFirstLastPara="1" wrap="square" lIns="128712" tIns="128712" rIns="128712" bIns="128712"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4</a:t>
            </a:fld>
            <a:endParaRPr/>
          </a:p>
        </p:txBody>
      </p:sp>
      <p:sp>
        <p:nvSpPr>
          <p:cNvPr id="7" name="Round Same Side Corner Rectangle 6"/>
          <p:cNvSpPr/>
          <p:nvPr/>
        </p:nvSpPr>
        <p:spPr>
          <a:xfrm rot="16200000">
            <a:off x="5253353" y="24513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3008494"/>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2246976"/>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4758879"/>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4070252"/>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6379864"/>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35323" y="312893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35323" y="4911560"/>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59507" y="6521473"/>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71446" y="3018499"/>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581402" y="4626866"/>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47189" y="6687759"/>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r>
              <a:rPr lang="vi-VN" altLang="vi-VN" b="1" dirty="0" smtClean="0">
                <a:latin typeface="+mj-lt"/>
              </a:rPr>
              <a:t/>
            </a:r>
            <a:br>
              <a:rPr lang="vi-VN" altLang="vi-VN" b="1" dirty="0" smtClean="0">
                <a:latin typeface="+mj-lt"/>
              </a:rPr>
            </a:br>
            <a:r>
              <a:rPr lang="vi-VN" altLang="vi-VN" sz="1500" dirty="0">
                <a:latin typeface="+mj-lt"/>
              </a:rPr>
              <a:t>Hang Sơn Đoòng</a:t>
            </a:r>
            <a:r>
              <a:rPr lang="en-US" altLang="vi-VN" sz="1500" dirty="0">
                <a:latin typeface="+mj-lt"/>
              </a:rPr>
              <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r>
              <a:rPr lang="vi-VN" altLang="vi-VN" dirty="0" smtClean="0">
                <a:latin typeface="+mj-lt"/>
              </a:rPr>
              <a:t/>
            </a:r>
            <a:br>
              <a:rPr lang="vi-VN" altLang="vi-VN" dirty="0" smtClean="0">
                <a:latin typeface="+mj-lt"/>
              </a:rPr>
            </a:br>
            <a:r>
              <a:rPr lang="vi-VN" altLang="vi-VN" dirty="0" smtClean="0">
                <a:latin typeface="+mj-lt"/>
              </a:rPr>
              <a:t/>
            </a:r>
            <a:br>
              <a:rPr lang="vi-VN" altLang="vi-VN" dirty="0" smtClean="0">
                <a:latin typeface="+mj-lt"/>
              </a:rPr>
            </a:br>
            <a:endParaRPr lang="vi-VN" altLang="vi-VN" dirty="0" smtClean="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r>
              <a:rPr lang="vi-VN" altLang="vi-VN" sz="1500" dirty="0">
                <a:latin typeface="+mj-lt"/>
              </a:rPr>
              <a:t/>
            </a: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55" name="图片 31754" descr="1-22"/>
          <p:cNvPicPr>
            <a:picLocks noChangeAspect="1"/>
          </p:cNvPicPr>
          <p:nvPr/>
        </p:nvPicPr>
        <p:blipFill>
          <a:blip r:embed="rId4"/>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4"/>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4"/>
          <a:stretch>
            <a:fillRect/>
          </a:stretch>
        </p:blipFill>
        <p:spPr>
          <a:xfrm>
            <a:off x="3148998" y="5128164"/>
            <a:ext cx="5648360" cy="1222926"/>
          </a:xfrm>
          <a:prstGeom prst="rect">
            <a:avLst/>
          </a:prstGeom>
          <a:noFill/>
          <a:ln w="9525">
            <a:noFill/>
          </a:ln>
        </p:spPr>
      </p:pic>
      <p:pic>
        <p:nvPicPr>
          <p:cNvPr id="11" name="图片 31755" descr="1-22"/>
          <p:cNvPicPr>
            <a:picLocks noChangeAspect="1"/>
          </p:cNvPicPr>
          <p:nvPr/>
        </p:nvPicPr>
        <p:blipFill>
          <a:blip r:embed="rId4"/>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692487"/>
          </a:xfrm>
          <a:prstGeom prst="rect">
            <a:avLst/>
          </a:prstGeom>
          <a:noFill/>
        </p:spPr>
        <p:txBody>
          <a:bodyPr wrap="square" lIns="91430" tIns="45715" rIns="91430" bIns="45715" rtlCol="0">
            <a:spAutoFit/>
          </a:bodyPr>
          <a:lstStyle/>
          <a:p>
            <a:r>
              <a:rPr lang="en-US" sz="3900" b="1" dirty="0">
                <a:latin typeface="Times New Roman" pitchFamily="18" charset="0"/>
                <a:cs typeface="Times New Roman" pitchFamily="18" charset="0"/>
              </a:rPr>
              <a:t>1. </a:t>
            </a:r>
            <a:r>
              <a:rPr lang="en-US" sz="3900" b="1" dirty="0" err="1">
                <a:latin typeface="Times New Roman" pitchFamily="18" charset="0"/>
                <a:cs typeface="Times New Roman" pitchFamily="18" charset="0"/>
              </a:rPr>
              <a:t>Thụt</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lê</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văn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bản</a:t>
            </a:r>
            <a:endParaRPr lang="en-US" sz="39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964285"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1000" fill="hold"/>
                                        <p:tgtEl>
                                          <p:spTgt spid="31750"/>
                                        </p:tgtEl>
                                        <p:attrNameLst>
                                          <p:attrName>ppt_x</p:attrName>
                                        </p:attrNameLst>
                                      </p:cBhvr>
                                      <p:tavLst>
                                        <p:tav tm="0">
                                          <p:val>
                                            <p:strVal val="0-#ppt_w/2"/>
                                          </p:val>
                                        </p:tav>
                                        <p:tav tm="100000">
                                          <p:val>
                                            <p:strVal val="#ppt_x"/>
                                          </p:val>
                                        </p:tav>
                                      </p:tavLst>
                                    </p:anim>
                                    <p:anim calcmode="lin" valueType="num">
                                      <p:cBhvr additive="base">
                                        <p:cTn id="8" dur="1000" fill="hold"/>
                                        <p:tgtEl>
                                          <p:spTgt spid="3175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1755"/>
                                        </p:tgtEl>
                                        <p:attrNameLst>
                                          <p:attrName>style.visibility</p:attrName>
                                        </p:attrNameLst>
                                      </p:cBhvr>
                                      <p:to>
                                        <p:strVal val="visible"/>
                                      </p:to>
                                    </p:set>
                                    <p:animEffect transition="in" filter="fade">
                                      <p:cBhvr>
                                        <p:cTn id="12" dur="1000"/>
                                        <p:tgtEl>
                                          <p:spTgt spid="31755"/>
                                        </p:tgtEl>
                                      </p:cBhvr>
                                    </p:animEffect>
                                    <p:anim calcmode="lin" valueType="num">
                                      <p:cBhvr>
                                        <p:cTn id="13" dur="1000" fill="hold"/>
                                        <p:tgtEl>
                                          <p:spTgt spid="31755"/>
                                        </p:tgtEl>
                                        <p:attrNameLst>
                                          <p:attrName>ppt_x</p:attrName>
                                        </p:attrNameLst>
                                      </p:cBhvr>
                                      <p:tavLst>
                                        <p:tav tm="0">
                                          <p:val>
                                            <p:strVal val="#ppt_x"/>
                                          </p:val>
                                        </p:tav>
                                        <p:tav tm="100000">
                                          <p:val>
                                            <p:strVal val="#ppt_x"/>
                                          </p:val>
                                        </p:tav>
                                      </p:tavLst>
                                    </p:anim>
                                    <p:anim calcmode="lin" valueType="num">
                                      <p:cBhvr>
                                        <p:cTn id="14" dur="1000" fill="hold"/>
                                        <p:tgtEl>
                                          <p:spTgt spid="3175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31756"/>
                                        </p:tgtEl>
                                        <p:attrNameLst>
                                          <p:attrName>style.visibility</p:attrName>
                                        </p:attrNameLst>
                                      </p:cBhvr>
                                      <p:to>
                                        <p:strVal val="visible"/>
                                      </p:to>
                                    </p:set>
                                    <p:animEffect transition="in" filter="fade">
                                      <p:cBhvr>
                                        <p:cTn id="18" dur="1000"/>
                                        <p:tgtEl>
                                          <p:spTgt spid="31756"/>
                                        </p:tgtEl>
                                      </p:cBhvr>
                                    </p:animEffect>
                                    <p:anim calcmode="lin" valueType="num">
                                      <p:cBhvr>
                                        <p:cTn id="19" dur="1000" fill="hold"/>
                                        <p:tgtEl>
                                          <p:spTgt spid="31756"/>
                                        </p:tgtEl>
                                        <p:attrNameLst>
                                          <p:attrName>ppt_x</p:attrName>
                                        </p:attrNameLst>
                                      </p:cBhvr>
                                      <p:tavLst>
                                        <p:tav tm="0">
                                          <p:val>
                                            <p:strVal val="#ppt_x"/>
                                          </p:val>
                                        </p:tav>
                                        <p:tav tm="100000">
                                          <p:val>
                                            <p:strVal val="#ppt_x"/>
                                          </p:val>
                                        </p:tav>
                                      </p:tavLst>
                                    </p:anim>
                                    <p:anim calcmode="lin" valueType="num">
                                      <p:cBhvr>
                                        <p:cTn id="20" dur="1000" fill="hold"/>
                                        <p:tgtEl>
                                          <p:spTgt spid="3175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31757"/>
                                        </p:tgtEl>
                                        <p:attrNameLst>
                                          <p:attrName>style.visibility</p:attrName>
                                        </p:attrNameLst>
                                      </p:cBhvr>
                                      <p:to>
                                        <p:strVal val="visible"/>
                                      </p:to>
                                    </p:set>
                                    <p:animEffect transition="in" filter="fade">
                                      <p:cBhvr>
                                        <p:cTn id="24" dur="1000"/>
                                        <p:tgtEl>
                                          <p:spTgt spid="31757"/>
                                        </p:tgtEl>
                                      </p:cBhvr>
                                    </p:animEffect>
                                    <p:anim calcmode="lin" valueType="num">
                                      <p:cBhvr>
                                        <p:cTn id="25" dur="1000" fill="hold"/>
                                        <p:tgtEl>
                                          <p:spTgt spid="31757"/>
                                        </p:tgtEl>
                                        <p:attrNameLst>
                                          <p:attrName>ppt_x</p:attrName>
                                        </p:attrNameLst>
                                      </p:cBhvr>
                                      <p:tavLst>
                                        <p:tav tm="0">
                                          <p:val>
                                            <p:strVal val="#ppt_x"/>
                                          </p:val>
                                        </p:tav>
                                        <p:tav tm="100000">
                                          <p:val>
                                            <p:strVal val="#ppt_x"/>
                                          </p:val>
                                        </p:tav>
                                      </p:tavLst>
                                    </p:anim>
                                    <p:anim calcmode="lin" valueType="num">
                                      <p:cBhvr>
                                        <p:cTn id="26" dur="1000" fill="hold"/>
                                        <p:tgtEl>
                                          <p:spTgt spid="31757"/>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7</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smtClean="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a:latin typeface="Times New Roman" pitchFamily="18" charset="0"/>
                <a:cs typeface="Times New Roman" pitchFamily="18" charset="0"/>
              </a:rPr>
              <a:t>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en-US" altLang="vi-VN" dirty="0" err="1" smtClean="0">
                <a:latin typeface="Times New Roman" pitchFamily="18" charset="0"/>
                <a:cs typeface="Times New Roman" pitchFamily="18" charset="0"/>
              </a:rPr>
              <a:t>hoặc</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0836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327700" y="3943249"/>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64242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468011" y="303789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35466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56382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8</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9</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smtClean="0">
                <a:solidFill>
                  <a:srgbClr val="0033CC"/>
                </a:solidFill>
                <a:latin typeface="Times New Roman" pitchFamily="18" charset="0"/>
                <a:cs typeface="Times New Roman" pitchFamily="18" charset="0"/>
              </a:rPr>
              <a:t>đoạn</a:t>
            </a:r>
            <a:r>
              <a:rPr lang="en-US" altLang="vi-VN" sz="3700" dirty="0" smtClean="0">
                <a:solidFill>
                  <a:srgbClr val="0033CC"/>
                </a:solidFill>
                <a:latin typeface="Times New Roman" pitchFamily="18" charset="0"/>
                <a:cs typeface="Times New Roman" pitchFamily="18" charset="0"/>
              </a:rPr>
              <a:t>:</a:t>
            </a:r>
            <a:r>
              <a:rPr lang="en-US" altLang="vi-VN" sz="3700" dirty="0" smtClean="0">
                <a:latin typeface="Times New Roman" pitchFamily="18" charset="0"/>
                <a:cs typeface="Times New Roman" pitchFamily="18" charset="0"/>
              </a:rPr>
              <a:t> </a:t>
            </a:r>
            <a:endParaRPr lang="en-US" altLang="vi-VN" sz="3700" dirty="0">
              <a:latin typeface="Times New Roman" pitchFamily="18" charset="0"/>
              <a:cs typeface="Times New Roman" pitchFamily="18" charset="0"/>
            </a:endParaRP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lệnh</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endParaRPr lang="en-US" altLang="vi-VN" sz="3900" dirty="0">
              <a:latin typeface="Times New Roman" pitchFamily="18" charset="0"/>
              <a:cs typeface="Times New Roman" pitchFamily="18" charset="0"/>
            </a:endParaRPr>
          </a:p>
          <a:p>
            <a:pPr eaLnBrk="1" hangingPunct="1"/>
            <a:r>
              <a:rPr lang="vi-VN" altLang="vi-VN" sz="3900" dirty="0" smtClean="0">
                <a:latin typeface="Times New Roman" pitchFamily="18" charset="0"/>
                <a:cs typeface="Times New Roman" pitchFamily="18" charset="0"/>
              </a:rPr>
              <a:t>để</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thêm</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bớt</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khoảng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trắng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trên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dưới</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đoạn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văn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bản</a:t>
            </a:r>
            <a:endParaRPr lang="en-US" altLang="vi-VN" sz="3900" dirty="0" smtClean="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sp>
        <p:nvSpPr>
          <p:cNvPr id="10" name="TextBox 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446</Words>
  <Application>Microsoft Office PowerPoint</Application>
  <PresentationFormat>Custom</PresentationFormat>
  <Paragraphs>82</Paragraphs>
  <Slides>12</Slides>
  <Notes>6</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Office Theme</vt:lpstr>
      <vt:lpstr>Puck template</vt:lpstr>
      <vt:lpstr>1_Puck template</vt:lpstr>
      <vt:lpstr>2_Puck template</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21AK22</cp:lastModifiedBy>
  <cp:revision>58</cp:revision>
  <dcterms:created xsi:type="dcterms:W3CDTF">2019-10-13T09:09:41Z</dcterms:created>
  <dcterms:modified xsi:type="dcterms:W3CDTF">2021-10-19T01:01:48Z</dcterms:modified>
</cp:coreProperties>
</file>