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6"/>
  </p:notesMasterIdLst>
  <p:sldIdLst>
    <p:sldId id="256" r:id="rId4"/>
    <p:sldId id="275" r:id="rId5"/>
    <p:sldId id="269" r:id="rId6"/>
    <p:sldId id="257" r:id="rId7"/>
    <p:sldId id="259" r:id="rId8"/>
    <p:sldId id="277" r:id="rId9"/>
    <p:sldId id="270" r:id="rId10"/>
    <p:sldId id="271" r:id="rId11"/>
    <p:sldId id="272" r:id="rId12"/>
    <p:sldId id="276" r:id="rId13"/>
    <p:sldId id="273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17EF50"/>
    <a:srgbClr val="E7D975"/>
    <a:srgbClr val="FFCC99"/>
    <a:srgbClr val="FF0066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F493E5-FFE2-48C3-AA84-FACC9B07B311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32509-9E71-4F1E-AEEF-29CC2B471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361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5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7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8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9BA2-B2BE-4310-AFF0-7549615168EA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637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9BA2-B2BE-4310-AFF0-7549615168EA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589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9BA2-B2BE-4310-AFF0-7549615168EA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0714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5133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1"/>
            <a:ext cx="9147175" cy="1911351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986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 sz="180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4461"/>
              <a:ext cx="9108074" cy="839433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 sz="180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 sz="1800">
                <a:solidFill>
                  <a:prstClr val="white"/>
                </a:solidFill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4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256BFE9-B2C1-4619-AC0B-FB77EA81DAAA}" type="datetimeFigureOut">
              <a:rPr lang="en-US"/>
              <a:pPr>
                <a:defRPr/>
              </a:pPr>
              <a:t>11/24/2021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857D7B-B94C-4C39-B396-39F5A342C3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724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A4CDF-3332-4000-A150-6AF4ADB80648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11/24/2021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CB12CD-4E2B-41AF-BFA7-A170A5845C51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2058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667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>
            <a:off x="3449638" y="3005667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34CB0DE-7BE9-4309-AD75-01E284E09CAB}" type="datetimeFigureOut">
              <a:rPr lang="en-US">
                <a:solidFill>
                  <a:prstClr val="white"/>
                </a:solidFill>
              </a:rPr>
              <a:pPr>
                <a:defRPr/>
              </a:pPr>
              <a:t>11/24/2021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7E68FC-01C9-4459-B5CC-13E2724115E1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2021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599677-CEAD-4DAD-81BE-E6B19FDEEAC7}" type="datetimeFigureOut">
              <a:rPr lang="en-US">
                <a:solidFill>
                  <a:prstClr val="white"/>
                </a:solidFill>
              </a:rPr>
              <a:pPr>
                <a:defRPr/>
              </a:pPr>
              <a:t>11/24/2021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E7CD2F-A8AD-4EA5-911E-B297054CB56E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1482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1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30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6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1444296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920E61-B0D8-48D3-866E-28A97F8200DE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11/24/2021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F96B3-B2C2-420F-A5C0-0F654DC02CB5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6106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42484E0-A831-4384-B85D-06D8D46D2A1B}" type="datetimeFigureOut">
              <a:rPr lang="en-US">
                <a:solidFill>
                  <a:prstClr val="white"/>
                </a:solidFill>
              </a:rPr>
              <a:pPr>
                <a:defRPr/>
              </a:pPr>
              <a:t>11/24/2021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DF410E-77DA-44D9-9F33-61B130F26FCC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8215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11ABE-52F8-4990-BB1E-52B103039937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11/24/2021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DEE2D8-B9E8-40E9-AAF6-D893E9BC76D1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2153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3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E5323B1-0B9E-40A3-81A6-8FD5312D786D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11/24/2021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A64B2D-9F57-48E2-A99D-765F5EB83FBE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2385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9BA2-B2BE-4310-AFF0-7549615168EA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5947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1685"/>
            <a:ext cx="3802062" cy="144356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sz="180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-53975" y="5784851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sz="180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5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41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6" y="4988984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8477251" y="4988984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1C16F5C-5532-4D7B-AD87-084A5D0D46AC}" type="datetimeFigureOut">
              <a:rPr lang="en-US">
                <a:solidFill>
                  <a:prstClr val="white"/>
                </a:solidFill>
              </a:rPr>
              <a:pPr>
                <a:defRPr/>
              </a:pPr>
              <a:t>11/24/2021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5AF06C-375E-46B9-948D-DF30965FE209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8993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1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0D8F6-6317-4E2C-9F18-D44D62412EA9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11/24/2021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7D43AD-79F6-47C2-84E0-DE2838B6DE12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7249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2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1005F-634A-487D-B1E0-6CA8817B57F1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11/24/2021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3B9373-735C-4194-9BC9-3011F2BEEDD7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6161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5133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1"/>
            <a:ext cx="9147175" cy="1911351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986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 sz="180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4461"/>
              <a:ext cx="9108074" cy="839433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 sz="180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 sz="1800">
                <a:solidFill>
                  <a:prstClr val="white"/>
                </a:solidFill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4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256BFE9-B2C1-4619-AC0B-FB77EA81DAAA}" type="datetimeFigureOut">
              <a:rPr lang="en-US"/>
              <a:pPr>
                <a:defRPr/>
              </a:pPr>
              <a:t>11/24/2021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857D7B-B94C-4C39-B396-39F5A342C3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58786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A4CDF-3332-4000-A150-6AF4ADB80648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11/24/2021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CB12CD-4E2B-41AF-BFA7-A170A5845C51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9244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667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>
            <a:off x="3449638" y="3005667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34CB0DE-7BE9-4309-AD75-01E284E09CAB}" type="datetimeFigureOut">
              <a:rPr lang="en-US">
                <a:solidFill>
                  <a:prstClr val="white"/>
                </a:solidFill>
              </a:rPr>
              <a:pPr>
                <a:defRPr/>
              </a:pPr>
              <a:t>11/24/2021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7E68FC-01C9-4459-B5CC-13E2724115E1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7462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599677-CEAD-4DAD-81BE-E6B19FDEEAC7}" type="datetimeFigureOut">
              <a:rPr lang="en-US">
                <a:solidFill>
                  <a:prstClr val="white"/>
                </a:solidFill>
              </a:rPr>
              <a:pPr>
                <a:defRPr/>
              </a:pPr>
              <a:t>11/24/2021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E7CD2F-A8AD-4EA5-911E-B297054CB56E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2322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1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30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6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1444296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920E61-B0D8-48D3-866E-28A97F8200DE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11/24/2021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F96B3-B2C2-420F-A5C0-0F654DC02CB5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4141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42484E0-A831-4384-B85D-06D8D46D2A1B}" type="datetimeFigureOut">
              <a:rPr lang="en-US">
                <a:solidFill>
                  <a:prstClr val="white"/>
                </a:solidFill>
              </a:rPr>
              <a:pPr>
                <a:defRPr/>
              </a:pPr>
              <a:t>11/24/2021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DF410E-77DA-44D9-9F33-61B130F26FCC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1425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11ABE-52F8-4990-BB1E-52B103039937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11/24/2021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DEE2D8-B9E8-40E9-AAF6-D893E9BC76D1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241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9BA2-B2BE-4310-AFF0-7549615168EA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41966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3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E5323B1-0B9E-40A3-81A6-8FD5312D786D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11/24/2021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A64B2D-9F57-48E2-A99D-765F5EB83FBE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2161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1685"/>
            <a:ext cx="3802062" cy="144356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sz="180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-53975" y="5784851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sz="180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5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41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6" y="4988984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8477251" y="4988984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1C16F5C-5532-4D7B-AD87-084A5D0D46AC}" type="datetimeFigureOut">
              <a:rPr lang="en-US">
                <a:solidFill>
                  <a:prstClr val="white"/>
                </a:solidFill>
              </a:rPr>
              <a:pPr>
                <a:defRPr/>
              </a:pPr>
              <a:t>11/24/2021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5AF06C-375E-46B9-948D-DF30965FE209}" type="slidenum">
              <a:rPr lang="en-US" altLang="en-US">
                <a:solidFill>
                  <a:prstClr val="white"/>
                </a:solidFill>
              </a:rPr>
              <a:pPr/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5989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1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0D8F6-6317-4E2C-9F18-D44D62412EA9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11/24/2021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7D43AD-79F6-47C2-84E0-DE2838B6DE12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09008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2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1005F-634A-487D-B1E0-6CA8817B57F1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11/24/2021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3B9373-735C-4194-9BC9-3011F2BEEDD7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540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9BA2-B2BE-4310-AFF0-7549615168EA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707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9BA2-B2BE-4310-AFF0-7549615168EA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193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9BA2-B2BE-4310-AFF0-7549615168EA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32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9BA2-B2BE-4310-AFF0-7549615168EA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525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9BA2-B2BE-4310-AFF0-7549615168EA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36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9BA2-B2BE-4310-AFF0-7549615168EA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320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B9BA2-B2BE-4310-AFF0-7549615168EA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920CD-A74E-4381-85C4-0DBB2BDF1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119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1685"/>
            <a:ext cx="3802062" cy="144356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sz="18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975" y="5784851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sz="18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5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41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5167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668"/>
            <a:ext cx="8229600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7151"/>
            <a:ext cx="1919288" cy="366183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5D6EA42C-54EF-4C85-80DF-89C6A75A0ACA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11/24/2021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7151"/>
            <a:ext cx="2351087" cy="366183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7151"/>
            <a:ext cx="366712" cy="36618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Lucida Sans Unicode" panose="020B0602030504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C9DED02-7744-4522-8592-8341FD0A321C}" type="slidenum">
              <a:rPr lang="en-US" altLang="en-US" smtClean="0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088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1685"/>
            <a:ext cx="3802062" cy="144356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sz="18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975" y="5784851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sz="18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5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41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5167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668"/>
            <a:ext cx="8229600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7151"/>
            <a:ext cx="1919288" cy="366183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5D6EA42C-54EF-4C85-80DF-89C6A75A0ACA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11/24/2021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7151"/>
            <a:ext cx="2351087" cy="366183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7151"/>
            <a:ext cx="366712" cy="36618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Lucida Sans Unicode" panose="020B0602030504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C9DED02-7744-4522-8592-8341FD0A321C}" type="slidenum">
              <a:rPr lang="en-US" altLang="en-US" smtClean="0">
                <a:solidFill>
                  <a:prstClr val="black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7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-18151" y="3124200"/>
            <a:ext cx="9144001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1: NHỮNG GÌ EM ĐÃ BIẾT</a:t>
            </a:r>
            <a:endParaRPr lang="en-US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AutoShape 2" descr="Hình ảnh có liên qua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264" y="2212127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CHỦ ĐỀ </a:t>
            </a:r>
            <a:r>
              <a:rPr lang="en-US" sz="36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THIẾT KẾ BÀI TRÌNH CHIẾU</a:t>
            </a:r>
            <a:endParaRPr lang="en-US" sz="36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29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>
          <a:xfrm>
            <a:off x="609600" y="640716"/>
            <a:ext cx="6400800" cy="308372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spcBef>
                <a:spcPct val="0"/>
              </a:spcBef>
              <a:defRPr/>
            </a:pPr>
            <a:r>
              <a:rPr lang="en-US" sz="2400" b="1" dirty="0" err="1" smtClean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400" b="1" dirty="0" smtClean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4/SGK/80</a:t>
            </a:r>
            <a:endParaRPr lang="en-US" sz="2400" b="1" dirty="0">
              <a:solidFill>
                <a:srgbClr val="464646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 txBox="1">
            <a:spLocks/>
          </p:cNvSpPr>
          <p:nvPr/>
        </p:nvSpPr>
        <p:spPr>
          <a:xfrm>
            <a:off x="381000" y="1485900"/>
            <a:ext cx="8763000" cy="308372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spcBef>
                <a:spcPct val="0"/>
              </a:spcBef>
              <a:defRPr/>
            </a:pPr>
            <a:r>
              <a:rPr lang="en-US" sz="2000" dirty="0" err="1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000" dirty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000" dirty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tạo</a:t>
            </a:r>
            <a:r>
              <a:rPr lang="en-US" sz="2000" dirty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000" dirty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000" dirty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chiếu</a:t>
            </a:r>
            <a:r>
              <a:rPr lang="en-US" sz="2000" dirty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000" dirty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chủ</a:t>
            </a:r>
            <a:r>
              <a:rPr lang="en-US" sz="2000" dirty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đề</a:t>
            </a:r>
            <a:r>
              <a:rPr lang="en-US" sz="2000" dirty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000" dirty="0" err="1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Giới</a:t>
            </a:r>
            <a:r>
              <a:rPr lang="en-US" sz="2000" dirty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thiệu</a:t>
            </a:r>
            <a:r>
              <a:rPr lang="en-US" sz="2000" dirty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000" dirty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endParaRPr lang="en-US" sz="2000" dirty="0">
              <a:solidFill>
                <a:srgbClr val="FF00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381000" y="1981200"/>
            <a:ext cx="8763000" cy="308372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spcBef>
                <a:spcPct val="0"/>
              </a:spcBef>
              <a:buFont typeface="Wingdings" pitchFamily="2" charset="2"/>
              <a:buChar char="v"/>
              <a:defRPr/>
            </a:pPr>
            <a:r>
              <a:rPr lang="en-US" sz="2000" dirty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Slide 1: </a:t>
            </a:r>
            <a:r>
              <a:rPr lang="en-US" sz="2000" dirty="0" err="1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Tên</a:t>
            </a:r>
            <a:r>
              <a:rPr lang="en-US" sz="2000" dirty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chủ</a:t>
            </a:r>
            <a:r>
              <a:rPr lang="en-US" sz="2000" dirty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đề</a:t>
            </a:r>
            <a:r>
              <a:rPr lang="en-US" sz="2000" dirty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000" dirty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ảnh</a:t>
            </a:r>
            <a:r>
              <a:rPr lang="en-US" sz="2000" dirty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minh </a:t>
            </a:r>
            <a:r>
              <a:rPr lang="en-US" sz="2000" dirty="0" err="1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họa</a:t>
            </a:r>
            <a:r>
              <a:rPr lang="en-US" sz="2000" dirty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000" dirty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000" dirty="0" smtClean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endParaRPr lang="en-US" sz="2000" dirty="0">
              <a:solidFill>
                <a:prstClr val="black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381000" y="2552701"/>
            <a:ext cx="8382000" cy="419099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just">
              <a:spcBef>
                <a:spcPct val="0"/>
              </a:spcBef>
              <a:buFont typeface="Wingdings" pitchFamily="2" charset="2"/>
              <a:buChar char="v"/>
              <a:defRPr/>
            </a:pPr>
            <a:r>
              <a:rPr lang="en-US" sz="2000" dirty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Slide 2: </a:t>
            </a:r>
            <a:r>
              <a:rPr lang="en-US" sz="2000" dirty="0" err="1" smtClean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Viết</a:t>
            </a:r>
            <a:r>
              <a:rPr lang="en-US" sz="2000" dirty="0" smtClean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đoạn</a:t>
            </a:r>
            <a:r>
              <a:rPr lang="en-US" sz="2000" dirty="0" smtClean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văn</a:t>
            </a:r>
            <a:r>
              <a:rPr lang="en-US" sz="2000" dirty="0" smtClean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ngắn</a:t>
            </a:r>
            <a:r>
              <a:rPr lang="en-US" sz="2000" dirty="0" smtClean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giới</a:t>
            </a:r>
            <a:r>
              <a:rPr lang="en-US" sz="2000" dirty="0" smtClean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thiệu</a:t>
            </a:r>
            <a:r>
              <a:rPr lang="en-US" sz="2000" dirty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000" dirty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000" dirty="0" smtClean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000" dirty="0" smtClean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000" dirty="0" err="1" smtClean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Têntrường</a:t>
            </a:r>
            <a:r>
              <a:rPr lang="en-US" sz="2000" dirty="0" smtClean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địa</a:t>
            </a:r>
            <a:r>
              <a:rPr lang="en-US" sz="2000" dirty="0" smtClean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chỉ</a:t>
            </a:r>
            <a:r>
              <a:rPr lang="en-US" sz="2000" dirty="0" smtClean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tên</a:t>
            </a:r>
            <a:r>
              <a:rPr lang="en-US" sz="2000" dirty="0" smtClean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thầy</a:t>
            </a:r>
            <a:r>
              <a:rPr lang="en-US" sz="2000" dirty="0" smtClean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cô</a:t>
            </a:r>
            <a:r>
              <a:rPr lang="en-US" sz="2000" dirty="0" smtClean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hiệu</a:t>
            </a:r>
            <a:r>
              <a:rPr lang="en-US" sz="2000" dirty="0" smtClean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trưởng</a:t>
            </a:r>
            <a:r>
              <a:rPr lang="en-US" sz="2000" dirty="0" smtClean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000" dirty="0" smtClean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lóp</a:t>
            </a:r>
            <a:r>
              <a:rPr lang="en-US" sz="2000" dirty="0" smtClean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000" dirty="0" smtClean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,..</a:t>
            </a:r>
            <a:endParaRPr lang="en-US" sz="2000" dirty="0">
              <a:solidFill>
                <a:prstClr val="black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381000" y="3441313"/>
            <a:ext cx="8382000" cy="308372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just">
              <a:spcBef>
                <a:spcPct val="0"/>
              </a:spcBef>
              <a:buFont typeface="Wingdings" pitchFamily="2" charset="2"/>
              <a:buChar char="v"/>
              <a:defRPr/>
            </a:pPr>
            <a:r>
              <a:rPr lang="en-US" sz="1900" dirty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Slide 3: </a:t>
            </a:r>
            <a:r>
              <a:rPr lang="en-US" sz="2000" dirty="0" err="1" smtClean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Nêu</a:t>
            </a:r>
            <a:r>
              <a:rPr lang="en-US" sz="2000" dirty="0" smtClean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sz="2000" dirty="0" smtClean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sz="2000" dirty="0" smtClean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tích</a:t>
            </a:r>
            <a:r>
              <a:rPr lang="en-US" sz="2000" dirty="0" smtClean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hoặc</a:t>
            </a:r>
            <a:r>
              <a:rPr lang="en-US" sz="2000" dirty="0" smtClean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đặc</a:t>
            </a:r>
            <a:r>
              <a:rPr lang="en-US" sz="2000" dirty="0" smtClean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điểm</a:t>
            </a:r>
            <a:r>
              <a:rPr lang="en-US" sz="2000" dirty="0" smtClean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nổi</a:t>
            </a:r>
            <a:r>
              <a:rPr lang="en-US" sz="2000" dirty="0" smtClean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bật</a:t>
            </a:r>
            <a:r>
              <a:rPr lang="en-US" sz="2000" dirty="0" smtClean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dirty="0" smtClean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000" dirty="0" smtClean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 </a:t>
            </a:r>
            <a:r>
              <a:rPr lang="en-US" sz="2000" dirty="0" err="1" smtClean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000" dirty="0" smtClean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000" dirty="0" smtClean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chèn</a:t>
            </a:r>
            <a:r>
              <a:rPr lang="en-US" sz="2000" dirty="0" smtClean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tranh</a:t>
            </a:r>
            <a:r>
              <a:rPr lang="en-US" sz="2000" dirty="0" smtClean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ảnh</a:t>
            </a:r>
            <a:r>
              <a:rPr lang="en-US" sz="2000" dirty="0" smtClean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minh </a:t>
            </a:r>
            <a:r>
              <a:rPr lang="en-US" sz="2000" dirty="0" err="1" smtClean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họa</a:t>
            </a:r>
            <a:r>
              <a:rPr lang="en-US" sz="2000" dirty="0" smtClean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en-US" sz="2000" dirty="0">
              <a:solidFill>
                <a:prstClr val="black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381000" y="4195314"/>
            <a:ext cx="8382000" cy="308372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just">
              <a:spcBef>
                <a:spcPct val="0"/>
              </a:spcBef>
              <a:buFont typeface="Wingdings" pitchFamily="2" charset="2"/>
              <a:buChar char="v"/>
              <a:defRPr/>
            </a:pPr>
            <a:r>
              <a:rPr lang="en-US" sz="1900" dirty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Slide 4: </a:t>
            </a:r>
            <a:r>
              <a:rPr lang="en-US" sz="2000" dirty="0" err="1" smtClean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Viết</a:t>
            </a:r>
            <a:r>
              <a:rPr lang="en-US" sz="2000" dirty="0" smtClean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lời</a:t>
            </a:r>
            <a:r>
              <a:rPr lang="en-US" sz="2000" dirty="0" smtClean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cảm</a:t>
            </a:r>
            <a:r>
              <a:rPr lang="en-US" sz="2000" dirty="0" smtClean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ơn</a:t>
            </a:r>
            <a:r>
              <a:rPr lang="en-US" sz="2000" dirty="0" smtClean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solidFill>
                <a:prstClr val="black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itle 2"/>
          <p:cNvSpPr txBox="1">
            <a:spLocks/>
          </p:cNvSpPr>
          <p:nvPr/>
        </p:nvSpPr>
        <p:spPr>
          <a:xfrm>
            <a:off x="1981200" y="4968885"/>
            <a:ext cx="6477000" cy="308372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just">
              <a:spcBef>
                <a:spcPct val="0"/>
              </a:spcBef>
              <a:defRPr/>
            </a:pPr>
            <a:r>
              <a:rPr lang="en-US" sz="2000" i="1" dirty="0" err="1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Lưu</a:t>
            </a:r>
            <a:r>
              <a:rPr lang="en-US" sz="2000" i="1" dirty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ý: </a:t>
            </a:r>
            <a:r>
              <a:rPr lang="en-US" sz="2000" i="1" dirty="0" err="1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Nhấn</a:t>
            </a:r>
            <a:r>
              <a:rPr lang="en-US" sz="2000" i="1" dirty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phím</a:t>
            </a:r>
            <a:r>
              <a:rPr lang="en-US" sz="2000" i="1" dirty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F5 </a:t>
            </a:r>
            <a:r>
              <a:rPr lang="en-US" sz="2000" i="1" dirty="0" err="1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000" i="1" dirty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kiểm</a:t>
            </a:r>
            <a:r>
              <a:rPr lang="en-US" sz="2000" i="1" dirty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tra</a:t>
            </a:r>
            <a:r>
              <a:rPr lang="en-US" sz="2000" i="1" dirty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000" i="1" dirty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000" i="1" dirty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chiếu</a:t>
            </a:r>
            <a:endParaRPr lang="en-US" sz="2000" i="1" dirty="0">
              <a:solidFill>
                <a:srgbClr val="0070C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itle 2"/>
          <p:cNvSpPr txBox="1">
            <a:spLocks/>
          </p:cNvSpPr>
          <p:nvPr/>
        </p:nvSpPr>
        <p:spPr>
          <a:xfrm>
            <a:off x="1981200" y="5508580"/>
            <a:ext cx="6781800" cy="308372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just">
              <a:spcBef>
                <a:spcPct val="0"/>
              </a:spcBef>
              <a:defRPr/>
            </a:pPr>
            <a:r>
              <a:rPr lang="en-US" sz="1900" i="1" dirty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en-US" sz="2000" i="1" dirty="0" err="1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Đặt</a:t>
            </a:r>
            <a:r>
              <a:rPr lang="en-US" sz="2000" i="1" dirty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tên</a:t>
            </a:r>
            <a:r>
              <a:rPr lang="en-US" sz="2000" i="1" dirty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000" i="1" dirty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000" i="1" dirty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chiếu</a:t>
            </a:r>
            <a:r>
              <a:rPr lang="en-US" sz="2000" i="1" dirty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000" i="1" dirty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lưu</a:t>
            </a:r>
            <a:r>
              <a:rPr lang="en-US" sz="2000" i="1" dirty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2000" i="1" dirty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thư</a:t>
            </a:r>
            <a:r>
              <a:rPr lang="en-US" sz="2000" i="1" dirty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endParaRPr lang="en-US" sz="2000" i="1" dirty="0">
              <a:solidFill>
                <a:srgbClr val="0070C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682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533400" y="1219200"/>
            <a:ext cx="8001000" cy="2819400"/>
          </a:xfrm>
          <a:prstGeom prst="horizontalScroll">
            <a:avLst/>
          </a:prstGeom>
          <a:ln w="38100">
            <a:solidFill>
              <a:srgbClr val="FF000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  <a:reflection blurRad="6350" stA="50000" endA="300" endPos="38500" dist="508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THUYẾT TRÌNH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149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Kết quả hình ảnh cho cảm ơn rất nhiề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5226"/>
            <a:ext cx="9296401" cy="68732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2" name="AutoShape 4" descr="Hình ảnh có liên qua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10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725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249238" y="992188"/>
            <a:ext cx="4343400" cy="22860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rot="5400000">
            <a:off x="1818482" y="1742282"/>
            <a:ext cx="1085850" cy="158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744663" y="2343150"/>
            <a:ext cx="1371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0000"/>
                </a:solidFill>
                <a:latin typeface="Lucida Sans Unicode" panose="020B0602030504020204" pitchFamily="34" charset="0"/>
              </a:rPr>
              <a:t>Thẻ lệnh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0" y="1277938"/>
            <a:ext cx="8458200" cy="493712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rot="5400000">
            <a:off x="3912394" y="2101056"/>
            <a:ext cx="7112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581400" y="2457450"/>
            <a:ext cx="1371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0000"/>
                </a:solidFill>
                <a:latin typeface="Lucida Sans Unicode" panose="020B0602030504020204" pitchFamily="34" charset="0"/>
              </a:rPr>
              <a:t>Bảng chọn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28575" y="1943100"/>
            <a:ext cx="1752600" cy="142875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rot="5400000">
            <a:off x="762794" y="3599656"/>
            <a:ext cx="4572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0" y="3829051"/>
            <a:ext cx="2057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0000"/>
                </a:solidFill>
                <a:latin typeface="Lucida Sans Unicode" panose="020B0602030504020204" pitchFamily="34" charset="0"/>
              </a:rPr>
              <a:t>Trang trình chiếu thu nhỏ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3036888" y="1885950"/>
            <a:ext cx="4876800" cy="365760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rot="10800000">
            <a:off x="6629401" y="3829050"/>
            <a:ext cx="1293813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4572000" y="3700463"/>
            <a:ext cx="2057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0000"/>
                </a:solidFill>
                <a:latin typeface="Lucida Sans Unicode" panose="020B0602030504020204" pitchFamily="34" charset="0"/>
              </a:rPr>
              <a:t>Vùng soạn thảo</a:t>
            </a:r>
          </a:p>
        </p:txBody>
      </p:sp>
    </p:spTree>
    <p:extLst>
      <p:ext uri="{BB962C8B-B14F-4D97-AF65-F5344CB8AC3E}">
        <p14:creationId xmlns:p14="http://schemas.microsoft.com/office/powerpoint/2010/main" val="153184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6" grpId="0"/>
      <p:bldP spid="17" grpId="0" animBg="1"/>
      <p:bldP spid="19" grpId="0"/>
      <p:bldP spid="22" grpId="0" animBg="1"/>
      <p:bldP spid="24" grpId="0"/>
      <p:bldP spid="31" grpId="0" animBg="1"/>
      <p:bldP spid="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4" descr="Kết quả hình ảnh cho ảnh độn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2648" y="11600922"/>
            <a:ext cx="3876675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8393" y="48822"/>
            <a:ext cx="8704316" cy="1394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AutoNum type="alphaUcPeriod"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HOẠT ĐỘNG THỰC HÀNH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37335"/>
            <a:ext cx="1155545" cy="1563265"/>
          </a:xfrm>
          <a:prstGeom prst="rect">
            <a:avLst/>
          </a:prstGeom>
          <a:solidFill>
            <a:srgbClr val="E7D975"/>
          </a:solidFill>
          <a:ln>
            <a:solidFill>
              <a:schemeClr val="tx1"/>
            </a:solidFill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237335"/>
            <a:ext cx="1143000" cy="1532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237335"/>
            <a:ext cx="1100964" cy="154276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237335"/>
            <a:ext cx="1219200" cy="1532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693783"/>
            <a:ext cx="1524000" cy="84452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691894"/>
            <a:ext cx="1823052" cy="84641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92255" y="1828800"/>
            <a:ext cx="2895600" cy="523220"/>
          </a:xfrm>
          <a:prstGeom prst="rect">
            <a:avLst/>
          </a:prstGeom>
          <a:solidFill>
            <a:srgbClr val="E7D97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649222" y="1408093"/>
            <a:ext cx="2450945" cy="954107"/>
          </a:xfrm>
          <a:prstGeom prst="rect">
            <a:avLst/>
          </a:prstGeom>
          <a:solidFill>
            <a:srgbClr val="E7D97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629400" y="1813034"/>
            <a:ext cx="2127852" cy="523220"/>
          </a:xfrm>
          <a:prstGeom prst="rect">
            <a:avLst/>
          </a:prstGeom>
          <a:solidFill>
            <a:srgbClr val="E7D97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Chèn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41794" y="5547452"/>
            <a:ext cx="2895600" cy="523220"/>
          </a:xfrm>
          <a:prstGeom prst="rect">
            <a:avLst/>
          </a:prstGeom>
          <a:solidFill>
            <a:srgbClr val="E7D97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Chèn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ảnh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93051" y="5522893"/>
            <a:ext cx="1874349" cy="954107"/>
          </a:xfrm>
          <a:prstGeom prst="rect">
            <a:avLst/>
          </a:prstGeom>
          <a:solidFill>
            <a:srgbClr val="E7D97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678939" y="5509736"/>
            <a:ext cx="2127852" cy="523220"/>
          </a:xfrm>
          <a:prstGeom prst="rect">
            <a:avLst/>
          </a:prstGeom>
          <a:solidFill>
            <a:srgbClr val="E7D97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Chèn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bảng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Elbow Connector 7"/>
          <p:cNvCxnSpPr>
            <a:stCxn id="6" idx="2"/>
            <a:endCxn id="1030" idx="0"/>
          </p:cNvCxnSpPr>
          <p:nvPr/>
        </p:nvCxnSpPr>
        <p:spPr>
          <a:xfrm rot="16200000" flipH="1">
            <a:off x="3323346" y="768728"/>
            <a:ext cx="1341763" cy="4508345"/>
          </a:xfrm>
          <a:prstGeom prst="bentConnector3">
            <a:avLst>
              <a:gd name="adj1" fmla="val 33479"/>
            </a:avLst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>
            <a:stCxn id="25" idx="2"/>
            <a:endCxn id="1026" idx="0"/>
          </p:cNvCxnSpPr>
          <p:nvPr/>
        </p:nvCxnSpPr>
        <p:spPr>
          <a:xfrm rot="5400000">
            <a:off x="2402967" y="765606"/>
            <a:ext cx="875135" cy="4068322"/>
          </a:xfrm>
          <a:prstGeom prst="bentConnector3">
            <a:avLst>
              <a:gd name="adj1" fmla="val 68538"/>
            </a:avLst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26" idx="2"/>
          </p:cNvCxnSpPr>
          <p:nvPr/>
        </p:nvCxnSpPr>
        <p:spPr>
          <a:xfrm flipH="1">
            <a:off x="3649222" y="2336254"/>
            <a:ext cx="4044104" cy="901081"/>
          </a:xfrm>
          <a:prstGeom prst="straightConnector1">
            <a:avLst/>
          </a:prstGeom>
          <a:ln w="31750">
            <a:solidFill>
              <a:srgbClr val="17EF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1027" idx="2"/>
          </p:cNvCxnSpPr>
          <p:nvPr/>
        </p:nvCxnSpPr>
        <p:spPr>
          <a:xfrm flipV="1">
            <a:off x="1981200" y="4770297"/>
            <a:ext cx="114300" cy="752596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0" name="Elbow Connector 2049"/>
          <p:cNvCxnSpPr>
            <a:stCxn id="28" idx="0"/>
            <a:endCxn id="1031" idx="2"/>
          </p:cNvCxnSpPr>
          <p:nvPr/>
        </p:nvCxnSpPr>
        <p:spPr>
          <a:xfrm rot="5400000" flipH="1" flipV="1">
            <a:off x="6009985" y="3458552"/>
            <a:ext cx="984582" cy="3144100"/>
          </a:xfrm>
          <a:prstGeom prst="bentConnector3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4" name="Straight Arrow Connector 2053"/>
          <p:cNvCxnSpPr/>
          <p:nvPr/>
        </p:nvCxnSpPr>
        <p:spPr>
          <a:xfrm flipH="1" flipV="1">
            <a:off x="5334000" y="4800600"/>
            <a:ext cx="1966985" cy="709136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8807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6" descr="Hình ảnh có liên qua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11084" y="160338"/>
            <a:ext cx="8704316" cy="701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Đ,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876800" y="206467"/>
            <a:ext cx="609600" cy="6096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23372" y="914400"/>
            <a:ext cx="84545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lnSpc>
                <a:spcPct val="200000"/>
              </a:lnSpc>
              <a:buAutoNum type="alphaLcParenR"/>
            </a:pP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>
              <a:lnSpc>
                <a:spcPct val="200000"/>
              </a:lnSpc>
              <a:buAutoNum type="alphaLcParenR"/>
            </a:pP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chèn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>
              <a:lnSpc>
                <a:spcPct val="200000"/>
              </a:lnSpc>
              <a:buAutoNum type="alphaLcParenR"/>
            </a:pP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chèn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>
              <a:lnSpc>
                <a:spcPct val="200000"/>
              </a:lnSpc>
              <a:buAutoNum type="alphaLcParenR"/>
            </a:pP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nền</a:t>
            </a:r>
            <a:endParaRPr lang="en-US" sz="27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" name="Picture 9" descr="465af30fc027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71" y="4500562"/>
            <a:ext cx="1349375" cy="261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9" descr="465af30fc027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529591"/>
            <a:ext cx="1349375" cy="261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9" descr="465af30fc027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551362"/>
            <a:ext cx="1349375" cy="261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9" descr="465af30fc027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6025" y="4515076"/>
            <a:ext cx="1349375" cy="261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Rounded Rectangle 30"/>
          <p:cNvSpPr/>
          <p:nvPr/>
        </p:nvSpPr>
        <p:spPr>
          <a:xfrm>
            <a:off x="8305800" y="1066800"/>
            <a:ext cx="609600" cy="6096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8305800" y="1905000"/>
            <a:ext cx="609600" cy="6096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8273143" y="2743200"/>
            <a:ext cx="609600" cy="6096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8273143" y="3581400"/>
            <a:ext cx="609600" cy="6096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382000" y="3649636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386765" y="110999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385628" y="278639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378371" y="1947838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Đ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397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7" grpId="0"/>
      <p:bldP spid="38" grpId="0"/>
      <p:bldP spid="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0"/>
            <a:ext cx="92202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37000" y="990600"/>
            <a:ext cx="4495800" cy="1307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soạn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9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7539"/>
            <a:ext cx="5595918" cy="620486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Cách</a:t>
            </a:r>
            <a:r>
              <a:rPr lang="en-US" dirty="0" smtClean="0"/>
              <a:t> </a:t>
            </a:r>
            <a:r>
              <a:rPr lang="en-US" dirty="0" err="1" smtClean="0"/>
              <a:t>tạo</a:t>
            </a:r>
            <a:r>
              <a:rPr lang="en-US" dirty="0" smtClean="0"/>
              <a:t> </a:t>
            </a:r>
            <a:r>
              <a:rPr lang="en-US" dirty="0" err="1" smtClean="0"/>
              <a:t>trang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chiếu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769" y="2124995"/>
            <a:ext cx="6281420" cy="1984906"/>
          </a:xfrm>
        </p:spPr>
        <p:txBody>
          <a:bodyPr>
            <a:noAutofit/>
          </a:bodyPr>
          <a:lstStyle/>
          <a:p>
            <a:r>
              <a:rPr lang="en-US" sz="2700"/>
              <a:t>Tạo trang mới  </a:t>
            </a:r>
            <a:r>
              <a:rPr lang="en-US" sz="2700">
                <a:solidFill>
                  <a:srgbClr val="FF0000"/>
                </a:solidFill>
              </a:rPr>
              <a:t>New Slide</a:t>
            </a:r>
          </a:p>
          <a:p>
            <a:r>
              <a:rPr lang="en-US" sz="2700"/>
              <a:t>Chèn hình ảnh </a:t>
            </a:r>
            <a:r>
              <a:rPr lang="en-US" sz="2700">
                <a:solidFill>
                  <a:srgbClr val="FF0000"/>
                </a:solidFill>
              </a:rPr>
              <a:t>Picture</a:t>
            </a:r>
          </a:p>
          <a:p>
            <a:r>
              <a:rPr lang="en-US" sz="2700"/>
              <a:t>Chèn hình  </a:t>
            </a:r>
            <a:r>
              <a:rPr lang="en-US" sz="2700">
                <a:solidFill>
                  <a:srgbClr val="FF0000"/>
                </a:solidFill>
              </a:rPr>
              <a:t>Shapes</a:t>
            </a:r>
          </a:p>
          <a:p>
            <a:r>
              <a:rPr lang="en-US" sz="2700"/>
              <a:t>Lưu bài </a:t>
            </a:r>
            <a:r>
              <a:rPr lang="en-US" sz="2700">
                <a:solidFill>
                  <a:srgbClr val="FF0000"/>
                </a:solidFill>
              </a:rPr>
              <a:t>Save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8925" y="1917611"/>
            <a:ext cx="2013067" cy="566247"/>
          </a:xfrm>
          <a:prstGeom prst="rect">
            <a:avLst/>
          </a:prstGeom>
          <a:effectLst>
            <a:glow rad="101600">
              <a:srgbClr val="0070C0">
                <a:alpha val="60000"/>
              </a:srgbClr>
            </a:glo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7157" y="2614596"/>
            <a:ext cx="762701" cy="437215"/>
          </a:xfrm>
          <a:prstGeom prst="rect">
            <a:avLst/>
          </a:prstGeom>
          <a:effectLst>
            <a:glow rad="101600">
              <a:schemeClr val="accent4">
                <a:lumMod val="50000"/>
                <a:alpha val="60000"/>
              </a:schemeClr>
            </a:glo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16597" y="3188970"/>
            <a:ext cx="614732" cy="450669"/>
          </a:xfrm>
          <a:prstGeom prst="rect">
            <a:avLst/>
          </a:prstGeom>
          <a:effectLst>
            <a:glow rad="101600">
              <a:srgbClr val="FFC000">
                <a:alpha val="60000"/>
              </a:srgbClr>
            </a:glo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89862" y="3753457"/>
            <a:ext cx="762701" cy="494180"/>
          </a:xfrm>
          <a:prstGeom prst="rect">
            <a:avLst/>
          </a:prstGeom>
          <a:noFill/>
          <a:effectLst>
            <a:glow rad="101600">
              <a:srgbClr val="C00000">
                <a:alpha val="60000"/>
              </a:srgbClr>
            </a:glow>
          </a:effectLst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7791A-8541-4B62-851C-9A38182FB797}" type="datetime1">
              <a:rPr lang="vi-VN" smtClean="0"/>
              <a:t>24/11/2021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9EA1E-5116-4596-A07E-CDFB909307C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03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0"/>
            <a:ext cx="92202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37000" y="990600"/>
            <a:ext cx="4495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chèn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51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0"/>
            <a:ext cx="92202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37000" y="990600"/>
            <a:ext cx="4495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8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533400" y="1219200"/>
            <a:ext cx="8001000" cy="2819400"/>
          </a:xfrm>
          <a:prstGeom prst="horizontalScroll">
            <a:avLst/>
          </a:prstGeom>
          <a:ln w="38100">
            <a:solidFill>
              <a:srgbClr val="FF000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  <a:reflection blurRad="6350" stA="50000" endA="300" endPos="38500" dist="508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80 - SGK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065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5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6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7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8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712</TotalTime>
  <Words>295</Words>
  <Application>Microsoft Office PowerPoint</Application>
  <PresentationFormat>On-screen Show (4:3)</PresentationFormat>
  <Paragraphs>43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Office Theme</vt:lpstr>
      <vt:lpstr>Concourse</vt:lpstr>
      <vt:lpstr>1_Concourse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Cách tạo trang trình chiếu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</dc:creator>
  <cp:lastModifiedBy>21AK22</cp:lastModifiedBy>
  <cp:revision>75</cp:revision>
  <dcterms:created xsi:type="dcterms:W3CDTF">2017-11-24T08:58:52Z</dcterms:created>
  <dcterms:modified xsi:type="dcterms:W3CDTF">2021-11-24T08:03:31Z</dcterms:modified>
</cp:coreProperties>
</file>