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85" r:id="rId3"/>
    <p:sldId id="275" r:id="rId4"/>
    <p:sldId id="264" r:id="rId5"/>
    <p:sldId id="265" r:id="rId6"/>
    <p:sldId id="287" r:id="rId7"/>
    <p:sldId id="266" r:id="rId8"/>
    <p:sldId id="283" r:id="rId9"/>
    <p:sldId id="27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5" autoAdjust="0"/>
    <p:restoredTop sz="94660"/>
  </p:normalViewPr>
  <p:slideViewPr>
    <p:cSldViewPr>
      <p:cViewPr>
        <p:scale>
          <a:sx n="53" d="100"/>
          <a:sy n="53" d="100"/>
        </p:scale>
        <p:origin x="-9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56991-3F19-4A4A-AE0A-66CEEC820525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D99352-1BB6-4BEF-95EE-4BDA2AB818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38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6F4B8-5332-4461-9189-75F3D7E7CBF3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F5C2D-706C-40D6-9550-644A20918C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55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EF5C2D-706C-40D6-9550-644A20918C2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0FE75-1FA3-407D-AD26-6998D94F060A}" type="datetimeFigureOut">
              <a:rPr lang="en-US" smtClean="0"/>
              <a:pPr/>
              <a:t>11/22/2021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2C4FE-AE22-45CA-859D-2CE62FAF7A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ideo" Target="file:///C:\Users\Administrator\Music\DOI%20DUOI\GT2-Segment1(00-00-07-00-00-45).wm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wmf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05000" y="228600"/>
            <a:ext cx="51199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KiỂM</a:t>
            </a:r>
            <a:r>
              <a:rPr lang="en-US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TRA BÀI CŨ</a:t>
            </a:r>
            <a:endParaRPr lang="en-US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4582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may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mắn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lệ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truyền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nhạc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tay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bốc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793" y="5568156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848600" y="5567363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1295401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46219" y="23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T2-Segment1(00-00-07-00-00-45)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-3048000" y="-457200"/>
            <a:ext cx="15697199" cy="731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8826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066800"/>
            <a:ext cx="853054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3600" b="1" u="sng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BÀI 2</a:t>
            </a:r>
            <a:r>
              <a:rPr lang="en-US" sz="3600" b="1" dirty="0" smtClean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: MỞ RỘNG HIỆU ỨNG CHUYỂN ĐỘNG</a:t>
            </a:r>
            <a:endParaRPr lang="en-US" sz="3600" b="1" dirty="0">
              <a:ln w="11430"/>
              <a:solidFill>
                <a:srgbClr val="0070C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793" y="5568156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848600" y="5567363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1295401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46219" y="23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219200"/>
            <a:ext cx="57132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dirty="0" smtClean="0">
                <a:ln w="11430"/>
                <a:solidFill>
                  <a:srgbClr val="FF000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THẢO LUẬN NHÓM</a:t>
            </a:r>
            <a:endParaRPr lang="en-US" sz="5400" b="1" dirty="0">
              <a:ln w="11430"/>
              <a:solidFill>
                <a:srgbClr val="FF0000"/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2590800"/>
            <a:ext cx="84582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khoa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thao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793" y="5568156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848600" y="5567363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1295401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46219" y="23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694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Các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bước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thực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hiện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tạo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hiệu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ứng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chuyển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động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534400" cy="168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Animations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Custom Animation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683460"/>
            <a:ext cx="6819900" cy="5174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Oval 9"/>
          <p:cNvSpPr/>
          <p:nvPr/>
        </p:nvSpPr>
        <p:spPr>
          <a:xfrm>
            <a:off x="4804310" y="2026920"/>
            <a:ext cx="335280" cy="335280"/>
          </a:xfrm>
          <a:prstGeom prst="ellipse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1</a:t>
            </a:r>
            <a:endParaRPr lang="en-US" sz="1100" b="1" dirty="0">
              <a:solidFill>
                <a:schemeClr val="tx1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560" y="3352800"/>
            <a:ext cx="1781175" cy="183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9539" y="3200400"/>
            <a:ext cx="1510861" cy="257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Oval 13"/>
          <p:cNvSpPr/>
          <p:nvPr/>
        </p:nvSpPr>
        <p:spPr>
          <a:xfrm>
            <a:off x="4435400" y="3048000"/>
            <a:ext cx="335280" cy="3352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2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041670" y="4719150"/>
            <a:ext cx="10287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61170" y="4713890"/>
            <a:ext cx="1733550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Oval 17"/>
          <p:cNvSpPr/>
          <p:nvPr/>
        </p:nvSpPr>
        <p:spPr>
          <a:xfrm>
            <a:off x="2737980" y="4616660"/>
            <a:ext cx="335280" cy="33528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3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692200" y="4953000"/>
            <a:ext cx="335280" cy="33528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4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4105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65320" y="4976650"/>
            <a:ext cx="9810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 animBg="1"/>
      <p:bldP spid="14" grpId="0" animBg="1"/>
      <p:bldP spid="18" grpId="0" animBg="1"/>
      <p:bldP spid="2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0"/>
          <p:cNvGrpSpPr/>
          <p:nvPr/>
        </p:nvGrpSpPr>
        <p:grpSpPr>
          <a:xfrm>
            <a:off x="3048000" y="1524000"/>
            <a:ext cx="6553200" cy="5334000"/>
            <a:chOff x="3048000" y="1524000"/>
            <a:chExt cx="6553200" cy="5334000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048000" y="1524000"/>
              <a:ext cx="6553200" cy="5334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Oval 7"/>
            <p:cNvSpPr/>
            <p:nvPr/>
          </p:nvSpPr>
          <p:spPr>
            <a:xfrm>
              <a:off x="6843829" y="1878044"/>
              <a:ext cx="322168" cy="345612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1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00600" y="3298571"/>
              <a:ext cx="2067659" cy="2289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868071" y="3087686"/>
              <a:ext cx="1451777" cy="2657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1" name="Oval 10"/>
            <p:cNvSpPr/>
            <p:nvPr/>
          </p:nvSpPr>
          <p:spPr>
            <a:xfrm>
              <a:off x="6529686" y="3011272"/>
              <a:ext cx="322168" cy="345612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8" name="Flowchart: Alternate Process 17"/>
          <p:cNvSpPr/>
          <p:nvPr/>
        </p:nvSpPr>
        <p:spPr>
          <a:xfrm>
            <a:off x="381000" y="1981200"/>
            <a:ext cx="3657600" cy="381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1.Chuyển </a:t>
            </a:r>
            <a:r>
              <a:rPr lang="en-US" b="1" dirty="0" err="1" smtClean="0">
                <a:solidFill>
                  <a:schemeClr val="tx1"/>
                </a:solidFill>
              </a:rPr>
              <a:t>động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chéo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xuống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bên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phải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9" name="Flowchart: Alternate Process 18"/>
          <p:cNvSpPr/>
          <p:nvPr/>
        </p:nvSpPr>
        <p:spPr>
          <a:xfrm>
            <a:off x="381000" y="2590800"/>
            <a:ext cx="3657600" cy="381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2. </a:t>
            </a:r>
            <a:r>
              <a:rPr lang="en-US" b="1" dirty="0" err="1" smtClean="0">
                <a:solidFill>
                  <a:schemeClr val="tx1"/>
                </a:solidFill>
              </a:rPr>
              <a:t>Chuyển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động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chéo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lên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bên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phải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0" name="Flowchart: Alternate Process 19"/>
          <p:cNvSpPr/>
          <p:nvPr/>
        </p:nvSpPr>
        <p:spPr>
          <a:xfrm>
            <a:off x="1201268" y="3200400"/>
            <a:ext cx="1752600" cy="381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3. </a:t>
            </a:r>
            <a:r>
              <a:rPr lang="en-US" b="1" dirty="0" err="1" smtClean="0">
                <a:solidFill>
                  <a:schemeClr val="tx1"/>
                </a:solidFill>
              </a:rPr>
              <a:t>Xuống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dưới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4" name="Flowchart: Alternate Process 23"/>
          <p:cNvSpPr/>
          <p:nvPr/>
        </p:nvSpPr>
        <p:spPr>
          <a:xfrm>
            <a:off x="1201268" y="3733800"/>
            <a:ext cx="1752600" cy="381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4. </a:t>
            </a:r>
            <a:r>
              <a:rPr lang="en-US" b="1" dirty="0" err="1" smtClean="0">
                <a:solidFill>
                  <a:schemeClr val="tx1"/>
                </a:solidFill>
              </a:rPr>
              <a:t>Bên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trái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5" name="Flowchart: Alternate Process 24"/>
          <p:cNvSpPr/>
          <p:nvPr/>
        </p:nvSpPr>
        <p:spPr>
          <a:xfrm>
            <a:off x="1201268" y="4334435"/>
            <a:ext cx="1752600" cy="381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5. </a:t>
            </a:r>
            <a:r>
              <a:rPr lang="en-US" b="1" dirty="0" err="1" smtClean="0">
                <a:solidFill>
                  <a:schemeClr val="tx1"/>
                </a:solidFill>
              </a:rPr>
              <a:t>Bên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phải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6" name="Flowchart: Alternate Process 25"/>
          <p:cNvSpPr/>
          <p:nvPr/>
        </p:nvSpPr>
        <p:spPr>
          <a:xfrm>
            <a:off x="1201268" y="4953000"/>
            <a:ext cx="1752600" cy="381000"/>
          </a:xfrm>
          <a:prstGeom prst="flowChartAlternateProcess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6. </a:t>
            </a:r>
            <a:r>
              <a:rPr lang="en-US" b="1" dirty="0" err="1" smtClean="0">
                <a:solidFill>
                  <a:schemeClr val="tx1"/>
                </a:solidFill>
              </a:rPr>
              <a:t>Lên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trên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rot="16200000" flipH="1">
            <a:off x="3962400" y="2286000"/>
            <a:ext cx="1219200" cy="10668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9" idx="3"/>
          </p:cNvCxnSpPr>
          <p:nvPr/>
        </p:nvCxnSpPr>
        <p:spPr>
          <a:xfrm>
            <a:off x="4038600" y="2781300"/>
            <a:ext cx="914400" cy="9525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953868" y="3364006"/>
            <a:ext cx="1922932" cy="6477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24" idx="3"/>
          </p:cNvCxnSpPr>
          <p:nvPr/>
        </p:nvCxnSpPr>
        <p:spPr>
          <a:xfrm>
            <a:off x="2953868" y="3924300"/>
            <a:ext cx="1922932" cy="3429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5" idx="3"/>
          </p:cNvCxnSpPr>
          <p:nvPr/>
        </p:nvCxnSpPr>
        <p:spPr>
          <a:xfrm>
            <a:off x="2953868" y="4524935"/>
            <a:ext cx="1922932" cy="47065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26" idx="3"/>
          </p:cNvCxnSpPr>
          <p:nvPr/>
        </p:nvCxnSpPr>
        <p:spPr>
          <a:xfrm flipV="1">
            <a:off x="2953868" y="4876800"/>
            <a:ext cx="1846732" cy="2667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6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6200000">
            <a:off x="-793" y="5568156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6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10800000">
            <a:off x="7848600" y="5567363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588" y="1588"/>
            <a:ext cx="1295401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" name="Picture 28" descr="POINSET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5400000">
            <a:off x="7846219" y="23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8" grpId="1" animBg="1"/>
      <p:bldP spid="19" grpId="0" animBg="1"/>
      <p:bldP spid="20" grpId="0" animBg="1"/>
      <p:bldP spid="20" grpId="1" animBg="1"/>
      <p:bldP spid="24" grpId="0" animBg="1"/>
      <p:bldP spid="25" grpId="0" animBg="1"/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80682"/>
            <a:ext cx="9169433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Các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2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bước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thực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hiện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tạo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hiệu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ứng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chuyển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động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: </a:t>
            </a:r>
            <a:endParaRPr lang="en-US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4435" y="475130"/>
            <a:ext cx="8991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B1: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B2: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thẻ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Animations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Custom Animation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xuất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hộp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15" name="Group 14"/>
          <p:cNvGrpSpPr/>
          <p:nvPr/>
        </p:nvGrpSpPr>
        <p:grpSpPr>
          <a:xfrm>
            <a:off x="838200" y="1250578"/>
            <a:ext cx="6553200" cy="3810000"/>
            <a:chOff x="854000" y="1683460"/>
            <a:chExt cx="6819900" cy="5174540"/>
          </a:xfrm>
        </p:grpSpPr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4000" y="1683460"/>
              <a:ext cx="6819900" cy="51745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0" name="Oval 9"/>
            <p:cNvSpPr/>
            <p:nvPr/>
          </p:nvSpPr>
          <p:spPr>
            <a:xfrm>
              <a:off x="4804310" y="2026920"/>
              <a:ext cx="335280" cy="335280"/>
            </a:xfrm>
            <a:prstGeom prst="ellipse">
              <a:avLst/>
            </a:prstGeom>
            <a:solidFill>
              <a:schemeClr val="accent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1</a:t>
              </a:r>
              <a:endParaRPr lang="en-US" sz="1100" b="1" dirty="0">
                <a:solidFill>
                  <a:schemeClr val="tx1"/>
                </a:solidFill>
              </a:endParaRPr>
            </a:p>
          </p:txBody>
        </p:sp>
        <p:pic>
          <p:nvPicPr>
            <p:cNvPr id="410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048560" y="3352800"/>
              <a:ext cx="1781175" cy="1838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2" name="Picture 6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829539" y="3200400"/>
              <a:ext cx="1510861" cy="2577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4" name="Oval 13"/>
            <p:cNvSpPr/>
            <p:nvPr/>
          </p:nvSpPr>
          <p:spPr>
            <a:xfrm>
              <a:off x="4435400" y="3048000"/>
              <a:ext cx="335280" cy="3352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2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pic>
          <p:nvPicPr>
            <p:cNvPr id="4103" name="Picture 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041670" y="4719150"/>
              <a:ext cx="1028700" cy="9334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104" name="Picture 8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061170" y="4713890"/>
              <a:ext cx="1733550" cy="219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8" name="Oval 17"/>
            <p:cNvSpPr/>
            <p:nvPr/>
          </p:nvSpPr>
          <p:spPr>
            <a:xfrm>
              <a:off x="2737980" y="4616660"/>
              <a:ext cx="335280" cy="335280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3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sp>
          <p:nvSpPr>
            <p:cNvPr id="28" name="Oval 27"/>
            <p:cNvSpPr/>
            <p:nvPr/>
          </p:nvSpPr>
          <p:spPr>
            <a:xfrm>
              <a:off x="1692200" y="4953000"/>
              <a:ext cx="335280" cy="335280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</a:rPr>
                <a:t>4</a:t>
              </a:r>
              <a:endParaRPr lang="en-US" sz="1200" b="1" dirty="0">
                <a:solidFill>
                  <a:schemeClr val="tx1"/>
                </a:solidFill>
              </a:endParaRPr>
            </a:p>
          </p:txBody>
        </p:sp>
        <p:pic>
          <p:nvPicPr>
            <p:cNvPr id="4105" name="Picture 9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065320" y="4976650"/>
              <a:ext cx="981075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1" name="TextBox 20"/>
          <p:cNvSpPr txBox="1"/>
          <p:nvPr/>
        </p:nvSpPr>
        <p:spPr>
          <a:xfrm>
            <a:off x="685800" y="4996681"/>
            <a:ext cx="748599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B3: </a:t>
            </a:r>
            <a:r>
              <a:rPr lang="en-US" sz="2000" dirty="0" err="1" smtClean="0"/>
              <a:t>Vẽ</a:t>
            </a:r>
            <a:r>
              <a:rPr lang="en-US" sz="2000" dirty="0" smtClean="0"/>
              <a:t> </a:t>
            </a:r>
            <a:r>
              <a:rPr lang="en-US" sz="2000" dirty="0" err="1" smtClean="0"/>
              <a:t>đường</a:t>
            </a:r>
            <a:r>
              <a:rPr lang="en-US" sz="2000" dirty="0" smtClean="0"/>
              <a:t> cong ô </a:t>
            </a:r>
            <a:r>
              <a:rPr lang="en-US" sz="2000" dirty="0" err="1" smtClean="0"/>
              <a:t>tô</a:t>
            </a:r>
            <a:r>
              <a:rPr lang="en-US" sz="2000" dirty="0" smtClean="0"/>
              <a:t> </a:t>
            </a:r>
            <a:r>
              <a:rPr lang="en-US" sz="2000" dirty="0" err="1" smtClean="0"/>
              <a:t>chuyển</a:t>
            </a:r>
            <a:r>
              <a:rPr lang="en-US" sz="2000" dirty="0" smtClean="0"/>
              <a:t> </a:t>
            </a:r>
            <a:r>
              <a:rPr lang="en-US" sz="2000" dirty="0" err="1" smtClean="0"/>
              <a:t>động</a:t>
            </a:r>
            <a:r>
              <a:rPr lang="en-US" sz="2000" dirty="0" smtClean="0"/>
              <a:t>: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Nháy</a:t>
            </a:r>
            <a:r>
              <a:rPr lang="en-US" sz="2000" dirty="0" smtClean="0"/>
              <a:t> </a:t>
            </a:r>
            <a:r>
              <a:rPr lang="en-US" sz="2000" dirty="0" err="1" smtClean="0"/>
              <a:t>nút</a:t>
            </a:r>
            <a:r>
              <a:rPr lang="en-US" sz="2000" dirty="0" smtClean="0"/>
              <a:t> </a:t>
            </a:r>
            <a:r>
              <a:rPr lang="en-US" sz="2000" dirty="0" err="1" smtClean="0"/>
              <a:t>trái</a:t>
            </a:r>
            <a:r>
              <a:rPr lang="en-US" sz="2000" dirty="0" smtClean="0"/>
              <a:t> </a:t>
            </a:r>
            <a:r>
              <a:rPr lang="en-US" sz="2000" dirty="0" err="1" smtClean="0"/>
              <a:t>chuột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trí</a:t>
            </a:r>
            <a:r>
              <a:rPr lang="en-US" sz="2000" dirty="0" smtClean="0"/>
              <a:t> </a:t>
            </a:r>
            <a:r>
              <a:rPr lang="en-US" sz="2000" dirty="0" err="1" smtClean="0"/>
              <a:t>bắt</a:t>
            </a:r>
            <a:r>
              <a:rPr lang="en-US" sz="2000" dirty="0" smtClean="0"/>
              <a:t> </a:t>
            </a:r>
            <a:r>
              <a:rPr lang="en-US" sz="2000" dirty="0" err="1" smtClean="0"/>
              <a:t>đầu</a:t>
            </a:r>
            <a:r>
              <a:rPr lang="en-US" sz="2000" dirty="0" smtClean="0"/>
              <a:t>.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Nháy</a:t>
            </a:r>
            <a:r>
              <a:rPr lang="en-US" sz="2000" dirty="0" smtClean="0"/>
              <a:t> </a:t>
            </a:r>
            <a:r>
              <a:rPr lang="en-US" sz="2000" dirty="0" err="1" smtClean="0"/>
              <a:t>nút</a:t>
            </a:r>
            <a:r>
              <a:rPr lang="en-US" sz="2000" dirty="0" smtClean="0"/>
              <a:t> </a:t>
            </a:r>
            <a:r>
              <a:rPr lang="en-US" sz="2000" dirty="0" err="1" smtClean="0"/>
              <a:t>trái</a:t>
            </a:r>
            <a:r>
              <a:rPr lang="en-US" sz="2000" dirty="0" smtClean="0"/>
              <a:t> </a:t>
            </a:r>
            <a:r>
              <a:rPr lang="en-US" sz="2000" dirty="0" err="1" smtClean="0"/>
              <a:t>chuột</a:t>
            </a:r>
            <a:r>
              <a:rPr lang="en-US" sz="2000" dirty="0" smtClean="0"/>
              <a:t> </a:t>
            </a:r>
            <a:r>
              <a:rPr lang="en-US" sz="2000" dirty="0" err="1" smtClean="0"/>
              <a:t>thêm</a:t>
            </a:r>
            <a:r>
              <a:rPr lang="en-US" sz="2000" dirty="0" smtClean="0"/>
              <a:t> </a:t>
            </a:r>
            <a:r>
              <a:rPr lang="en-US" sz="2000" dirty="0" err="1" smtClean="0"/>
              <a:t>một</a:t>
            </a:r>
            <a:r>
              <a:rPr lang="en-US" sz="2000" dirty="0" smtClean="0"/>
              <a:t> </a:t>
            </a:r>
            <a:r>
              <a:rPr lang="en-US" sz="2000" dirty="0" err="1" smtClean="0"/>
              <a:t>lần</a:t>
            </a:r>
            <a:r>
              <a:rPr lang="en-US" sz="2000" dirty="0" smtClean="0"/>
              <a:t> </a:t>
            </a:r>
            <a:r>
              <a:rPr lang="en-US" sz="2000" dirty="0" err="1" smtClean="0"/>
              <a:t>nữa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trí</a:t>
            </a:r>
            <a:r>
              <a:rPr lang="en-US" sz="2000" dirty="0" smtClean="0"/>
              <a:t> </a:t>
            </a:r>
            <a:r>
              <a:rPr lang="en-US" sz="2000" dirty="0" err="1" smtClean="0"/>
              <a:t>muốn</a:t>
            </a:r>
            <a:r>
              <a:rPr lang="en-US" sz="2000" dirty="0" smtClean="0"/>
              <a:t> </a:t>
            </a:r>
            <a:r>
              <a:rPr lang="en-US" sz="2000" dirty="0" err="1" smtClean="0"/>
              <a:t>uốn</a:t>
            </a:r>
            <a:r>
              <a:rPr lang="en-US" sz="2000" dirty="0" smtClean="0"/>
              <a:t> cong.</a:t>
            </a:r>
          </a:p>
          <a:p>
            <a:pPr lvl="1">
              <a:buFontTx/>
              <a:buChar char="-"/>
            </a:pPr>
            <a:r>
              <a:rPr lang="en-US" sz="2000" dirty="0" err="1" smtClean="0"/>
              <a:t>Nháy</a:t>
            </a:r>
            <a:r>
              <a:rPr lang="en-US" sz="2000" dirty="0" smtClean="0"/>
              <a:t> </a:t>
            </a:r>
            <a:r>
              <a:rPr lang="en-US" sz="2000" dirty="0" err="1" smtClean="0"/>
              <a:t>đúp</a:t>
            </a:r>
            <a:r>
              <a:rPr lang="en-US" sz="2000" dirty="0" smtClean="0"/>
              <a:t> </a:t>
            </a:r>
            <a:r>
              <a:rPr lang="en-US" sz="2000" dirty="0" err="1" smtClean="0"/>
              <a:t>chuột</a:t>
            </a:r>
            <a:r>
              <a:rPr lang="en-US" sz="2000" dirty="0" smtClean="0"/>
              <a:t> </a:t>
            </a:r>
            <a:r>
              <a:rPr lang="en-US" sz="2000" dirty="0" err="1" smtClean="0"/>
              <a:t>tại</a:t>
            </a:r>
            <a:r>
              <a:rPr lang="en-US" sz="2000" dirty="0" smtClean="0"/>
              <a:t> </a:t>
            </a:r>
            <a:r>
              <a:rPr lang="en-US" sz="2000" dirty="0" err="1" smtClean="0"/>
              <a:t>vị</a:t>
            </a:r>
            <a:r>
              <a:rPr lang="en-US" sz="2000" dirty="0" smtClean="0"/>
              <a:t> </a:t>
            </a:r>
            <a:r>
              <a:rPr lang="en-US" sz="2000" dirty="0" err="1" smtClean="0"/>
              <a:t>trí</a:t>
            </a:r>
            <a:r>
              <a:rPr lang="en-US" sz="2000" dirty="0" smtClean="0"/>
              <a:t> </a:t>
            </a:r>
            <a:r>
              <a:rPr lang="en-US" sz="2000" dirty="0" err="1" smtClean="0"/>
              <a:t>đích</a:t>
            </a:r>
            <a:r>
              <a:rPr lang="en-US" sz="2000" dirty="0" smtClean="0"/>
              <a:t>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kết</a:t>
            </a:r>
            <a:r>
              <a:rPr lang="en-US" sz="2000" dirty="0" smtClean="0"/>
              <a:t> </a:t>
            </a:r>
            <a:r>
              <a:rPr lang="en-US" sz="2000" dirty="0" err="1" smtClean="0"/>
              <a:t>thúc</a:t>
            </a:r>
            <a:r>
              <a:rPr lang="en-US" sz="2000" dirty="0" smtClean="0"/>
              <a:t> </a:t>
            </a:r>
            <a:r>
              <a:rPr lang="en-US" sz="2000" dirty="0" err="1" smtClean="0"/>
              <a:t>thao</a:t>
            </a:r>
            <a:r>
              <a:rPr lang="en-US" sz="2000" dirty="0" smtClean="0"/>
              <a:t> </a:t>
            </a:r>
            <a:r>
              <a:rPr lang="en-US" sz="2000" dirty="0" err="1" smtClean="0"/>
              <a:t>tác</a:t>
            </a:r>
            <a:r>
              <a:rPr lang="en-US" sz="2000" dirty="0" smtClean="0"/>
              <a:t> </a:t>
            </a:r>
            <a:r>
              <a:rPr lang="en-US" sz="2000" dirty="0" err="1" smtClean="0"/>
              <a:t>vẽ</a:t>
            </a:r>
            <a:r>
              <a:rPr lang="en-US" sz="2000" dirty="0" smtClean="0"/>
              <a:t> </a:t>
            </a:r>
            <a:r>
              <a:rPr lang="en-US" sz="2000" dirty="0" err="1" smtClean="0"/>
              <a:t>đường</a:t>
            </a:r>
            <a:r>
              <a:rPr lang="en-US" sz="2000" dirty="0" smtClean="0"/>
              <a:t> cong.</a:t>
            </a:r>
            <a:endParaRPr lang="en-US" sz="2000" dirty="0"/>
          </a:p>
        </p:txBody>
      </p:sp>
      <p:sp>
        <p:nvSpPr>
          <p:cNvPr id="16" name="TextBox 15"/>
          <p:cNvSpPr txBox="1"/>
          <p:nvPr/>
        </p:nvSpPr>
        <p:spPr>
          <a:xfrm>
            <a:off x="609600" y="6274114"/>
            <a:ext cx="739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B4:  </a:t>
            </a:r>
            <a:r>
              <a:rPr lang="en-US" sz="2000" dirty="0" err="1" smtClean="0"/>
              <a:t>Nháy</a:t>
            </a:r>
            <a:r>
              <a:rPr lang="en-US" sz="2000" dirty="0" smtClean="0"/>
              <a:t> </a:t>
            </a:r>
            <a:r>
              <a:rPr lang="en-US" sz="2000" dirty="0" err="1" smtClean="0"/>
              <a:t>chọn</a:t>
            </a:r>
            <a:r>
              <a:rPr lang="en-US" sz="2000" dirty="0" smtClean="0"/>
              <a:t> </a:t>
            </a:r>
            <a:r>
              <a:rPr lang="en-US" sz="2000" dirty="0" err="1" smtClean="0"/>
              <a:t>vào</a:t>
            </a:r>
            <a:r>
              <a:rPr lang="en-US" sz="2000" dirty="0" smtClean="0"/>
              <a:t> </a:t>
            </a:r>
            <a:r>
              <a:rPr lang="en-US" sz="2000" b="1" dirty="0" smtClean="0"/>
              <a:t>Slide Show </a:t>
            </a:r>
            <a:r>
              <a:rPr lang="en-US" sz="2000" dirty="0" err="1" smtClean="0"/>
              <a:t>để</a:t>
            </a:r>
            <a:r>
              <a:rPr lang="en-US" sz="2000" dirty="0" smtClean="0"/>
              <a:t> </a:t>
            </a:r>
            <a:r>
              <a:rPr lang="en-US" sz="2000" dirty="0" err="1" smtClean="0"/>
              <a:t>kiểm</a:t>
            </a:r>
            <a:r>
              <a:rPr lang="en-US" sz="2000" dirty="0" smtClean="0"/>
              <a:t> </a:t>
            </a:r>
            <a:r>
              <a:rPr lang="en-US" sz="2000" dirty="0" err="1" smtClean="0"/>
              <a:t>tra</a:t>
            </a:r>
            <a:r>
              <a:rPr lang="en-US" sz="2000" dirty="0" smtClean="0"/>
              <a:t> </a:t>
            </a:r>
            <a:r>
              <a:rPr lang="en-US" sz="2000" dirty="0" err="1" smtClean="0"/>
              <a:t>kết</a:t>
            </a:r>
            <a:r>
              <a:rPr lang="en-US" sz="2000" dirty="0" smtClean="0"/>
              <a:t> </a:t>
            </a:r>
            <a:r>
              <a:rPr lang="en-US" sz="2000" dirty="0" err="1" smtClean="0"/>
              <a:t>quả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81200" y="457200"/>
            <a:ext cx="504926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HOẠT ĐỘNG THỰC HÀNH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tô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Diagonal Down Right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Diagonal Up Right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Down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Left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Right</a:t>
            </a:r>
          </a:p>
          <a:p>
            <a:pPr>
              <a:lnSpc>
                <a:spcPct val="150000"/>
              </a:lnSpc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Up</a:t>
            </a:r>
          </a:p>
        </p:txBody>
      </p:sp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793" y="5568156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848600" y="5567363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1295401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46219" y="23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52800" y="457200"/>
            <a:ext cx="1986249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CỦNG CỐ</a:t>
            </a:r>
            <a:endParaRPr lang="en-US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-793" y="5568156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800000">
            <a:off x="7848600" y="5567363"/>
            <a:ext cx="1295400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88" y="1588"/>
            <a:ext cx="1295401" cy="1290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POINSET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7846219" y="2381"/>
            <a:ext cx="1295400" cy="1290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609600" y="1295400"/>
            <a:ext cx="822960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en-US" sz="2800" dirty="0" err="1" smtClean="0"/>
              <a:t>Để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hiệu</a:t>
            </a:r>
            <a:r>
              <a:rPr lang="en-US" sz="2800" dirty="0" smtClean="0"/>
              <a:t> </a:t>
            </a:r>
            <a:r>
              <a:rPr lang="en-US" sz="2800" dirty="0" err="1" smtClean="0"/>
              <a:t>ứng</a:t>
            </a:r>
            <a:r>
              <a:rPr lang="en-US" sz="2800" dirty="0" smtClean="0"/>
              <a:t> </a:t>
            </a:r>
            <a:r>
              <a:rPr lang="en-US" sz="2800" dirty="0" err="1" smtClean="0"/>
              <a:t>chuyển</a:t>
            </a:r>
            <a:r>
              <a:rPr lang="en-US" sz="2800" dirty="0" smtClean="0"/>
              <a:t> </a:t>
            </a:r>
            <a:r>
              <a:rPr lang="en-US" sz="2800" dirty="0" err="1" smtClean="0"/>
              <a:t>động</a:t>
            </a:r>
            <a:r>
              <a:rPr lang="en-US" sz="2800" dirty="0" smtClean="0"/>
              <a:t> </a:t>
            </a:r>
            <a:r>
              <a:rPr lang="en-US" sz="2800" dirty="0" err="1" smtClean="0"/>
              <a:t>cho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đối</a:t>
            </a:r>
            <a:r>
              <a:rPr lang="en-US" sz="2800" dirty="0" smtClean="0"/>
              <a:t> </a:t>
            </a:r>
            <a:r>
              <a:rPr lang="en-US" sz="2800" dirty="0" err="1" smtClean="0"/>
              <a:t>tượng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em</a:t>
            </a:r>
            <a:r>
              <a:rPr lang="en-US" sz="2800" dirty="0" smtClean="0"/>
              <a:t> </a:t>
            </a:r>
            <a:r>
              <a:rPr lang="en-US" sz="2800" dirty="0" err="1" smtClean="0"/>
              <a:t>thực</a:t>
            </a:r>
            <a:r>
              <a:rPr lang="en-US" sz="2800" dirty="0" smtClean="0"/>
              <a:t> </a:t>
            </a:r>
            <a:r>
              <a:rPr lang="en-US" sz="2800" dirty="0" err="1" smtClean="0"/>
              <a:t>hiện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thế</a:t>
            </a:r>
            <a:r>
              <a:rPr lang="en-US" sz="2800" dirty="0" smtClean="0"/>
              <a:t> </a:t>
            </a:r>
            <a:r>
              <a:rPr lang="en-US" sz="2800" dirty="0" err="1" smtClean="0"/>
              <a:t>nào</a:t>
            </a:r>
            <a:r>
              <a:rPr lang="en-US" sz="2800" dirty="0" smtClean="0"/>
              <a:t>?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310</Words>
  <Application>Microsoft Office PowerPoint</Application>
  <PresentationFormat>On-screen Show (4:3)</PresentationFormat>
  <Paragraphs>44</Paragraphs>
  <Slides>9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</dc:creator>
  <cp:lastModifiedBy>21AK22</cp:lastModifiedBy>
  <cp:revision>133</cp:revision>
  <dcterms:created xsi:type="dcterms:W3CDTF">2018-09-14T03:58:40Z</dcterms:created>
  <dcterms:modified xsi:type="dcterms:W3CDTF">2021-11-22T02:11:42Z</dcterms:modified>
</cp:coreProperties>
</file>