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8" r:id="rId2"/>
    <p:sldId id="262" r:id="rId3"/>
    <p:sldId id="273" r:id="rId4"/>
    <p:sldId id="271" r:id="rId5"/>
    <p:sldId id="267" r:id="rId6"/>
    <p:sldId id="263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>
      <p:cViewPr>
        <p:scale>
          <a:sx n="72" d="100"/>
          <a:sy n="72" d="100"/>
        </p:scale>
        <p:origin x="-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416" y="685800"/>
            <a:ext cx="91440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TỆP</a:t>
            </a:r>
            <a:endParaRPr lang="en-US" sz="32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8" name="Picture 7" descr="Capturrr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2819400"/>
            <a:ext cx="1445172" cy="1676400"/>
          </a:xfrm>
          <a:prstGeom prst="rect">
            <a:avLst/>
          </a:prstGeom>
        </p:spPr>
      </p:pic>
      <p:pic>
        <p:nvPicPr>
          <p:cNvPr id="10" name="Picture 9" descr="Capturff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2894201"/>
            <a:ext cx="1524000" cy="1677799"/>
          </a:xfrm>
          <a:prstGeom prst="rect">
            <a:avLst/>
          </a:prstGeom>
        </p:spPr>
      </p:pic>
      <p:pic>
        <p:nvPicPr>
          <p:cNvPr id="11" name="Picture 10" descr="Cap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3600" y="29718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1. Đổi tên (Rename) 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2743200"/>
            <a:ext cx="5029200" cy="3962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Các thao tác đổi tên tệp: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1: Nháy phải chuột vào tệp cần đổi tên, chọn Rename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2: Gõ tên mới cho tệp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3: Nhấn Enter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33600"/>
            <a:ext cx="335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553200" y="6324600"/>
            <a:ext cx="1219200" cy="2286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Hinh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68482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: Không 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được dùng các ký hiệu sau trong tệp 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/, \, :, ?,”&lt; &gt;.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2800" b="1" i="1" dirty="0">
              <a:solidFill>
                <a:srgbClr val="3920D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2. Sao chép (Copy) 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2438400"/>
            <a:ext cx="5105400" cy="4191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Các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chép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1: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chép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Copy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2: </a:t>
            </a:r>
            <a:r>
              <a:rPr lang="en-US" dirty="0" err="1" smtClean="0">
                <a:solidFill>
                  <a:srgbClr val="0070C0"/>
                </a:solidFill>
              </a:rPr>
              <a:t>Mở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chứa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Paste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828800"/>
            <a:ext cx="3352800" cy="46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Untitled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2362200"/>
            <a:ext cx="2400635" cy="28102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0800" y="5410200"/>
            <a:ext cx="3810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FF0000"/>
                </a:solidFill>
              </a:rPr>
              <a:t>3</a:t>
            </a:r>
            <a:r>
              <a:rPr lang="en-US" sz="3200" u="sng" dirty="0" smtClean="0">
                <a:solidFill>
                  <a:srgbClr val="FF0000"/>
                </a:solidFill>
              </a:rPr>
              <a:t>. </a:t>
            </a:r>
            <a:r>
              <a:rPr lang="en-US" sz="3200" u="sng" dirty="0" err="1" smtClean="0">
                <a:solidFill>
                  <a:srgbClr val="FF0000"/>
                </a:solidFill>
              </a:rPr>
              <a:t>Xóa</a:t>
            </a:r>
            <a:r>
              <a:rPr lang="en-US" sz="3200" u="sng" dirty="0" smtClean="0">
                <a:solidFill>
                  <a:srgbClr val="FF0000"/>
                </a:solidFill>
              </a:rPr>
              <a:t> (Delete) </a:t>
            </a:r>
            <a:r>
              <a:rPr lang="en-US" sz="3200" u="sng" dirty="0" err="1" smtClean="0">
                <a:solidFill>
                  <a:srgbClr val="FF0000"/>
                </a:solidFill>
              </a:rPr>
              <a:t>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28956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Các thao tác xóa tệp: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1: Nháy phải chuột vào tệp cần xóa, chọn Delete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2: Chọn Yes vào cửa sổ vừa xuất hiện/ Nhấn Enter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477000" y="6209144"/>
            <a:ext cx="685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5000"/>
            <a:ext cx="81534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Nêu lại các bước để đổi tên tệp, sao chép tệp và xóa tệp</a:t>
            </a:r>
          </a:p>
          <a:p>
            <a:endParaRPr lang="en-US" sz="24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244</Words>
  <Application>Microsoft Office PowerPoint</Application>
  <PresentationFormat>On-screen Show (4:3)</PresentationFormat>
  <Paragraphs>20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BÀI 4: CÁC THAO TÁC VỚI TỆP</vt:lpstr>
      <vt:lpstr>1. Đổi tên (Rename) tệp</vt:lpstr>
      <vt:lpstr>Thực hiện thao tác đổi tên tệp Hinhvuong thành HinhVuong ở Bài 3</vt:lpstr>
      <vt:lpstr>PowerPoint Presentation</vt:lpstr>
      <vt:lpstr>2. Sao chép (Copy) tệp</vt:lpstr>
      <vt:lpstr>3. Xóa (Delete) tệp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21AK22</cp:lastModifiedBy>
  <cp:revision>120</cp:revision>
  <dcterms:created xsi:type="dcterms:W3CDTF">2017-09-12T01:40:07Z</dcterms:created>
  <dcterms:modified xsi:type="dcterms:W3CDTF">2021-10-01T00:30:48Z</dcterms:modified>
</cp:coreProperties>
</file>