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3" r:id="rId5"/>
    <p:sldId id="266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4A4B86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0" y="228600"/>
            <a:ext cx="9144000" cy="24384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VIỆT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VỚI AN TOÀN GIAO THÔNG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-chương-trì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97600" l="10000" r="90000">
                        <a14:backgroundMark x1="6500" y1="20000" x2="6500" y2="20000"/>
                        <a14:backgroundMark x1="5667" y1="23400" x2="5667" y2="23400"/>
                        <a14:backgroundMark x1="4500" y1="37400" x2="4500" y2="3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314989" cy="27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Hình ảnh hộp quà Đẹp dành tặng bạn bè, người thân, người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 descr="Hình ảnh Hộp Quà Lưu Niệm PNG, Vector, PSD, và biểu tượng để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2372"/>
            <a:ext cx="3047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424545" y="2438400"/>
            <a:ext cx="838200" cy="7342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172200" y="2226372"/>
            <a:ext cx="838200" cy="73429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2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âu đố về cột đèn giao t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390900" y="381000"/>
            <a:ext cx="1600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2774373" y="5410200"/>
            <a:ext cx="28956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86200" y="3429000"/>
            <a:ext cx="609600" cy="2286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813464" y="533400"/>
            <a:ext cx="8382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803073" y="1524000"/>
            <a:ext cx="838200" cy="76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813464" y="2514600"/>
            <a:ext cx="838200" cy="762000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hlinkClick r:id="rId3" action="ppaction://hlinksldjump"/>
          </p:cNvPr>
          <p:cNvSpPr/>
          <p:nvPr/>
        </p:nvSpPr>
        <p:spPr>
          <a:xfrm>
            <a:off x="7668491" y="5860472"/>
            <a:ext cx="1447800" cy="9975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ình ảnh hộp quà Đẹp dành tặng bạn bè, người thân, người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 descr="Hình ảnh Hộp Quà Lưu Niệm PNG, Vector, PSD, và biểu tượng để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2372"/>
            <a:ext cx="3047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172200" y="2226372"/>
            <a:ext cx="838200" cy="73429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57826"/>
            <a:ext cx="4724400" cy="55717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12 ôtô đẹp nhất 202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934068" cy="40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Ô tô con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CH¦¥NG TR×NH “T¤I Y£U ”</dc:title>
  <dc:creator>Windows 7</dc:creator>
  <cp:lastModifiedBy>MyPC</cp:lastModifiedBy>
  <cp:revision>84</cp:revision>
  <dcterms:created xsi:type="dcterms:W3CDTF">2006-08-16T00:00:00Z</dcterms:created>
  <dcterms:modified xsi:type="dcterms:W3CDTF">2023-12-29T11:26:12Z</dcterms:modified>
</cp:coreProperties>
</file>