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67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10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ADB18-4704-4FEB-A236-253C42E40E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12E4C-81A2-44AE-99FB-7F7439EE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5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3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7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5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4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3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3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0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89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9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97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700" y="1269385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752600" y="2693987"/>
            <a:ext cx="2821940" cy="132937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932680" y="2693986"/>
            <a:ext cx="2821940" cy="132937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8153400" y="2693984"/>
            <a:ext cx="2821940" cy="132937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274061" y="4644707"/>
            <a:ext cx="2821940" cy="132937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668770" y="4644706"/>
            <a:ext cx="2821940" cy="132937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8170" y="271005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8170" y="31897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 dirty="0">
                <a:latin typeface="+mj-lt"/>
              </a:rPr>
              <a:t>Văn học</a:t>
            </a:r>
          </a:p>
          <a:p>
            <a:pPr algn="ctr"/>
            <a:r>
              <a:rPr lang="vi-VN" sz="1600" dirty="0">
                <a:latin typeface="+mj-lt"/>
              </a:rPr>
              <a:t>Thơ: Bé ơi!</a:t>
            </a:r>
          </a:p>
          <a:p>
            <a:pPr algn="ctr"/>
            <a:r>
              <a:rPr lang="vi-VN" sz="1600" dirty="0">
                <a:latin typeface="+mj-lt"/>
              </a:rPr>
              <a:t>(Đa số trẻ chưa biết</a:t>
            </a:r>
            <a:r>
              <a:rPr lang="vi-VN" sz="1600" dirty="0"/>
              <a:t>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48250" y="26939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8250" y="317363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/>
              <a:t>dục</a:t>
            </a:r>
            <a:endParaRPr lang="en-US" sz="1600" b="1" dirty="0"/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VĐCB: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0400" y="27280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80400" y="320767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(NDTT) DH: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(NDKH) NH: Cho con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9631" y="464470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9631" y="5124350"/>
            <a:ext cx="2590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4340" y="466268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4340" y="514232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700" y="1269385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752600" y="2693987"/>
            <a:ext cx="2821940" cy="132937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932680" y="2693986"/>
            <a:ext cx="2821940" cy="132937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8153400" y="2693984"/>
            <a:ext cx="2971800" cy="132937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048000" y="4644707"/>
            <a:ext cx="3048001" cy="132937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668770" y="4644706"/>
            <a:ext cx="2821940" cy="132937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8170" y="271005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8170" y="31897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8250" y="26939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8250" y="317363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VĐCB: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0400" y="27280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2920" y="3207679"/>
            <a:ext cx="300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(NDTT) DH: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(NDKK) TC: Ai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9631" y="464470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0" y="5124350"/>
            <a:ext cx="304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(MT22)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4340" y="466268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4340" y="514232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STEAM.)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700" y="1269385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752600" y="2693987"/>
            <a:ext cx="2821940" cy="132937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932680" y="2693986"/>
            <a:ext cx="2821940" cy="132937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8153400" y="2693984"/>
            <a:ext cx="2821940" cy="132937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274061" y="4644707"/>
            <a:ext cx="2821940" cy="132937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668770" y="4644706"/>
            <a:ext cx="3069590" cy="132937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8170" y="271005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8170" y="31897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8250" y="26939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8250" y="317363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VĐCB: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TCVĐ: Tung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(MT42)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0400" y="27280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80400" y="320767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(NDTT) VĐ: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(NDKH) NH: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9631" y="464470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9631" y="512435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4340" y="4662685"/>
            <a:ext cx="279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8770" y="5142328"/>
            <a:ext cx="306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700" y="1269385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752600" y="2693987"/>
            <a:ext cx="2821940" cy="132937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932680" y="2693986"/>
            <a:ext cx="2821940" cy="132937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8153400" y="2693984"/>
            <a:ext cx="2821940" cy="132937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274061" y="4644707"/>
            <a:ext cx="2821940" cy="132937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668770" y="4644706"/>
            <a:ext cx="2821940" cy="132937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8170" y="271005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8170" y="31897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8250" y="26939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680" y="3173630"/>
            <a:ext cx="282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Thể</a:t>
            </a:r>
            <a:r>
              <a:rPr lang="en-US" sz="1600" b="1" dirty="0"/>
              <a:t> </a:t>
            </a:r>
            <a:r>
              <a:rPr lang="en-US" sz="1600" b="1" dirty="0" err="1"/>
              <a:t>dục</a:t>
            </a:r>
            <a:endParaRPr lang="en-US" sz="1600" dirty="0"/>
          </a:p>
          <a:p>
            <a:pPr algn="ctr"/>
            <a:r>
              <a:rPr lang="en-US" sz="1600" dirty="0" smtClean="0"/>
              <a:t>VĐCB: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kiễng</a:t>
            </a:r>
            <a:r>
              <a:rPr lang="en-US" sz="1600" dirty="0" smtClean="0"/>
              <a:t> </a:t>
            </a:r>
            <a:r>
              <a:rPr lang="en-US" sz="1600" dirty="0" err="1" smtClean="0"/>
              <a:t>gót</a:t>
            </a:r>
            <a:r>
              <a:rPr lang="en-US" sz="1600" dirty="0" smtClean="0"/>
              <a:t> </a:t>
            </a:r>
            <a:r>
              <a:rPr lang="en-US" sz="1600" dirty="0" err="1" smtClean="0"/>
              <a:t>liên</a:t>
            </a:r>
            <a:r>
              <a:rPr lang="en-US" sz="1600" dirty="0" smtClean="0"/>
              <a:t> </a:t>
            </a:r>
            <a:r>
              <a:rPr lang="en-US" sz="1600" dirty="0" err="1" smtClean="0"/>
              <a:t>tục</a:t>
            </a:r>
            <a:r>
              <a:rPr lang="en-US" sz="1600" dirty="0" smtClean="0"/>
              <a:t> 3m.</a:t>
            </a:r>
            <a:br>
              <a:rPr lang="en-US" sz="1600" dirty="0" smtClean="0"/>
            </a:br>
            <a:r>
              <a:rPr lang="en-US" sz="1600" dirty="0" smtClean="0"/>
              <a:t>TCVĐ: </a:t>
            </a:r>
            <a:r>
              <a:rPr lang="en-US" sz="1600" dirty="0" err="1" smtClean="0"/>
              <a:t>Chuyền</a:t>
            </a:r>
            <a:r>
              <a:rPr lang="en-US" sz="1600" dirty="0" smtClean="0"/>
              <a:t> </a:t>
            </a:r>
            <a:r>
              <a:rPr lang="en-US" sz="1600" dirty="0" err="1" smtClean="0"/>
              <a:t>bóng</a:t>
            </a:r>
            <a:r>
              <a:rPr lang="en-US" sz="1600" dirty="0" smtClean="0"/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0400" y="27280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53400" y="3207679"/>
            <a:ext cx="282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(NDTT) DH: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(NDKH) TC: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9631" y="464470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9631" y="512435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(MT10)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4340" y="466268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4340" y="514232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gái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290</Words>
  <Application>Microsoft Office PowerPoint</Application>
  <PresentationFormat>Custom</PresentationFormat>
  <Paragraphs>65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HH</cp:lastModifiedBy>
  <cp:revision>43</cp:revision>
  <dcterms:created xsi:type="dcterms:W3CDTF">2023-08-20T09:21:01Z</dcterms:created>
  <dcterms:modified xsi:type="dcterms:W3CDTF">2023-11-15T17:07:30Z</dcterms:modified>
</cp:coreProperties>
</file>