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67" r:id="rId2"/>
    <p:sldId id="268" r:id="rId3"/>
    <p:sldId id="269" r:id="rId4"/>
    <p:sldId id="270" r:id="rId5"/>
    <p:sldId id="271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1" d="100"/>
          <a:sy n="51" d="100"/>
        </p:scale>
        <p:origin x="-1464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ADB18-4704-4FEB-A236-253C42E40E2A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12E4C-81A2-44AE-99FB-7F7439EEA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5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9DD9C-3CB0-45B3-8A56-355CF74492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15471-CA02-4D5F-BCE6-135049A1D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0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9DD9C-3CB0-45B3-8A56-355CF74492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15471-CA02-4D5F-BCE6-135049A1D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43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9DD9C-3CB0-45B3-8A56-355CF74492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15471-CA02-4D5F-BCE6-135049A1D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77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9DD9C-3CB0-45B3-8A56-355CF74492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15471-CA02-4D5F-BCE6-135049A1D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54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9DD9C-3CB0-45B3-8A56-355CF74492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15471-CA02-4D5F-BCE6-135049A1D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8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9DD9C-3CB0-45B3-8A56-355CF74492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15471-CA02-4D5F-BCE6-135049A1D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4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9DD9C-3CB0-45B3-8A56-355CF74492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15471-CA02-4D5F-BCE6-135049A1D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83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9DD9C-3CB0-45B3-8A56-355CF74492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15471-CA02-4D5F-BCE6-135049A1D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33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9DD9C-3CB0-45B3-8A56-355CF74492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15471-CA02-4D5F-BCE6-135049A1D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0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9DD9C-3CB0-45B3-8A56-355CF74492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15471-CA02-4D5F-BCE6-135049A1D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89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9DD9C-3CB0-45B3-8A56-355CF74492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15471-CA02-4D5F-BCE6-135049A1D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29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9DD9C-3CB0-45B3-8A56-355CF74492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15471-CA02-4D5F-BCE6-135049A1D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97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9700" y="1269385"/>
            <a:ext cx="420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630681" y="2693987"/>
            <a:ext cx="3054350" cy="1329373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>
            <a:off x="4932680" y="2693986"/>
            <a:ext cx="2924492" cy="1329373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8153400" y="2693984"/>
            <a:ext cx="2979420" cy="1329373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3157856" y="4644707"/>
            <a:ext cx="2938145" cy="1387584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 Diagonal Corner Rectangle 27"/>
          <p:cNvSpPr/>
          <p:nvPr/>
        </p:nvSpPr>
        <p:spPr>
          <a:xfrm>
            <a:off x="6724015" y="4644706"/>
            <a:ext cx="2979420" cy="1387585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8170" y="2710058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68170" y="31897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 b="1" dirty="0">
                <a:latin typeface="+mj-lt"/>
              </a:rPr>
              <a:t>Văn học</a:t>
            </a:r>
          </a:p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con chia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48250" y="269398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81403" y="3155652"/>
            <a:ext cx="3027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/>
              <a:t>dục</a:t>
            </a:r>
            <a:endParaRPr lang="en-US" sz="1600" b="1" dirty="0"/>
          </a:p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VĐCB: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Trườn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sấp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Chung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80400" y="2728036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79740" y="3209482"/>
            <a:ext cx="3136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NDTT: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NDKH: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vu</a:t>
            </a:r>
            <a:r>
              <a:rPr lang="en-US" sz="1600" dirty="0" err="1"/>
              <a:t>i</a:t>
            </a:r>
            <a:r>
              <a:rPr lang="en-US" sz="1600" dirty="0"/>
              <a:t>.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89631" y="464470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57856" y="5124350"/>
            <a:ext cx="293814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84340" y="466268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84340" y="5142328"/>
            <a:ext cx="285877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(MT84)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1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9700" y="1269385"/>
            <a:ext cx="420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417320" y="2693987"/>
            <a:ext cx="3157220" cy="159091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>
            <a:off x="4815840" y="2693986"/>
            <a:ext cx="3139440" cy="1590911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8153400" y="2693984"/>
            <a:ext cx="3108960" cy="1590913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3048000" y="4644707"/>
            <a:ext cx="3295650" cy="1542733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 Diagonal Corner Rectangle 27"/>
          <p:cNvSpPr/>
          <p:nvPr/>
        </p:nvSpPr>
        <p:spPr>
          <a:xfrm>
            <a:off x="6668770" y="4644706"/>
            <a:ext cx="3191510" cy="154273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8170" y="2710058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00530" y="3209482"/>
            <a:ext cx="2590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nan.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48250" y="269398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48250" y="3173630"/>
            <a:ext cx="2590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>
                <a:latin typeface="Times New Roman"/>
                <a:ea typeface="Times New Roman"/>
                <a:cs typeface="Times New Roman"/>
              </a:rPr>
              <a:t>VĐCB: </a:t>
            </a:r>
            <a:r>
              <a:rPr lang="en-US" sz="1600" dirty="0" err="1">
                <a:latin typeface="Times New Roman"/>
                <a:ea typeface="Times New Roman"/>
                <a:cs typeface="Times New Roman"/>
              </a:rPr>
              <a:t>Ném</a:t>
            </a:r>
            <a:r>
              <a:rPr lang="en-US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</a:rPr>
              <a:t>xa</a:t>
            </a:r>
            <a:r>
              <a:rPr lang="en-US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1600" dirty="0">
                <a:latin typeface="Times New Roman"/>
                <a:ea typeface="Times New Roman"/>
                <a:cs typeface="Times New Roman"/>
              </a:rPr>
              <a:t> 1 </a:t>
            </a:r>
            <a:r>
              <a:rPr lang="en-US" sz="1600" dirty="0" err="1">
                <a:latin typeface="Times New Roman"/>
                <a:ea typeface="Times New Roman"/>
                <a:cs typeface="Times New Roman"/>
              </a:rPr>
              <a:t>tay</a:t>
            </a:r>
            <a:r>
              <a:rPr lang="en-US" sz="1600" dirty="0"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1600" dirty="0">
                <a:latin typeface="Times New Roman"/>
                <a:cs typeface="Times New Roman"/>
              </a:rPr>
              <a:t/>
            </a:r>
            <a:br>
              <a:rPr lang="en-US" sz="1600" dirty="0">
                <a:latin typeface="Times New Roman"/>
                <a:cs typeface="Times New Roman"/>
              </a:rPr>
            </a:br>
            <a:r>
              <a:rPr lang="en-US" sz="1600" dirty="0">
                <a:latin typeface="Times New Roman"/>
                <a:cs typeface="Times New Roman"/>
              </a:rPr>
              <a:t>TC: </a:t>
            </a:r>
            <a:r>
              <a:rPr lang="en-US" sz="1600" dirty="0" err="1">
                <a:latin typeface="Times New Roman"/>
                <a:cs typeface="Times New Roman"/>
              </a:rPr>
              <a:t>Đuổi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bóng</a:t>
            </a:r>
            <a:r>
              <a:rPr lang="en-US" sz="1600" dirty="0">
                <a:latin typeface="Times New Roman"/>
                <a:cs typeface="Times New Roman"/>
              </a:rPr>
              <a:t>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80400" y="2728036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22920" y="3130735"/>
            <a:ext cx="313944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NDTT: DH: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NDKH: TCVĐ: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89631" y="464470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8000" y="5124350"/>
            <a:ext cx="304800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STEAM)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84340" y="466268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84340" y="5142328"/>
            <a:ext cx="299974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STEAM)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9700" y="1269385"/>
            <a:ext cx="420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82371" y="2764313"/>
            <a:ext cx="3191510" cy="1329373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>
            <a:off x="4685030" y="2693986"/>
            <a:ext cx="3209289" cy="13997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8153400" y="2693984"/>
            <a:ext cx="3169920" cy="1399702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2971800" y="4644707"/>
            <a:ext cx="3124201" cy="1407289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 Diagonal Corner Rectangle 27"/>
          <p:cNvSpPr/>
          <p:nvPr/>
        </p:nvSpPr>
        <p:spPr>
          <a:xfrm>
            <a:off x="6668770" y="4644706"/>
            <a:ext cx="3191510" cy="140729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82726" y="269398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11911" y="3173630"/>
            <a:ext cx="293243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48250" y="269398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4274" y="3173630"/>
            <a:ext cx="2590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VĐCB: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qua 3 ô.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TC: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80400" y="2728036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11490" y="3155652"/>
            <a:ext cx="325374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NDTT: DVĐ: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NDKH: NH: Ba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lung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89631" y="464470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71800" y="5144055"/>
            <a:ext cx="307975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84340" y="4662685"/>
            <a:ext cx="2791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68770" y="5142328"/>
            <a:ext cx="319151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(MT78)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9700" y="1269385"/>
            <a:ext cx="420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584960" y="2693987"/>
            <a:ext cx="2989580" cy="1557973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>
            <a:off x="4932680" y="2693986"/>
            <a:ext cx="2992120" cy="1557974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8153400" y="2693984"/>
            <a:ext cx="2971800" cy="1557976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3079750" y="4644707"/>
            <a:ext cx="3016251" cy="1497013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 Diagonal Corner Rectangle 27"/>
          <p:cNvSpPr/>
          <p:nvPr/>
        </p:nvSpPr>
        <p:spPr>
          <a:xfrm>
            <a:off x="6668770" y="4644706"/>
            <a:ext cx="2970530" cy="149701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84350" y="2724543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68170" y="3189701"/>
            <a:ext cx="2590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con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33340" y="2693984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71720" y="3097798"/>
            <a:ext cx="311404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err="1"/>
              <a:t>Thể</a:t>
            </a:r>
            <a:r>
              <a:rPr lang="en-US" sz="1600" b="1" dirty="0"/>
              <a:t> </a:t>
            </a:r>
            <a:r>
              <a:rPr lang="en-US" sz="1600" b="1" dirty="0" err="1"/>
              <a:t>dục</a:t>
            </a:r>
            <a:endParaRPr lang="en-US" sz="1600" dirty="0"/>
          </a:p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VĐCB: Tung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2,5m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TC: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4540" y="2712041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53400" y="3207679"/>
            <a:ext cx="2971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DH 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TCAN: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79140" y="4671693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63570" y="5124350"/>
            <a:ext cx="281686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Nam 20/11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58635" y="4644706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68770" y="5115558"/>
            <a:ext cx="297052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thiêp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liệu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9700" y="1269385"/>
            <a:ext cx="420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 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582420" y="2569391"/>
            <a:ext cx="2989580" cy="1557973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>
            <a:off x="4932680" y="2557646"/>
            <a:ext cx="2992120" cy="1557974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8153399" y="2569391"/>
            <a:ext cx="2971800" cy="1557976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3079750" y="4644707"/>
            <a:ext cx="3016251" cy="1633805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 Diagonal Corner Rectangle 27"/>
          <p:cNvSpPr/>
          <p:nvPr/>
        </p:nvSpPr>
        <p:spPr>
          <a:xfrm>
            <a:off x="6668770" y="4641213"/>
            <a:ext cx="2970530" cy="163380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84350" y="2724543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84960" y="3189701"/>
            <a:ext cx="298704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Truyện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33340" y="255696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71720" y="3018632"/>
            <a:ext cx="311404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err="1"/>
              <a:t>Thể</a:t>
            </a:r>
            <a:r>
              <a:rPr lang="en-US" sz="1600" b="1" dirty="0"/>
              <a:t> </a:t>
            </a:r>
            <a:r>
              <a:rPr lang="en-US" sz="1600" b="1" dirty="0" err="1"/>
              <a:t>dục</a:t>
            </a:r>
            <a:endParaRPr lang="en-US" sz="1600" dirty="0"/>
          </a:p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VĐCB: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TCVĐ: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(MT2</a:t>
            </a:r>
            <a:r>
              <a:rPr lang="en-US" sz="1600" b="1" dirty="0"/>
              <a:t>)</a:t>
            </a:r>
            <a:r>
              <a:rPr lang="en-US" sz="1600" dirty="0"/>
              <a:t>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4540" y="2712041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53400" y="3207679"/>
            <a:ext cx="2971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Cho con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79140" y="4671693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63570" y="5124350"/>
            <a:ext cx="293243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Dạy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NB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khác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biệt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dài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2 ĐT.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̀: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dài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57999" y="4668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68770" y="5115558"/>
            <a:ext cx="297052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600" dirty="0"/>
              <a:t>. </a:t>
            </a:r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00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12192000" cy="684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04160" y="456635"/>
            <a:ext cx="707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PHÒNG GIÁO DỤC VÀ ĐÀO TẠO HUYỆN GIA LÂM</a:t>
            </a:r>
          </a:p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 MẦM NON ĐẶNG XÁ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5570" y="3418924"/>
            <a:ext cx="68808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KẾ HOẠCH GIÁO DỤC THÁNG 11/2023</a:t>
            </a:r>
          </a:p>
          <a:p>
            <a:pPr algn="ctr">
              <a:spcBef>
                <a:spcPts val="600"/>
              </a:spcBef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30/10/2023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1/12/2023)</a:t>
            </a:r>
          </a:p>
          <a:p>
            <a:pPr algn="ctr"/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7430" y="4412280"/>
            <a:ext cx="161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MGB C4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89686" y="4696197"/>
            <a:ext cx="316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Oanh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Xuân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DriverC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222" y="1214996"/>
            <a:ext cx="2105378" cy="201201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9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</TotalTime>
  <Words>428</Words>
  <Application>Microsoft Office PowerPoint</Application>
  <PresentationFormat>Custom</PresentationFormat>
  <Paragraphs>88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HH</cp:lastModifiedBy>
  <cp:revision>50</cp:revision>
  <dcterms:created xsi:type="dcterms:W3CDTF">2023-08-20T09:21:01Z</dcterms:created>
  <dcterms:modified xsi:type="dcterms:W3CDTF">2023-11-18T15:52:44Z</dcterms:modified>
</cp:coreProperties>
</file>