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9" r:id="rId2"/>
    <p:sldId id="260" r:id="rId3"/>
    <p:sldId id="261" r:id="rId4"/>
    <p:sldId id="264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3532-7CD1-47EC-AAF0-083F8B12899B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36A8-26B4-4E68-9E6F-6BDC3ADF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7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3532-7CD1-47EC-AAF0-083F8B12899B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36A8-26B4-4E68-9E6F-6BDC3ADF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9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3532-7CD1-47EC-AAF0-083F8B12899B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36A8-26B4-4E68-9E6F-6BDC3ADF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3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3532-7CD1-47EC-AAF0-083F8B12899B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36A8-26B4-4E68-9E6F-6BDC3ADF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3532-7CD1-47EC-AAF0-083F8B12899B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36A8-26B4-4E68-9E6F-6BDC3ADF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3532-7CD1-47EC-AAF0-083F8B12899B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36A8-26B4-4E68-9E6F-6BDC3ADF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3532-7CD1-47EC-AAF0-083F8B12899B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36A8-26B4-4E68-9E6F-6BDC3ADF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3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3532-7CD1-47EC-AAF0-083F8B12899B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36A8-26B4-4E68-9E6F-6BDC3ADF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27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3532-7CD1-47EC-AAF0-083F8B12899B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36A8-26B4-4E68-9E6F-6BDC3ADF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3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3532-7CD1-47EC-AAF0-083F8B12899B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36A8-26B4-4E68-9E6F-6BDC3ADF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3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3532-7CD1-47EC-AAF0-083F8B12899B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36A8-26B4-4E68-9E6F-6BDC3ADF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0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A3532-7CD1-47EC-AAF0-083F8B12899B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536A8-26B4-4E68-9E6F-6BDC3ADF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6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441" y="1852049"/>
            <a:ext cx="914669" cy="7886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5163" y="1267274"/>
            <a:ext cx="5366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" b="1" dirty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GIA LÂM</a:t>
            </a:r>
            <a:br>
              <a:rPr lang="en-US" sz="1600" b="1" dirty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ĐẶNG XÁ</a:t>
            </a:r>
          </a:p>
        </p:txBody>
      </p:sp>
      <p:sp>
        <p:nvSpPr>
          <p:cNvPr id="4" name="Rectangle 3"/>
          <p:cNvSpPr/>
          <p:nvPr/>
        </p:nvSpPr>
        <p:spPr>
          <a:xfrm>
            <a:off x="2785229" y="2724136"/>
            <a:ext cx="6881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 MẪU GIÁO BÉ 3 – 4 TUỔI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41042" y="3725547"/>
            <a:ext cx="876946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HỌC THÁNG </a:t>
            </a:r>
            <a:r>
              <a:rPr lang="en-US" sz="2800" b="1" dirty="0" smtClean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800" b="1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800" b="1" dirty="0" smtClean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2400" b="1" dirty="0">
              <a:ln w="0"/>
              <a:solidFill>
                <a:srgbClr val="4472C4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400" b="1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TỪ NGÀY </a:t>
            </a:r>
            <a:r>
              <a:rPr lang="en-US" sz="2400" b="1" dirty="0" smtClean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04/12/2023 </a:t>
            </a:r>
            <a:r>
              <a:rPr lang="en-US" sz="2400" b="1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NGÀY </a:t>
            </a:r>
            <a:r>
              <a:rPr lang="en-US" sz="2400" b="1" dirty="0" smtClean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29/12/2023</a:t>
            </a:r>
            <a:endParaRPr lang="en-US" sz="2400" b="1" dirty="0">
              <a:ln w="0"/>
              <a:solidFill>
                <a:srgbClr val="4472C4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0473" y="6243783"/>
            <a:ext cx="8662708" cy="52185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>
                <a:gd name="adj" fmla="val 83550"/>
              </a:avLst>
            </a:prstTxWarp>
            <a:spAutoFit/>
          </a:bodyPr>
          <a:lstStyle/>
          <a:p>
            <a:pPr algn="ctr"/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0" i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5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" y="1350962"/>
            <a:ext cx="3172028" cy="22418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86" y="4003809"/>
            <a:ext cx="3172028" cy="2241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55" y="3731146"/>
            <a:ext cx="3584200" cy="2533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512" y="1372289"/>
            <a:ext cx="3172028" cy="2241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34" y="1293253"/>
            <a:ext cx="3172028" cy="22418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76895" y="2471880"/>
            <a:ext cx="2127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9809" y="1721125"/>
            <a:ext cx="976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08312" y="4198926"/>
            <a:ext cx="976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33997" y="1760380"/>
            <a:ext cx="976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48180" y="4281876"/>
            <a:ext cx="1006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08973" y="2231348"/>
            <a:ext cx="2593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">
              <a:spcAft>
                <a:spcPts val="0"/>
              </a:spcAft>
              <a:tabLst>
                <a:tab pos="177800" algn="l"/>
              </a:tabLst>
            </a:pP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TDGH: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bục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30 cm</a:t>
            </a:r>
          </a:p>
          <a:p>
            <a:pPr algn="just">
              <a:spcAft>
                <a:spcPts val="800"/>
              </a:spcAft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TCVĐ: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endParaRPr lang="en-US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0998" y="354914"/>
            <a:ext cx="768565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CHƯƠNG TRÌNH HỌC TUẦN</a:t>
            </a:r>
            <a:r>
              <a:rPr kumimoji="0" lang="en-US" sz="20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THÁNG </a:t>
            </a:r>
            <a:r>
              <a:rPr lang="en-US" sz="2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NĂM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NGÀY 04/12/2023 ĐẾN NGÀY 08/12/2023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5644" y="0"/>
            <a:ext cx="5049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 MẪU GIÁO BÉ 3 – 4 TUỔI </a:t>
            </a:r>
            <a:endParaRPr kumimoji="0" lang="en-US" sz="2400" b="1" i="0" u="none" strike="noStrike" kern="1200" cap="none" spc="0" normalizeH="0" baseline="0" noProof="0" dirty="0">
              <a:ln w="12700">
                <a:solidFill>
                  <a:srgbClr val="E6B91E">
                    <a:lumMod val="50000"/>
                  </a:srgbClr>
                </a:solidFill>
                <a:prstDash val="solid"/>
              </a:ln>
              <a:solidFill>
                <a:srgbClr val="92D050"/>
              </a:solidFill>
              <a:effectLst>
                <a:innerShdw blurRad="177800">
                  <a:srgbClr val="E6B91E">
                    <a:lumMod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356437" y="2414171"/>
            <a:ext cx="2213176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DVĐ: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NH: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sún</a:t>
            </a:r>
            <a:endParaRPr lang="en-US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040337"/>
              </p:ext>
            </p:extLst>
          </p:nvPr>
        </p:nvGraphicFramePr>
        <p:xfrm>
          <a:off x="3089927" y="4764316"/>
          <a:ext cx="2958132" cy="1481328"/>
        </p:xfrm>
        <a:graphic>
          <a:graphicData uri="http://schemas.openxmlformats.org/drawingml/2006/table">
            <a:tbl>
              <a:tblPr firstRow="1" firstCol="1" bandRow="1"/>
              <a:tblGrid>
                <a:gridCol w="2958132">
                  <a:extLst>
                    <a:ext uri="{9D8B030D-6E8A-4147-A177-3AD203B41FA5}">
                      <a16:colId xmlns:a16="http://schemas.microsoft.com/office/drawing/2014/main" val="2711433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indent="-1905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543300" algn="l"/>
                        </a:tabLs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LQVT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2390"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485261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7084345" y="4825842"/>
            <a:ext cx="26323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" marR="39370">
              <a:spcAft>
                <a:spcPts val="0"/>
              </a:spcAft>
            </a:pP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mầu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y(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40731" y="1606766"/>
            <a:ext cx="1218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6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70" y="1045323"/>
            <a:ext cx="3136495" cy="2456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1317" y="1217721"/>
            <a:ext cx="3103173" cy="2456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523" y="3529592"/>
            <a:ext cx="3214626" cy="2456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319" y="3719475"/>
            <a:ext cx="2975106" cy="24569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0983" y="1051170"/>
            <a:ext cx="3092871" cy="24569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30998" y="354914"/>
            <a:ext cx="768565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CHƯƠNG TRÌNH HỌC TUẦN</a:t>
            </a:r>
            <a:r>
              <a:rPr kumimoji="0" lang="en-US" sz="20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THÁNG </a:t>
            </a:r>
            <a:r>
              <a:rPr lang="en-US" sz="2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NĂM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NGÀY 11/12/2023 ĐẾN NGÀY 15/12/2023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75644" y="0"/>
            <a:ext cx="5049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 MẪU GIÁO BÉ 3 – 4 TUỔI </a:t>
            </a:r>
            <a:endParaRPr kumimoji="0" lang="en-US" sz="2400" b="1" i="0" u="none" strike="noStrike" kern="1200" cap="none" spc="0" normalizeH="0" baseline="0" noProof="0" dirty="0">
              <a:ln w="12700">
                <a:solidFill>
                  <a:srgbClr val="E6B91E">
                    <a:lumMod val="50000"/>
                  </a:srgbClr>
                </a:solidFill>
                <a:prstDash val="solid"/>
              </a:ln>
              <a:solidFill>
                <a:srgbClr val="92D050"/>
              </a:solidFill>
              <a:effectLst>
                <a:innerShdw blurRad="177800">
                  <a:srgbClr val="E6B91E">
                    <a:lumMod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0473" y="6243783"/>
            <a:ext cx="8662708" cy="52185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>
                <a:gd name="adj" fmla="val 83550"/>
              </a:avLst>
            </a:prstTxWarp>
            <a:spAutoFit/>
          </a:bodyPr>
          <a:lstStyle/>
          <a:p>
            <a:pPr algn="ctr"/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0" i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13891" y="1293091"/>
            <a:ext cx="1080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51598" y="4022589"/>
            <a:ext cx="976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22999" y="1192691"/>
            <a:ext cx="976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7806" y="3791757"/>
            <a:ext cx="1099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81158" y="1333887"/>
            <a:ext cx="1218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46979" y="1752342"/>
            <a:ext cx="2337676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905" algn="ctr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TDGH: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Bò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zích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zắc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TCVĐ: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728800" y="1811969"/>
            <a:ext cx="2298979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DH: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TC: Ai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75644" y="4588893"/>
            <a:ext cx="2398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HĐKP: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26704" y="4255880"/>
            <a:ext cx="275163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" marR="39370" algn="ctr">
              <a:lnSpc>
                <a:spcPct val="150000"/>
              </a:lnSpc>
              <a:spcAft>
                <a:spcPts val="0"/>
              </a:spcAft>
            </a:pP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chóng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án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STEAM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P1: </a:t>
            </a:r>
            <a:r>
              <a:rPr lang="en-US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chức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HĐC)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3665" y="1904436"/>
            <a:ext cx="2641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Truyện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út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07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29" l="533" r="992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647" y="3626947"/>
            <a:ext cx="3731490" cy="23794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29" l="533" r="992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8" y="3655080"/>
            <a:ext cx="3563188" cy="22720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29" l="533" r="992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29" y="1205952"/>
            <a:ext cx="3796714" cy="24209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29" l="533" r="992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26" y="1180890"/>
            <a:ext cx="3607640" cy="23004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29" l="533" r="992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878" y="1246526"/>
            <a:ext cx="3404852" cy="21711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01456" y="447947"/>
            <a:ext cx="768565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CHƯƠNG TRÌNH HỌC TUẦN 3 THÁNG 12 NĂM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NGÀY 18/12/2023 ĐẾN NGÀY 22/12/2023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46102" y="93033"/>
            <a:ext cx="5049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 MẪU GIÁO BÉ 3 – 4 TUỔI </a:t>
            </a:r>
            <a:endParaRPr kumimoji="0" lang="en-US" sz="2400" b="1" i="0" u="none" strike="noStrike" kern="1200" cap="none" spc="0" normalizeH="0" baseline="0" noProof="0" dirty="0">
              <a:ln w="12700">
                <a:solidFill>
                  <a:srgbClr val="E6B91E">
                    <a:lumMod val="50000"/>
                  </a:srgbClr>
                </a:solidFill>
                <a:prstDash val="solid"/>
              </a:ln>
              <a:solidFill>
                <a:srgbClr val="92D050"/>
              </a:solidFill>
              <a:effectLst>
                <a:innerShdw blurRad="177800">
                  <a:srgbClr val="E6B91E">
                    <a:lumMod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50473" y="6243783"/>
            <a:ext cx="8662708" cy="52185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>
                <a:gd name="adj" fmla="val 83550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Đủ</a:t>
            </a:r>
            <a:r>
              <a:rPr kumimoji="0" lang="en-US" sz="2800" b="0" i="1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nắng</a:t>
            </a:r>
            <a:r>
              <a:rPr kumimoji="0" lang="en-US" sz="2800" b="0" i="1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800" b="0" i="1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nở</a:t>
            </a:r>
            <a:r>
              <a:rPr kumimoji="0" lang="en-US" sz="2800" b="0" i="1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đủ</a:t>
            </a:r>
            <a:r>
              <a:rPr kumimoji="0" lang="en-US" sz="2800" b="0" i="1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800" b="0" i="1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2800" b="0" i="1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hạnh</a:t>
            </a:r>
            <a:r>
              <a:rPr kumimoji="0" lang="en-US" sz="2800" b="0" i="1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phúc</a:t>
            </a:r>
            <a:r>
              <a:rPr kumimoji="0" lang="en-US" sz="2800" b="0" i="1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đong</a:t>
            </a:r>
            <a:r>
              <a:rPr kumimoji="0" lang="en-US" sz="2800" b="0" i="1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đầy</a:t>
            </a:r>
            <a:r>
              <a:rPr kumimoji="0" lang="en-US" sz="2800" b="0" i="1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2800" b="0" i="1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01457" y="1251239"/>
            <a:ext cx="994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13882" y="3772733"/>
            <a:ext cx="994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48423" y="1319614"/>
            <a:ext cx="994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21450" y="3790637"/>
            <a:ext cx="1150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98170" y="1248382"/>
            <a:ext cx="1241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46649" y="2054004"/>
            <a:ext cx="233910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Bố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23664" y="1819951"/>
            <a:ext cx="226290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TDGH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Bật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25 cm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TCVĐ: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bóng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gold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65551" y="1884837"/>
            <a:ext cx="1958109" cy="144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190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543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VĐ: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phi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ơi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96359" y="4252302"/>
            <a:ext cx="23494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LQVT: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4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tròn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tam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35207" y="4234399"/>
            <a:ext cx="23303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mầu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phục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 ĐT)</a:t>
            </a:r>
            <a:r>
              <a:rPr kumimoji="0" lang="en-US" sz="1800" b="0" i="0" u="none" strike="noStrike" kern="1200" cap="none" spc="55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90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68" y="1958108"/>
            <a:ext cx="3565813" cy="2140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256" y="1705353"/>
            <a:ext cx="3556001" cy="2024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522" y="4276670"/>
            <a:ext cx="3427478" cy="2060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801" y="4385476"/>
            <a:ext cx="3566948" cy="2077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4752" y="2017163"/>
            <a:ext cx="3392448" cy="20020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74343" y="828577"/>
            <a:ext cx="768565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CHƯƠNG TRÌNH HỌC TUẦN</a:t>
            </a:r>
            <a:r>
              <a:rPr kumimoji="0" lang="en-US" sz="20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THÁNG </a:t>
            </a:r>
            <a:r>
              <a:rPr lang="en-US" sz="2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NĂM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NGÀY 25/12/2023 ĐẾN NGÀY 29/12/2023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18989" y="473663"/>
            <a:ext cx="5049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 MẪU GIÁO BÉ 3 – 4 TUỔI </a:t>
            </a:r>
            <a:endParaRPr kumimoji="0" lang="en-US" sz="2400" b="1" i="0" u="none" strike="noStrike" kern="1200" cap="none" spc="0" normalizeH="0" baseline="0" noProof="0" dirty="0">
              <a:ln w="12700">
                <a:solidFill>
                  <a:srgbClr val="E6B91E">
                    <a:lumMod val="5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rgbClr val="E6B91E">
                    <a:lumMod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0473" y="6243783"/>
            <a:ext cx="8662708" cy="52185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>
                <a:gd name="adj" fmla="val 83550"/>
              </a:avLst>
            </a:prstTxWarp>
            <a:spAutoFit/>
          </a:bodyPr>
          <a:lstStyle/>
          <a:p>
            <a:pPr algn="ctr"/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0" i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45555" y="2017163"/>
            <a:ext cx="1557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34058" y="4494964"/>
            <a:ext cx="1557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59743" y="2056418"/>
            <a:ext cx="1557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9290" y="4385476"/>
            <a:ext cx="1237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66477" y="1902804"/>
            <a:ext cx="983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14059" y="2513328"/>
            <a:ext cx="1923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390">
              <a:spcAft>
                <a:spcPts val="0"/>
              </a:spcAft>
            </a:pPr>
            <a:r>
              <a:rPr lang="vi-VN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lúa</a:t>
            </a:r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52066" y="2331970"/>
            <a:ext cx="2629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">
              <a:spcAft>
                <a:spcPts val="0"/>
              </a:spcAft>
              <a:tabLst>
                <a:tab pos="177800" algn="l"/>
              </a:tabLst>
            </a:pP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TDGH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15m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TCVĐ: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66855" y="2469659"/>
            <a:ext cx="2253673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NH: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DH: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Dội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kèn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75462" y="4816744"/>
            <a:ext cx="2445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mầu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(ĐT)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80877" y="4900977"/>
            <a:ext cx="20307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HĐKP</a:t>
            </a:r>
            <a:b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354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451</Words>
  <Application>Microsoft Office PowerPoint</Application>
  <PresentationFormat>Widescreen</PresentationFormat>
  <Paragraphs>71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2023-11-18T14:34:22Z</dcterms:created>
  <dcterms:modified xsi:type="dcterms:W3CDTF">2023-11-21T05:22:34Z</dcterms:modified>
</cp:coreProperties>
</file>