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-82" y="-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F5B9-BF75-47EA-9FDF-7327ACA832CB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271" y="1840423"/>
            <a:ext cx="909946" cy="7846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85948" y="1119224"/>
            <a:ext cx="5279793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GIA LÂM</a:t>
            </a:r>
            <a:b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ĐẶNG XÁ</a:t>
            </a:r>
          </a:p>
        </p:txBody>
      </p:sp>
      <p:sp>
        <p:nvSpPr>
          <p:cNvPr id="5" name="Rectangle 4"/>
          <p:cNvSpPr/>
          <p:nvPr/>
        </p:nvSpPr>
        <p:spPr>
          <a:xfrm>
            <a:off x="2828609" y="2797968"/>
            <a:ext cx="68179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b="1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KHỐI MẪU GIÁO BÉ 3 – 4 TUỔI </a:t>
            </a:r>
            <a:endParaRPr lang="en-US" sz="3200" b="1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1610" y="3661104"/>
            <a:ext cx="779199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HỌC THÁNG 1 NĂM </a:t>
            </a:r>
            <a:r>
              <a:rPr lang="en-US" sz="2800" b="1" cap="none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800" b="1" cap="none" spc="0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TỪ NGÀY 01/01/2024 ĐẾN </a:t>
            </a:r>
            <a:r>
              <a:rPr lang="en-US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sz="2400" b="1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02/02/2024</a:t>
            </a:r>
            <a:endParaRPr lang="en-US" sz="2400" b="1" cap="none" spc="0" dirty="0" smtClean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9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3866" r="6015" b="8474"/>
          <a:stretch/>
        </p:blipFill>
        <p:spPr>
          <a:xfrm rot="16200000">
            <a:off x="5374642" y="810108"/>
            <a:ext cx="2466933" cy="34491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3866" r="6015" b="8474"/>
          <a:stretch/>
        </p:blipFill>
        <p:spPr>
          <a:xfrm rot="16200000">
            <a:off x="1791048" y="702670"/>
            <a:ext cx="2466933" cy="34491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3866" r="6015" b="8474"/>
          <a:stretch/>
        </p:blipFill>
        <p:spPr>
          <a:xfrm rot="16200000">
            <a:off x="7580659" y="3297340"/>
            <a:ext cx="2369954" cy="344914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3866" r="6015" b="8474"/>
          <a:stretch/>
        </p:blipFill>
        <p:spPr>
          <a:xfrm rot="16200000">
            <a:off x="4058130" y="3234401"/>
            <a:ext cx="2466931" cy="34491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2" t="3866" r="6015" b="8474"/>
          <a:stretch/>
        </p:blipFill>
        <p:spPr>
          <a:xfrm rot="16200000">
            <a:off x="8907130" y="647856"/>
            <a:ext cx="2466933" cy="344914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/01/2024 ĐẾN NGÀY 05/01/2024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19753" y="1292500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08948" y="392073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67433" y="130585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275812" y="38369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5926" y="64423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21332" y="1353229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34397" y="1814199"/>
            <a:ext cx="28934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" indent="-1905" algn="ctr" fontAlgn="t">
              <a:lnSpc>
                <a:spcPct val="150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NGHỈ TẾT DƯƠNG LỊCH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300" y="1862227"/>
            <a:ext cx="2650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VĐCB: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ô</a:t>
            </a:r>
          </a:p>
          <a:p>
            <a:pPr algn="ctr" fontAlgn="t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chai</a:t>
            </a:r>
          </a:p>
          <a:p>
            <a:pPr algn="ctr" fontAlgn="t"/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0604" y="4295472"/>
            <a:ext cx="2861985" cy="1463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LQVT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3 </a:t>
            </a:r>
            <a:endParaRPr lang="en-US" dirty="0" smtClean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 26)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BTT: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61542" y="4622757"/>
            <a:ext cx="2105891" cy="574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39370" algn="ctr">
              <a:lnSpc>
                <a:spcPts val="1595"/>
              </a:lnSpc>
              <a:spcAft>
                <a:spcPts val="0"/>
              </a:spcAft>
            </a:pP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nải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(MT 83)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23916" y="2019383"/>
            <a:ext cx="2650836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 VĐTN: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endParaRPr lang="en-US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5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599" r="1667" b="4108"/>
          <a:stretch/>
        </p:blipFill>
        <p:spPr>
          <a:xfrm rot="16200000">
            <a:off x="867831" y="680387"/>
            <a:ext cx="2485417" cy="35744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599" r="1667" b="4108"/>
          <a:stretch/>
        </p:blipFill>
        <p:spPr>
          <a:xfrm rot="16200000">
            <a:off x="4578563" y="666658"/>
            <a:ext cx="2485417" cy="3574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599" r="1667" b="4108"/>
          <a:stretch/>
        </p:blipFill>
        <p:spPr>
          <a:xfrm rot="16200000">
            <a:off x="8822999" y="3139360"/>
            <a:ext cx="2485417" cy="35744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599" r="1667" b="4108"/>
          <a:stretch/>
        </p:blipFill>
        <p:spPr>
          <a:xfrm rot="16200000">
            <a:off x="5065807" y="3165805"/>
            <a:ext cx="2485417" cy="35744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t="6599" r="1667" b="4108"/>
          <a:stretch/>
        </p:blipFill>
        <p:spPr>
          <a:xfrm rot="16200000">
            <a:off x="1286209" y="3197210"/>
            <a:ext cx="2485417" cy="35744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/01/2024 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88352" y="1572680"/>
            <a:ext cx="78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63699" y="144214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10986" y="3987644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387842" y="387458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018180" y="4067236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91824" y="2052226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0029" y="1837745"/>
            <a:ext cx="3021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TDGH: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10m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9220" y="4561035"/>
            <a:ext cx="2495695" cy="7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TC: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663" y="4603431"/>
            <a:ext cx="26157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67037" y="4475693"/>
            <a:ext cx="2105705" cy="290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505"/>
              </a:lnSpc>
              <a:spcAft>
                <a:spcPts val="80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Xé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dứa</a:t>
            </a:r>
            <a:r>
              <a:rPr lang="en-US" spc="55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28717" y="523913"/>
            <a:ext cx="2536483" cy="36638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6578" y="458041"/>
            <a:ext cx="2536483" cy="36638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030144" y="490975"/>
            <a:ext cx="2536483" cy="36638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61220" y="3189818"/>
            <a:ext cx="2536483" cy="36638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98085" y="3092170"/>
            <a:ext cx="2536483" cy="366380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/01/2024 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89587" y="1332408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51087" y="39677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70473" y="133240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4425" y="122358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2202" y="392827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06277" y="1827265"/>
            <a:ext cx="1699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ngọt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4925" y="1669931"/>
            <a:ext cx="3115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Bò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thấp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lăn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dích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dắc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43752" y="1934987"/>
            <a:ext cx="238642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0807" y="4457225"/>
            <a:ext cx="3177309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4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BTT: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13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4425" y="4203364"/>
            <a:ext cx="2386422" cy="1441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50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cam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5" indent="-1905" algn="ctr" fontAlgn="t">
              <a:lnSpc>
                <a:spcPct val="150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STEAM)</a:t>
            </a:r>
            <a:endParaRPr lang="en-US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8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4682" y="695996"/>
            <a:ext cx="2505028" cy="3551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92929" y="679610"/>
            <a:ext cx="2505028" cy="35514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69227" y="718158"/>
            <a:ext cx="2505028" cy="35514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65899" y="3184638"/>
            <a:ext cx="2505028" cy="35514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59513" y="3201024"/>
            <a:ext cx="2505028" cy="355143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IV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NGÀY22/01/2024 ĐẾN NGÀY 25/01/2024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18442" y="1470711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84878" y="402656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24860" y="145629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4538" y="1456293"/>
            <a:ext cx="803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291146" y="4040909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8729" y="2261631"/>
            <a:ext cx="167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táo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83051" y="1910019"/>
            <a:ext cx="2666538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algn="ctr">
              <a:lnSpc>
                <a:spcPts val="1485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TDGH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20-25cm</a:t>
            </a:r>
          </a:p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Kéo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13664" y="1915949"/>
            <a:ext cx="3068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DVĐ: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bông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9667" y="4515146"/>
            <a:ext cx="2627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HĐKP</a:t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xanh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bé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95975" y="4621425"/>
            <a:ext cx="2257094" cy="85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algn="ctr">
              <a:lnSpc>
                <a:spcPts val="1505"/>
              </a:lnSpc>
              <a:spcAft>
                <a:spcPts val="800"/>
              </a:spcAft>
            </a:pP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(MT73)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1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6072" y="572912"/>
            <a:ext cx="2455741" cy="34391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86955" y="572912"/>
            <a:ext cx="2455741" cy="34391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87354" y="572912"/>
            <a:ext cx="2455741" cy="34391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6072" y="3191214"/>
            <a:ext cx="2455741" cy="34391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94477" y="3191214"/>
            <a:ext cx="2455741" cy="343916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29/01/2024 ĐẾN NGÀY 02/02/2024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KHỐI MẪU GIÁO BÉ 3 – 4 TUỔI 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3883" y="1171372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84816" y="373855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70473" y="114300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5694" y="105235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13862" y="373793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9759" y="1825625"/>
            <a:ext cx="2827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Truyện:Nàng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47518" y="1615287"/>
            <a:ext cx="2640531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algn="ctr">
              <a:lnSpc>
                <a:spcPts val="1485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TDGH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sấp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nảy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27235" y="1952311"/>
            <a:ext cx="2375977" cy="768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NH: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9884" y="4310305"/>
            <a:ext cx="3243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gộp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ĐT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giống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4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32466" y="4726128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mầu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31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515</Words>
  <Application>Microsoft Office PowerPoint</Application>
  <PresentationFormat>Custom</PresentationFormat>
  <Paragraphs>89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25</cp:revision>
  <dcterms:created xsi:type="dcterms:W3CDTF">2023-11-30T15:47:41Z</dcterms:created>
  <dcterms:modified xsi:type="dcterms:W3CDTF">2023-12-29T02:45:14Z</dcterms:modified>
</cp:coreProperties>
</file>