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7" r:id="rId3"/>
    <p:sldId id="267" r:id="rId4"/>
    <p:sldId id="259" r:id="rId5"/>
    <p:sldId id="261" r:id="rId6"/>
    <p:sldId id="262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8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5" d="100"/>
          <a:sy n="65" d="100"/>
        </p:scale>
        <p:origin x="2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9657B-6550-41E4-8959-B7495F30F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2E14F2-6D88-417E-9D7C-3E5207EF1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0A519-2CBA-4731-8DD8-BE52D3121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8268-0C09-4DEF-8747-CDD01D253D75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5D8E3-7F56-487A-8AEE-08EC44DE4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A5B69-D76C-4CC2-A951-C6F9EBF4E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F047-46B1-473D-A94A-92436C088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60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516E4-48CD-47F8-8211-E6F7C08BC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790A0-EBCD-4DA1-B622-74482A0E87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C645C-8D9C-49BA-A615-C33639DD8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8268-0C09-4DEF-8747-CDD01D253D75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71C51-F5AF-4066-9A98-66513CBAD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4EFBB-E706-424D-A697-A47EB9862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F047-46B1-473D-A94A-92436C088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9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FF16EC-C973-40DF-8F4B-9E7B51D466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B44617-CE6A-4C03-9BB6-8A6E96B95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C0509-1D30-44B0-B19C-D78C304F5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8268-0C09-4DEF-8747-CDD01D253D75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AFBBB-B4FA-4AA8-8254-4CE7586C9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CE195-7FF1-43A8-845F-618460969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F047-46B1-473D-A94A-92436C088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77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8550A-4F2B-42AD-BCBD-674E2688C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6BA3F-5A8A-4597-9327-4AFB6FD41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7F8CF-0087-4F9D-B6BD-FC201F060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8268-0C09-4DEF-8747-CDD01D253D75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B94ED-9576-4417-AF41-75F19765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696A1-2A35-44B2-B420-9C22D7DA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F047-46B1-473D-A94A-92436C088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29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74B7-A922-4A9E-85DB-6742AF99D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B8E3A-0237-4B79-92F8-DAA3FB3CC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484B7-3857-4B06-BF26-076C155C0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8268-0C09-4DEF-8747-CDD01D253D75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BD2A5-98AD-43B4-BC35-035FFB941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4BC5E-9DD8-4939-A3B1-AC1F00054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F047-46B1-473D-A94A-92436C088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62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4EEF5-2FA4-4041-8E3A-7EBE98658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7E21D-F84E-414B-9BAB-34319A9AA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AEE2D-3F3F-409F-8AB8-C71CBDEB4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20224E-0AEC-4E08-BAF3-824F954E3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8268-0C09-4DEF-8747-CDD01D253D75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ADDFE-5A98-40C7-BCFF-0ABAB330A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6B8F11-BCC6-48C6-B1C6-F28D32749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F047-46B1-473D-A94A-92436C088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68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60993-6D7C-4E68-8789-CFEFA16F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938C3-50B9-48B5-B057-4F6C04190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5D0D03-2264-4DD1-8177-96C88074C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DDA10-8654-4B57-A79E-25319BD7D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524055-F2DB-4910-8767-095929939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9B313D-339C-4334-A126-6B04AE9CF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8268-0C09-4DEF-8747-CDD01D253D75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C7F62D-DE76-46F3-A638-92B74CDC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5AB296-DF7E-489F-88D6-0B9583FA2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F047-46B1-473D-A94A-92436C088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44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EDFE9-C04D-4D1B-9733-EB3521042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106707-7595-4777-B8FF-00949997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8268-0C09-4DEF-8747-CDD01D253D75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EC73B8-A4A2-4F2F-A8CC-8CE497DAB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119689-EBA3-4596-9858-51689DC22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F047-46B1-473D-A94A-92436C088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89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AB46B7-95F6-4125-B7C2-F7385DE9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8268-0C09-4DEF-8747-CDD01D253D75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1E338-C25B-4191-BF66-31C039917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C7189-2EE9-4972-A00D-F3A7A3C81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F047-46B1-473D-A94A-92436C088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66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CB639-D09F-457C-A206-0E7D4697C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8E2DF-A979-44D3-9B0E-252A26A64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DA83B-5652-4B67-8A71-D75B58B8F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AE774-4CED-4EF4-89FB-1E148906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8268-0C09-4DEF-8747-CDD01D253D75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7191A-E1A9-42BC-8F22-CD903B6C0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226B6-2A27-4790-AA07-F171700A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F047-46B1-473D-A94A-92436C088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27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F8DD2-D4AC-449B-A1D7-A76423E9C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42F5B8-16B2-4E8D-AC36-1154335077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492C35-3787-4A03-B57F-6490E5B54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B8DA4-54FE-4F1C-806E-443DB7D7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8268-0C09-4DEF-8747-CDD01D253D75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F743A-0F5B-484F-8E62-68944079A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83D9C9-F6BA-467C-8342-0A30D8FD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F047-46B1-473D-A94A-92436C088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5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754740-8017-4A7A-A00A-337138017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11A9B-CFD0-470F-B563-735E852E7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849EB-225F-4075-8BD2-16B92AD66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8268-0C09-4DEF-8747-CDD01D253D75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B31BE-43CE-4DDA-B03E-E9D148458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E27A5-59F0-4C42-939F-F1EE4BC10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FF047-46B1-473D-A94A-92436C088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3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microsoft.com/office/2007/relationships/media" Target="../media/media1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Nền Vùng Biển, Vùng Biển Vector Nền Và Tập Tin Tải về Miễn Phí |  Pngtree">
            <a:extLst>
              <a:ext uri="{FF2B5EF4-FFF2-40B4-BE49-F238E27FC236}">
                <a16:creationId xmlns:a16="http://schemas.microsoft.com/office/drawing/2014/main" id="{4DC8F106-2014-419A-96B0-94BC151F0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4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E124F4-EBB5-44F0-B743-7E180DB6E1E7}"/>
              </a:ext>
            </a:extLst>
          </p:cNvPr>
          <p:cNvSpPr txBox="1"/>
          <p:nvPr/>
        </p:nvSpPr>
        <p:spPr>
          <a:xfrm>
            <a:off x="3785191" y="63796"/>
            <a:ext cx="4274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HUYỆN GIA LÂM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E3A7FE-AE0F-4E6C-BFF3-E4BDC403ABA7}"/>
              </a:ext>
            </a:extLst>
          </p:cNvPr>
          <p:cNvSpPr txBox="1"/>
          <p:nvPr/>
        </p:nvSpPr>
        <p:spPr>
          <a:xfrm>
            <a:off x="3335736" y="2261874"/>
            <a:ext cx="5051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8FC0C1-4B10-4B21-96AD-E30AA915D884}"/>
              </a:ext>
            </a:extLst>
          </p:cNvPr>
          <p:cNvSpPr/>
          <p:nvPr/>
        </p:nvSpPr>
        <p:spPr>
          <a:xfrm>
            <a:off x="2827933" y="1010093"/>
            <a:ext cx="6451074" cy="111110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HỘI GIẢNG 20 - 11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0DB4FF-AACF-4701-B1AA-03BB8666B362}"/>
              </a:ext>
            </a:extLst>
          </p:cNvPr>
          <p:cNvSpPr txBox="1"/>
          <p:nvPr/>
        </p:nvSpPr>
        <p:spPr>
          <a:xfrm>
            <a:off x="3977420" y="2982753"/>
            <a:ext cx="376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 BÉ NGHE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0D8AC5-9CBA-4FE6-BD7C-F2104779E003}"/>
              </a:ext>
            </a:extLst>
          </p:cNvPr>
          <p:cNvSpPr/>
          <p:nvPr/>
        </p:nvSpPr>
        <p:spPr>
          <a:xfrm>
            <a:off x="2809548" y="3828688"/>
            <a:ext cx="618547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 CÁ VÀNG</a:t>
            </a:r>
          </a:p>
        </p:txBody>
      </p:sp>
      <p:pic>
        <p:nvPicPr>
          <p:cNvPr id="8" name="Picture 7" descr="Red Fish - Gif on Student Show | Fish gif, Cool animated gifs, Peppa pig  wallpaper">
            <a:extLst>
              <a:ext uri="{FF2B5EF4-FFF2-40B4-BE49-F238E27FC236}">
                <a16:creationId xmlns:a16="http://schemas.microsoft.com/office/drawing/2014/main" id="{CAC163AD-258D-4CB7-A7D4-5EAF364B85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1343" y="3511026"/>
            <a:ext cx="3425589" cy="19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ed Fish - Gif on Student Show | Fish gif, Cool animated gifs, Peppa pig  wallpaper">
            <a:extLst>
              <a:ext uri="{FF2B5EF4-FFF2-40B4-BE49-F238E27FC236}">
                <a16:creationId xmlns:a16="http://schemas.microsoft.com/office/drawing/2014/main" id="{CAC163AD-258D-4CB7-A7D4-5EAF364B85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248" y="3511026"/>
            <a:ext cx="3425589" cy="19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96095" y="5142679"/>
            <a:ext cx="3330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D2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99625" y="6250675"/>
            <a:ext cx="2923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Năm</a:t>
            </a:r>
            <a:r>
              <a:rPr lang="en-US" sz="2000" b="1" dirty="0"/>
              <a:t> </a:t>
            </a:r>
            <a:r>
              <a:rPr lang="en-US" sz="2000" b="1" dirty="0" err="1"/>
              <a:t>học</a:t>
            </a:r>
            <a:r>
              <a:rPr lang="en-US" sz="2000" b="1" dirty="0"/>
              <a:t>: 2023 - 2024</a:t>
            </a:r>
          </a:p>
        </p:txBody>
      </p:sp>
      <p:pic>
        <p:nvPicPr>
          <p:cNvPr id="12" name="Nhạc nền kể truyện mầm non">
            <a:hlinkClick r:id="" action="ppaction://media"/>
            <a:extLst>
              <a:ext uri="{FF2B5EF4-FFF2-40B4-BE49-F238E27FC236}">
                <a16:creationId xmlns:a16="http://schemas.microsoft.com/office/drawing/2014/main" id="{11A7E504-B8EA-4AC4-A530-4A08BF3949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5270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3089" y="5858028"/>
            <a:ext cx="635000" cy="60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3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26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16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1167FE-9691-4795-B691-683BDA99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0791CA-C2B4-4A02-BD2E-635EC2CB3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042" y="1382526"/>
            <a:ext cx="2829387" cy="1585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1C3B0D-3F3B-46E1-8BB1-688326DA7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503" y="2741654"/>
            <a:ext cx="4623497" cy="25933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2AE194-CD08-4928-8A4D-1DC51B518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3342" y="2051429"/>
            <a:ext cx="3737172" cy="3737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3E2B9-A182-488E-B06C-1EA9CF01D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8687" y="712954"/>
            <a:ext cx="5860215" cy="26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5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xelbackground GIF - Find on GIFER">
            <a:extLst>
              <a:ext uri="{FF2B5EF4-FFF2-40B4-BE49-F238E27FC236}">
                <a16:creationId xmlns:a16="http://schemas.microsoft.com/office/drawing/2014/main" id="{1FA50265-064E-4E26-80F0-0BED34790E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3253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d Fish - Gif on Student Show | Fish gif, Cool animated gifs, Peppa pig  wallpaper">
            <a:extLst>
              <a:ext uri="{FF2B5EF4-FFF2-40B4-BE49-F238E27FC236}">
                <a16:creationId xmlns:a16="http://schemas.microsoft.com/office/drawing/2014/main" id="{CAC163AD-258D-4CB7-A7D4-5EAF364B85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041265" y="3258120"/>
            <a:ext cx="4110823" cy="230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d Fish - Gif on Student Show | Fish gif, Cool animated gifs, Peppa pig  wallpaper">
            <a:extLst>
              <a:ext uri="{FF2B5EF4-FFF2-40B4-BE49-F238E27FC236}">
                <a16:creationId xmlns:a16="http://schemas.microsoft.com/office/drawing/2014/main" id="{CAC163AD-258D-4CB7-A7D4-5EAF364B85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350" y="1686184"/>
            <a:ext cx="6205870" cy="34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37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C 1.875E-6 0.03495 0.06693 0.06203 0.14804 0.06203 C 0.23151 0.06203 0.29818 0.03495 0.29818 2.96296E-6 C 0.29818 -0.03496 0.36484 -0.06204 0.44831 -0.06204 C 0.52956 -0.06204 0.59648 -0.03496 0.59648 2.96296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0.5638 0.113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90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C088AF-61BD-425C-B3BB-C61CA6696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Red Fish - Gif on Student Show | Fish gif, Cool animated gifs, Peppa pig  wallpaper">
            <a:extLst>
              <a:ext uri="{FF2B5EF4-FFF2-40B4-BE49-F238E27FC236}">
                <a16:creationId xmlns:a16="http://schemas.microsoft.com/office/drawing/2014/main" id="{CAC163AD-258D-4CB7-A7D4-5EAF364B85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0720" y="3848100"/>
            <a:ext cx="3475300" cy="19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via GIFER | Animated clipart, Motion design animation, Shark gif">
            <a:extLst>
              <a:ext uri="{FF2B5EF4-FFF2-40B4-BE49-F238E27FC236}">
                <a16:creationId xmlns:a16="http://schemas.microsoft.com/office/drawing/2014/main" id="{42A29526-3B97-4F12-ABBF-9A624ACE8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60C0FF"/>
              </a:clrFrom>
              <a:clrTo>
                <a:srgbClr val="60C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389" y="1228591"/>
            <a:ext cx="4942811" cy="494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46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91 0.19097 L 0.4336 -0.1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25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-0.62696 -0.022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54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763B6A-F2FF-41B3-86D6-CC652434F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8" descr="Red Fish - Gif on Behance">
            <a:extLst>
              <a:ext uri="{FF2B5EF4-FFF2-40B4-BE49-F238E27FC236}">
                <a16:creationId xmlns:a16="http://schemas.microsoft.com/office/drawing/2014/main" id="{5AB8451B-0C5A-4B3F-AAD5-118BC32F99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3423" y="3238500"/>
            <a:ext cx="3898670" cy="218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via GIFER | Animated clipart, Motion design animation, Shark gif">
            <a:extLst>
              <a:ext uri="{FF2B5EF4-FFF2-40B4-BE49-F238E27FC236}">
                <a16:creationId xmlns:a16="http://schemas.microsoft.com/office/drawing/2014/main" id="{42A29526-3B97-4F12-ABBF-9A624ACE8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60C0FF"/>
              </a:clrFrom>
              <a:clrTo>
                <a:srgbClr val="60C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687" y="1180465"/>
            <a:ext cx="4942811" cy="494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4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.7086 -0.01065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30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47 0.08865 L -1.60794 0.11666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70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4AC810-943A-4D79-BDA8-846C903E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2" descr="Red Fish - Gif on Student Show | Fish gif, Cool animated gifs, Peppa pig  wallpaper">
            <a:extLst>
              <a:ext uri="{FF2B5EF4-FFF2-40B4-BE49-F238E27FC236}">
                <a16:creationId xmlns:a16="http://schemas.microsoft.com/office/drawing/2014/main" id="{CAC163AD-258D-4CB7-A7D4-5EAF364B85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2090882"/>
            <a:ext cx="2531168" cy="142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via GIFER | Animated clipart, Motion design animation, Shark gif">
            <a:extLst>
              <a:ext uri="{FF2B5EF4-FFF2-40B4-BE49-F238E27FC236}">
                <a16:creationId xmlns:a16="http://schemas.microsoft.com/office/drawing/2014/main" id="{42A29526-3B97-4F12-ABBF-9A624ACE8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60C0FF"/>
              </a:clrFrom>
              <a:clrTo>
                <a:srgbClr val="60C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418" y="1561027"/>
            <a:ext cx="3735945" cy="373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lip Art Cute Dolphin"/>
          <p:cNvPicPr>
            <a:picLocks noChangeAspect="1" noChangeArrowheads="1" noCrop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821" y="-64874"/>
            <a:ext cx="5683751" cy="325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46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43 0.27454 L -0.7793 0.2590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6" y="-7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 0.11736 L -0.47864 0.1296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42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0.68724 0.200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62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93 0.25903 L -1.41368 0.056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83" y="-958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723 0.20046 L -1.55078 3.703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16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41861" y="953589"/>
            <a:ext cx="8843555" cy="261050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KỊCH RỐI</a:t>
            </a:r>
          </a:p>
        </p:txBody>
      </p:sp>
      <p:pic>
        <p:nvPicPr>
          <p:cNvPr id="6" name="lời kị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63000" y="5858028"/>
            <a:ext cx="609600" cy="609600"/>
          </a:xfrm>
          <a:prstGeom prst="rect">
            <a:avLst/>
          </a:prstGeom>
        </p:spPr>
      </p:pic>
      <p:pic>
        <p:nvPicPr>
          <p:cNvPr id="7" name="Nhạc nền kể truyện mầm non">
            <a:hlinkClick r:id="" action="ppaction://media"/>
            <a:extLst>
              <a:ext uri="{FF2B5EF4-FFF2-40B4-BE49-F238E27FC236}">
                <a16:creationId xmlns:a16="http://schemas.microsoft.com/office/drawing/2014/main" id="{11A7E504-B8EA-4AC4-A530-4A08BF3949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0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03089" y="5858028"/>
            <a:ext cx="635000" cy="60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1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79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5051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867784-A728-4259-9C3C-A76C63F51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08F801-9779-4DA9-9131-F435323429E3}"/>
              </a:ext>
            </a:extLst>
          </p:cNvPr>
          <p:cNvSpPr/>
          <p:nvPr/>
        </p:nvSpPr>
        <p:spPr>
          <a:xfrm>
            <a:off x="3297628" y="2272010"/>
            <a:ext cx="57967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KẾT THÚC TIẾT HỌC</a:t>
            </a:r>
          </a:p>
        </p:txBody>
      </p:sp>
      <p:pic>
        <p:nvPicPr>
          <p:cNvPr id="4" name="Cá Vàng Bơi, Một Con Vịt Nhạc Thiếu Nhi Remix Sôi Động">
            <a:hlinkClick r:id="" action="ppaction://media"/>
            <a:extLst>
              <a:ext uri="{FF2B5EF4-FFF2-40B4-BE49-F238E27FC236}">
                <a16:creationId xmlns:a16="http://schemas.microsoft.com/office/drawing/2014/main" id="{7A9784B4-7E06-4A5A-9CF1-675F944863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0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34688" y="5780086"/>
            <a:ext cx="668337" cy="66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7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52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Nền Vùng Biển, Vùng Biển Vector Nền Và Tập Tin Tải về Miễn Phí |  Pngtree">
            <a:extLst>
              <a:ext uri="{FF2B5EF4-FFF2-40B4-BE49-F238E27FC236}">
                <a16:creationId xmlns:a16="http://schemas.microsoft.com/office/drawing/2014/main" id="{4DC8F106-2014-419A-96B0-94BC151F0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4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0D8AC5-9CBA-4FE6-BD7C-F2104779E003}"/>
              </a:ext>
            </a:extLst>
          </p:cNvPr>
          <p:cNvSpPr/>
          <p:nvPr/>
        </p:nvSpPr>
        <p:spPr>
          <a:xfrm>
            <a:off x="1814197" y="1356950"/>
            <a:ext cx="818570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 CÁ VÀNG</a:t>
            </a:r>
          </a:p>
        </p:txBody>
      </p:sp>
      <p:pic>
        <p:nvPicPr>
          <p:cNvPr id="8" name="Picture 7" descr="Red Fish - Gif on Student Show | Fish gif, Cool animated gifs, Peppa pig  wallpaper">
            <a:extLst>
              <a:ext uri="{FF2B5EF4-FFF2-40B4-BE49-F238E27FC236}">
                <a16:creationId xmlns:a16="http://schemas.microsoft.com/office/drawing/2014/main" id="{CAC163AD-258D-4CB7-A7D4-5EAF364B85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21751" y="3015860"/>
            <a:ext cx="5570593" cy="31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1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xelbackground GIF - Find on GIFER">
            <a:extLst>
              <a:ext uri="{FF2B5EF4-FFF2-40B4-BE49-F238E27FC236}">
                <a16:creationId xmlns:a16="http://schemas.microsoft.com/office/drawing/2014/main" id="{1FA50265-064E-4E26-80F0-0BED34790E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3253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d Fish - Gif on Student Show | Fish gif, Cool animated gifs, Peppa pig  wallpaper">
            <a:extLst>
              <a:ext uri="{FF2B5EF4-FFF2-40B4-BE49-F238E27FC236}">
                <a16:creationId xmlns:a16="http://schemas.microsoft.com/office/drawing/2014/main" id="{CAC163AD-258D-4CB7-A7D4-5EAF364B85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041265" y="3258120"/>
            <a:ext cx="4110823" cy="230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d Fish - Gif on Student Show | Fish gif, Cool animated gifs, Peppa pig  wallpaper">
            <a:extLst>
              <a:ext uri="{FF2B5EF4-FFF2-40B4-BE49-F238E27FC236}">
                <a16:creationId xmlns:a16="http://schemas.microsoft.com/office/drawing/2014/main" id="{CAC163AD-258D-4CB7-A7D4-5EAF364B85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350" y="1686184"/>
            <a:ext cx="6205870" cy="34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ạc nền kể truyện mầm non">
            <a:hlinkClick r:id="" action="ppaction://media"/>
            <a:extLst>
              <a:ext uri="{FF2B5EF4-FFF2-40B4-BE49-F238E27FC236}">
                <a16:creationId xmlns:a16="http://schemas.microsoft.com/office/drawing/2014/main" id="{30936AA8-3F76-430E-96BA-C3B64CB95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5270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3089" y="5858028"/>
            <a:ext cx="635000" cy="60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C 1.875E-6 0.03495 0.06693 0.06203 0.14804 0.06203 C 0.23151 0.06203 0.29818 0.03495 0.29818 2.96296E-6 C 0.29818 -0.03496 0.36484 -0.06204 0.44831 -0.06204 C 0.52956 -0.06204 0.59648 -0.03496 0.59648 2.96296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0.5638 0.113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90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86" numSld="5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C088AF-61BD-425C-B3BB-C61CA6696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Red Fish - Gif on Student Show | Fish gif, Cool animated gifs, Peppa pig  wallpaper">
            <a:extLst>
              <a:ext uri="{FF2B5EF4-FFF2-40B4-BE49-F238E27FC236}">
                <a16:creationId xmlns:a16="http://schemas.microsoft.com/office/drawing/2014/main" id="{CAC163AD-258D-4CB7-A7D4-5EAF364B85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0720" y="3848100"/>
            <a:ext cx="3475300" cy="19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via GIFER | Animated clipart, Motion design animation, Shark gif">
            <a:extLst>
              <a:ext uri="{FF2B5EF4-FFF2-40B4-BE49-F238E27FC236}">
                <a16:creationId xmlns:a16="http://schemas.microsoft.com/office/drawing/2014/main" id="{42A29526-3B97-4F12-ABBF-9A624ACE8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60C0FF"/>
              </a:clrFrom>
              <a:clrTo>
                <a:srgbClr val="60C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389" y="1228591"/>
            <a:ext cx="4942811" cy="494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77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91 0.19097 L 0.4336 -0.1006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25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-0.62696 -0.022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54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763B6A-F2FF-41B3-86D6-CC652434F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8" descr="Red Fish - Gif on Behance">
            <a:extLst>
              <a:ext uri="{FF2B5EF4-FFF2-40B4-BE49-F238E27FC236}">
                <a16:creationId xmlns:a16="http://schemas.microsoft.com/office/drawing/2014/main" id="{5AB8451B-0C5A-4B3F-AAD5-118BC32F99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3423" y="3238500"/>
            <a:ext cx="3898670" cy="218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via GIFER | Animated clipart, Motion design animation, Shark gif">
            <a:extLst>
              <a:ext uri="{FF2B5EF4-FFF2-40B4-BE49-F238E27FC236}">
                <a16:creationId xmlns:a16="http://schemas.microsoft.com/office/drawing/2014/main" id="{42A29526-3B97-4F12-ABBF-9A624ACE8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60C0FF"/>
              </a:clrFrom>
              <a:clrTo>
                <a:srgbClr val="60C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687" y="1180465"/>
            <a:ext cx="4942811" cy="494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39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.7086 -0.01065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30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47 0.08865 L -1.60794 0.11666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70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4AC810-943A-4D79-BDA8-846C903E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2" descr="Red Fish - Gif on Student Show | Fish gif, Cool animated gifs, Peppa pig  wallpaper">
            <a:extLst>
              <a:ext uri="{FF2B5EF4-FFF2-40B4-BE49-F238E27FC236}">
                <a16:creationId xmlns:a16="http://schemas.microsoft.com/office/drawing/2014/main" id="{CAC163AD-258D-4CB7-A7D4-5EAF364B85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2090882"/>
            <a:ext cx="2531168" cy="142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via GIFER | Animated clipart, Motion design animation, Shark gif">
            <a:extLst>
              <a:ext uri="{FF2B5EF4-FFF2-40B4-BE49-F238E27FC236}">
                <a16:creationId xmlns:a16="http://schemas.microsoft.com/office/drawing/2014/main" id="{42A29526-3B97-4F12-ABBF-9A624ACE8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60C0FF"/>
              </a:clrFrom>
              <a:clrTo>
                <a:srgbClr val="60C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418" y="1561027"/>
            <a:ext cx="3735945" cy="373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lip Art Cute Dolphin"/>
          <p:cNvPicPr>
            <a:picLocks noChangeAspect="1" noChangeArrowheads="1" noCrop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821" y="-64874"/>
            <a:ext cx="5683751" cy="325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17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43 0.27454 L -0.7793 0.2590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6" y="-7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 0.11736 L -0.47864 0.1296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42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0.68724 0.200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62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93 0.25903 L -1.41368 0.056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83" y="-958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723 0.20046 L -1.55078 3.703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16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763B6A-F2FF-41B3-86D6-CC652434F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 descr="Red Fish - Gif on Student Show | Fish gif, Cool animated gifs, Peppa pig  wallpaper">
            <a:extLst>
              <a:ext uri="{FF2B5EF4-FFF2-40B4-BE49-F238E27FC236}">
                <a16:creationId xmlns:a16="http://schemas.microsoft.com/office/drawing/2014/main" id="{CAC163AD-258D-4CB7-A7D4-5EAF364B85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4893" y="3363243"/>
            <a:ext cx="3284715" cy="184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lip Art Cute Dolphin"/>
          <p:cNvPicPr>
            <a:picLocks noChangeAspect="1" noChangeArrowheads="1" noCrop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345" y="1953199"/>
            <a:ext cx="7129910" cy="325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970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DD9989-89FA-42B6-9D34-358D9A327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BCAE43-0B0C-4183-BED6-3A908B0C1B12}"/>
              </a:ext>
            </a:extLst>
          </p:cNvPr>
          <p:cNvSpPr/>
          <p:nvPr/>
        </p:nvSpPr>
        <p:spPr>
          <a:xfrm>
            <a:off x="1285876" y="1490960"/>
            <a:ext cx="9453562" cy="26190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– TRÍCH DẪN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533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Nền Vùng Biển, Vùng Biển Vector Nền Và Tập Tin Tải về Miễn Phí |  Pngtree">
            <a:extLst>
              <a:ext uri="{FF2B5EF4-FFF2-40B4-BE49-F238E27FC236}">
                <a16:creationId xmlns:a16="http://schemas.microsoft.com/office/drawing/2014/main" id="{4DC8F106-2014-419A-96B0-94BC151F0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4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0D8AC5-9CBA-4FE6-BD7C-F2104779E003}"/>
              </a:ext>
            </a:extLst>
          </p:cNvPr>
          <p:cNvSpPr/>
          <p:nvPr/>
        </p:nvSpPr>
        <p:spPr>
          <a:xfrm>
            <a:off x="1814197" y="1356950"/>
            <a:ext cx="818570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 CÁ VÀNG</a:t>
            </a:r>
          </a:p>
        </p:txBody>
      </p:sp>
      <p:pic>
        <p:nvPicPr>
          <p:cNvPr id="8" name="Picture 7" descr="Red Fish - Gif on Student Show | Fish gif, Cool animated gifs, Peppa pig  wallpaper">
            <a:extLst>
              <a:ext uri="{FF2B5EF4-FFF2-40B4-BE49-F238E27FC236}">
                <a16:creationId xmlns:a16="http://schemas.microsoft.com/office/drawing/2014/main" id="{CAC163AD-258D-4CB7-A7D4-5EAF364B85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21751" y="3015860"/>
            <a:ext cx="5570593" cy="31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75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57</Words>
  <Application>Microsoft Office PowerPoint</Application>
  <PresentationFormat>Widescreen</PresentationFormat>
  <Paragraphs>13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33</cp:revision>
  <dcterms:created xsi:type="dcterms:W3CDTF">2023-10-23T07:53:11Z</dcterms:created>
  <dcterms:modified xsi:type="dcterms:W3CDTF">2023-11-02T02:37:28Z</dcterms:modified>
</cp:coreProperties>
</file>