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97" r:id="rId2"/>
    <p:sldId id="260" r:id="rId3"/>
    <p:sldId id="261" r:id="rId4"/>
    <p:sldId id="262" r:id="rId5"/>
    <p:sldId id="263" r:id="rId6"/>
    <p:sldId id="264" r:id="rId7"/>
    <p:sldId id="265" r:id="rId8"/>
    <p:sldId id="299" r:id="rId9"/>
    <p:sldId id="301" r:id="rId10"/>
    <p:sldId id="302" r:id="rId11"/>
    <p:sldId id="303" r:id="rId12"/>
    <p:sldId id="304" r:id="rId13"/>
    <p:sldId id="305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298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D1EBD-4B43-458B-AB81-074AA797A6A5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8CC39-2C71-46CC-9C81-3541E7E528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3028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70FAE-13E5-400A-8CB7-FC381A5DD431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  <p:sndAc>
      <p:stSnd>
        <p:snd r:embed="rId13" name="chimes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293620" y="176645"/>
            <a:ext cx="7485380" cy="12998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4400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CHỦ ĐỀ: GIAO THÔNG</a:t>
            </a:r>
          </a:p>
        </p:txBody>
      </p:sp>
      <p:pic>
        <p:nvPicPr>
          <p:cNvPr id="7" name="Picture 6" descr="hoa-mai-anima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5" y="3478530"/>
            <a:ext cx="12627610" cy="4109720"/>
          </a:xfrm>
          <a:prstGeom prst="rect">
            <a:avLst/>
          </a:prstGeom>
        </p:spPr>
      </p:pic>
      <p:sp>
        <p:nvSpPr>
          <p:cNvPr id="4" name="Rectangles 3"/>
          <p:cNvSpPr/>
          <p:nvPr/>
        </p:nvSpPr>
        <p:spPr>
          <a:xfrm>
            <a:off x="114012" y="2006080"/>
            <a:ext cx="11590655" cy="16744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2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Đề tài: </a:t>
            </a:r>
            <a:r>
              <a:rPr lang="vi-VN" altLang="en-US" sz="3200" b="1" smtClean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KHÁM PHÁ </a:t>
            </a:r>
            <a:r>
              <a:rPr lang="vi-VN" altLang="en-US" sz="32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MỘT SỐ PHƯƠNG TIỆN </a:t>
            </a:r>
            <a:endParaRPr lang="vi-VN" altLang="en-US" sz="3200" b="1" smtClean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vi-VN" altLang="en-US" sz="3200" b="1" smtClean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GIAO </a:t>
            </a:r>
            <a:r>
              <a:rPr lang="vi-VN" altLang="en-US" sz="3200" b="1" smtClean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THÔNG</a:t>
            </a:r>
          </a:p>
          <a:p>
            <a:pPr algn="ctr"/>
            <a:r>
              <a:rPr lang="vi-VN" altLang="en-US" sz="3200" b="1" smtClean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Giáo viên: Nguyễn Thị Hường</a:t>
            </a:r>
            <a:endParaRPr lang="vi-VN" altLang="en-US" sz="3200" b="1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2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3454400" y="299949"/>
            <a:ext cx="315919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>
            <a:spAutoFit/>
          </a:bodyPr>
          <a:lstStyle/>
          <a:p>
            <a:r>
              <a:rPr lang="en-US" sz="3600" b="1">
                <a:solidFill>
                  <a:srgbClr val="1D5DA0"/>
                </a:solidFill>
                <a:latin typeface="Times New Roman" pitchFamily="18" charset="0"/>
                <a:cs typeface="Times New Roman" pitchFamily="18" charset="0"/>
              </a:rPr>
              <a:t>Câu đố Tàu hỏa</a:t>
            </a:r>
            <a:endParaRPr lang="en-US" sz="3600" b="1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US" sz="3600" b="1">
              <a:latin typeface="Times New Roman" pitchFamily="18" charset="0"/>
            </a:endParaRPr>
          </a:p>
        </p:txBody>
      </p:sp>
      <p:sp>
        <p:nvSpPr>
          <p:cNvPr id="223235" name="Rectangle 3"/>
          <p:cNvSpPr>
            <a:spLocks noChangeArrowheads="1"/>
          </p:cNvSpPr>
          <p:nvPr/>
        </p:nvSpPr>
        <p:spPr bwMode="auto">
          <a:xfrm>
            <a:off x="2743201" y="3429001"/>
            <a:ext cx="8437033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          </a:t>
            </a:r>
            <a:r>
              <a:rPr lang="en-US" sz="2800" b="1">
                <a:solidFill>
                  <a:srgbClr val="F600AA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Đầu tỏa khói </a:t>
            </a:r>
          </a:p>
          <a:p>
            <a:pPr algn="just"/>
            <a:r>
              <a:rPr lang="en-US" sz="2800" b="1">
                <a:solidFill>
                  <a:srgbClr val="F600AA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          Miệng ăn than </a:t>
            </a:r>
          </a:p>
          <a:p>
            <a:pPr algn="just"/>
            <a:r>
              <a:rPr lang="en-US" sz="2800" b="1">
                <a:solidFill>
                  <a:srgbClr val="F600AA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          Toa mang hàng</a:t>
            </a:r>
          </a:p>
          <a:p>
            <a:pPr algn="just"/>
            <a:r>
              <a:rPr lang="en-US" sz="2800" b="1">
                <a:solidFill>
                  <a:srgbClr val="F600AA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           Kêu xình xịch</a:t>
            </a:r>
          </a:p>
          <a:p>
            <a:pPr algn="just"/>
            <a:r>
              <a:rPr lang="en-US" sz="2800" b="1">
                <a:solidFill>
                  <a:srgbClr val="F600AA"/>
                </a:solidFill>
                <a:latin typeface="Times New Roman" pitchFamily="18" charset="0"/>
                <a:ea typeface="Times New Roman" pitchFamily="18" charset="0"/>
                <a:cs typeface="Arial" charset="0"/>
              </a:rPr>
              <a:t>                                            Là cái gì?</a:t>
            </a:r>
          </a:p>
        </p:txBody>
      </p:sp>
      <p:sp>
        <p:nvSpPr>
          <p:cNvPr id="223236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684000" y="6477000"/>
            <a:ext cx="508000" cy="3810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223237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38600"/>
            <a:ext cx="3308351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238" name="Picture 6" descr="tau 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0"/>
            <a:ext cx="2946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939373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20164" name="Picture 4" descr="tau 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8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5" name="WordArt 5" descr="Narrow vertical"/>
          <p:cNvSpPr>
            <a:spLocks noChangeArrowheads="1" noChangeShapeType="1" noTextEdit="1"/>
          </p:cNvSpPr>
          <p:nvPr/>
        </p:nvSpPr>
        <p:spPr bwMode="auto">
          <a:xfrm>
            <a:off x="5994400" y="2438400"/>
            <a:ext cx="2133600" cy="8763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Tàu hỏa</a:t>
            </a:r>
          </a:p>
        </p:txBody>
      </p:sp>
    </p:spTree>
    <p:extLst>
      <p:ext uri="{BB962C8B-B14F-4D97-AF65-F5344CB8AC3E}">
        <p14:creationId xmlns:p14="http://schemas.microsoft.com/office/powerpoint/2010/main" val="233751528"/>
      </p:ext>
    </p:extLst>
  </p:cSld>
  <p:clrMapOvr>
    <a:masterClrMapping/>
  </p:clrMapOvr>
  <p:transition spd="slow" advClick="0" advTm="5000">
    <p:fade/>
    <p:sndAc>
      <p:stSnd>
        <p:snd r:embed="rId2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4616434_cover_tauho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4"/>
            <a:ext cx="5527964" cy="43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dich-vu-van-chuyen-hang-ra-ha-noi-bang-tau-hoa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3310915"/>
            <a:ext cx="66675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783332" y="38509"/>
            <a:ext cx="458971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5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tàu hỏa</a:t>
            </a:r>
            <a:endParaRPr lang="en-US" sz="5400" b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386462"/>
      </p:ext>
    </p:extLst>
  </p:cSld>
  <p:clrMapOvr>
    <a:masterClrMapping/>
  </p:clrMapOvr>
  <p:transition spd="slow">
    <p:fade/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may 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65" y="353291"/>
            <a:ext cx="10671462" cy="650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845108"/>
      </p:ext>
    </p:extLst>
  </p:cSld>
  <p:clrMapOvr>
    <a:masterClrMapping/>
  </p:clrMapOvr>
  <p:transition spd="slow">
    <p:fade/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57714" name="Picture 18" descr="may 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0"/>
            <a:ext cx="6197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inh khi c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4"/>
            <a:ext cx="5994400" cy="336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istrator\Desktop\wapol-h145-airbus-202109051553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537446"/>
            <a:ext cx="6197600" cy="332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28192" y="-150879"/>
            <a:ext cx="1073563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5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ptgt đường hàng không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51" name="Picture 3" descr="C:\Users\Administrator\Desktop\suc-manh-vo-dich-cua-ten-lua-sieu-thanh-nga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7447"/>
            <a:ext cx="5994400" cy="332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122943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12027" y="1396014"/>
            <a:ext cx="7211291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Trò chơi: </a:t>
            </a:r>
          </a:p>
          <a:p>
            <a:pPr algn="ctr"/>
            <a:r>
              <a:rPr lang="en-US" sz="4800" b="1" cap="none" spc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 thông minh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vi-VN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75468761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ag00317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06400" y="1295400"/>
            <a:ext cx="4267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914400" y="304800"/>
            <a:ext cx="44704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rabia"/>
              </a:rPr>
              <a:t>?</a:t>
            </a:r>
          </a:p>
        </p:txBody>
      </p:sp>
      <p:sp>
        <p:nvSpPr>
          <p:cNvPr id="12297" name="AutoShape 9"/>
          <p:cNvSpPr>
            <a:spLocks noGrp="1" noChangeArrowheads="1"/>
          </p:cNvSpPr>
          <p:nvPr>
            <p:ph type="body" idx="1"/>
          </p:nvPr>
        </p:nvSpPr>
        <p:spPr>
          <a:xfrm flipH="1">
            <a:off x="6502400" y="304800"/>
            <a:ext cx="5384800" cy="1371600"/>
          </a:xfrm>
          <a:prstGeom prst="wedgeEllipseCallout">
            <a:avLst>
              <a:gd name="adj1" fmla="val 89657"/>
              <a:gd name="adj2" fmla="val 195602"/>
            </a:avLst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sát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66"/>
                </a:solidFill>
                <a:latin typeface="Times New Roman" pitchFamily="18" charset="0"/>
              </a:rPr>
              <a:t>những</a:t>
            </a:r>
            <a:r>
              <a:rPr lang="en-US" sz="3600" b="1" smtClean="0">
                <a:solidFill>
                  <a:srgbClr val="FF0066"/>
                </a:solidFill>
                <a:latin typeface="Times New Roman" pitchFamily="18" charset="0"/>
              </a:rPr>
              <a:t> PTGT đường nào?</a:t>
            </a:r>
            <a:endParaRPr lang="en-US" sz="3600" b="1" dirty="0" smtClean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196381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71" y="625418"/>
            <a:ext cx="5095195" cy="29290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657" y="772451"/>
            <a:ext cx="6241075" cy="2782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71" y="3554484"/>
            <a:ext cx="5109002" cy="33035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4" y="3554485"/>
            <a:ext cx="5558258" cy="318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3977"/>
      </p:ext>
    </p:extLst>
  </p:cSld>
  <p:clrMapOvr>
    <a:masterClrMapping/>
  </p:clrMapOvr>
  <p:transition spd="slow">
    <p:fade/>
    <p:sndAc>
      <p:stSnd>
        <p:snd r:embed="rId2" name="chimes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ag00317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06400" y="1295400"/>
            <a:ext cx="4267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914400" y="304800"/>
            <a:ext cx="44704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rabia"/>
              </a:rPr>
              <a:t>?</a:t>
            </a:r>
          </a:p>
        </p:txBody>
      </p:sp>
      <p:sp>
        <p:nvSpPr>
          <p:cNvPr id="12297" name="AutoShape 9"/>
          <p:cNvSpPr>
            <a:spLocks noGrp="1" noChangeArrowheads="1"/>
          </p:cNvSpPr>
          <p:nvPr>
            <p:ph type="body" idx="1"/>
          </p:nvPr>
        </p:nvSpPr>
        <p:spPr>
          <a:xfrm flipH="1">
            <a:off x="6502400" y="304800"/>
            <a:ext cx="5384800" cy="1371600"/>
          </a:xfrm>
          <a:prstGeom prst="wedgeEllipseCallout">
            <a:avLst>
              <a:gd name="adj1" fmla="val 89657"/>
              <a:gd name="adj2" fmla="val 195602"/>
            </a:avLst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sát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66"/>
                </a:solidFill>
                <a:latin typeface="Times New Roman" pitchFamily="18" charset="0"/>
              </a:rPr>
              <a:t>những</a:t>
            </a:r>
            <a:r>
              <a:rPr lang="en-US" sz="3600" b="1" smtClean="0">
                <a:solidFill>
                  <a:srgbClr val="FF0066"/>
                </a:solidFill>
                <a:latin typeface="Times New Roman" pitchFamily="18" charset="0"/>
              </a:rPr>
              <a:t> PTGT đường nào?</a:t>
            </a:r>
            <a:endParaRPr lang="en-US" sz="3600" b="1" dirty="0" smtClean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785724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ải xuố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947" y="457200"/>
            <a:ext cx="6197600" cy="3352800"/>
          </a:xfrm>
          <a:prstGeom prst="rect">
            <a:avLst/>
          </a:prstGeom>
        </p:spPr>
      </p:pic>
      <p:pic>
        <p:nvPicPr>
          <p:cNvPr id="9" name="Picture 8" descr="Can-gio-diem-hen-ly-tuong-cho-ngay-cuoi-tuan-Sai-Gon-ivivu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810000"/>
            <a:ext cx="4267199" cy="3048000"/>
          </a:xfrm>
          <a:prstGeom prst="rect">
            <a:avLst/>
          </a:prstGeom>
        </p:spPr>
      </p:pic>
      <p:pic>
        <p:nvPicPr>
          <p:cNvPr id="12" name="Picture 11" descr="images973783_DSC_004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600" y="4038600"/>
            <a:ext cx="4165600" cy="2819400"/>
          </a:xfrm>
          <a:prstGeom prst="rect">
            <a:avLst/>
          </a:prstGeom>
        </p:spPr>
      </p:pic>
      <p:pic>
        <p:nvPicPr>
          <p:cNvPr id="13" name="Picture 12" descr="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1200" y="4038600"/>
            <a:ext cx="38608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77340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92289" y="1396014"/>
            <a:ext cx="7207422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“Xe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coong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vi-VN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 spd="slow">
    <p:fade/>
    <p:sndAc>
      <p:stSnd>
        <p:snd r:embed="rId2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ag00317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06400" y="1295400"/>
            <a:ext cx="4267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914400" y="304800"/>
            <a:ext cx="44704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rabia"/>
              </a:rPr>
              <a:t>?</a:t>
            </a:r>
          </a:p>
        </p:txBody>
      </p:sp>
      <p:sp>
        <p:nvSpPr>
          <p:cNvPr id="12297" name="AutoShape 9"/>
          <p:cNvSpPr>
            <a:spLocks noGrp="1" noChangeArrowheads="1"/>
          </p:cNvSpPr>
          <p:nvPr>
            <p:ph type="body" idx="1"/>
          </p:nvPr>
        </p:nvSpPr>
        <p:spPr>
          <a:xfrm flipH="1">
            <a:off x="6502400" y="304800"/>
            <a:ext cx="5384800" cy="1371600"/>
          </a:xfrm>
          <a:prstGeom prst="wedgeEllipseCallout">
            <a:avLst>
              <a:gd name="adj1" fmla="val 89657"/>
              <a:gd name="adj2" fmla="val 195602"/>
            </a:avLst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sát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66"/>
                </a:solidFill>
                <a:latin typeface="Times New Roman" pitchFamily="18" charset="0"/>
              </a:rPr>
              <a:t>những</a:t>
            </a:r>
            <a:r>
              <a:rPr lang="en-US" sz="3600" b="1" smtClean="0">
                <a:solidFill>
                  <a:srgbClr val="FF0066"/>
                </a:solidFill>
                <a:latin typeface="Times New Roman" pitchFamily="18" charset="0"/>
              </a:rPr>
              <a:t> PTGT đường nào?</a:t>
            </a:r>
            <a:endParaRPr lang="en-US" sz="3600" b="1" dirty="0" smtClean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658439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4616434_cover_tauho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4"/>
            <a:ext cx="5527964" cy="43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dich-vu-van-chuyen-hang-ra-ha-noi-bang-tau-hoa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3310915"/>
            <a:ext cx="66675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36576"/>
      </p:ext>
    </p:extLst>
  </p:cSld>
  <p:clrMapOvr>
    <a:masterClrMapping/>
  </p:clrMapOvr>
  <p:transition spd="slow">
    <p:fade/>
    <p:sndAc>
      <p:stSnd>
        <p:snd r:embed="rId2" name="chimes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ag00317_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06400" y="1295400"/>
            <a:ext cx="4267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914400" y="304800"/>
            <a:ext cx="44704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000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.VnArabia"/>
              </a:rPr>
              <a:t>?</a:t>
            </a:r>
          </a:p>
        </p:txBody>
      </p:sp>
      <p:sp>
        <p:nvSpPr>
          <p:cNvPr id="12297" name="AutoShape 9"/>
          <p:cNvSpPr>
            <a:spLocks noGrp="1" noChangeArrowheads="1"/>
          </p:cNvSpPr>
          <p:nvPr>
            <p:ph type="body" idx="1"/>
          </p:nvPr>
        </p:nvSpPr>
        <p:spPr>
          <a:xfrm flipH="1">
            <a:off x="6502400" y="304800"/>
            <a:ext cx="5384800" cy="1371600"/>
          </a:xfrm>
          <a:prstGeom prst="wedgeEllipseCallout">
            <a:avLst>
              <a:gd name="adj1" fmla="val 89657"/>
              <a:gd name="adj2" fmla="val 195602"/>
            </a:avLst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con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sát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cho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biết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itchFamily="18" charset="0"/>
              </a:rPr>
              <a:t>có</a:t>
            </a:r>
            <a:r>
              <a:rPr lang="en-US" sz="3600" b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3600" b="1" err="1" smtClean="0">
                <a:solidFill>
                  <a:srgbClr val="FF0066"/>
                </a:solidFill>
                <a:latin typeface="Times New Roman" pitchFamily="18" charset="0"/>
              </a:rPr>
              <a:t>những</a:t>
            </a:r>
            <a:r>
              <a:rPr lang="en-US" sz="3600" b="1" smtClean="0">
                <a:solidFill>
                  <a:srgbClr val="FF0066"/>
                </a:solidFill>
                <a:latin typeface="Times New Roman" pitchFamily="18" charset="0"/>
              </a:rPr>
              <a:t> PTGT đường nào?</a:t>
            </a:r>
            <a:endParaRPr lang="en-US" sz="3600" b="1" dirty="0" smtClean="0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747410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57714" name="Picture 18" descr="may b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0"/>
            <a:ext cx="6197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kinh khi c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4"/>
            <a:ext cx="5994400" cy="336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istrator\Desktop\wapol-h145-airbus-202109051553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537446"/>
            <a:ext cx="6197600" cy="332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suc-manh-vo-dich-cua-ten-lua-sieu-thanh-nga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7447"/>
            <a:ext cx="5994400" cy="332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861381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t (80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83210"/>
            <a:ext cx="12192000" cy="71405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32230" y="-212090"/>
            <a:ext cx="9284335" cy="1568450"/>
          </a:xfrm>
          <a:prstGeom prst="rect">
            <a:avLst/>
          </a:prstGeom>
          <a:noFill/>
        </p:spPr>
        <p:txBody>
          <a:bodyPr wrap="square" rtlCol="0" anchor="t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đến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đây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thúc</a:t>
            </a:r>
            <a:endParaRPr lang="en-US" sz="48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Chúc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bé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chăm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ngoan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giỏi</a:t>
            </a:r>
            <a:endParaRPr lang="en-US" sz="4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18586"/>
            <a:ext cx="9144000" cy="56284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65740" y="196615"/>
            <a:ext cx="225996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2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-219" t="17491" r="219" b="18347"/>
          <a:stretch>
            <a:fillRect/>
          </a:stretch>
        </p:blipFill>
        <p:spPr>
          <a:xfrm>
            <a:off x="1511935" y="787400"/>
            <a:ext cx="9295130" cy="5283200"/>
          </a:xfrm>
          <a:prstGeom prst="rect">
            <a:avLst/>
          </a:prstGeom>
        </p:spPr>
      </p:pic>
    </p:spTree>
  </p:cSld>
  <p:clrMapOvr>
    <a:masterClrMapping/>
  </p:clrMapOvr>
  <p:transition spd="slow">
    <p:fade/>
    <p:sndAc>
      <p:stSnd>
        <p:snd r:embed="rId2" name="chimes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032" y="2024110"/>
            <a:ext cx="5715000" cy="42514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0332" y="375055"/>
            <a:ext cx="878522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Dùng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hàng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8" y="2095130"/>
            <a:ext cx="6011662" cy="4180413"/>
          </a:xfrm>
          <a:prstGeom prst="rect">
            <a:avLst/>
          </a:prstGeom>
        </p:spPr>
      </p:pic>
    </p:spTree>
  </p:cSld>
  <p:clrMapOvr>
    <a:masterClrMapping/>
  </p:clrMapOvr>
  <p:transition spd="slow">
    <p:fade/>
    <p:sndAc>
      <p:stSnd>
        <p:snd r:embed="rId2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085" y="1407795"/>
            <a:ext cx="8291830" cy="5349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98170" y="80127"/>
            <a:ext cx="7777480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đi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nhờ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chân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2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71" y="625418"/>
            <a:ext cx="5095195" cy="29290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91832" y="-150879"/>
            <a:ext cx="940834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5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ptgt đường bộ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khác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4657" y="772451"/>
            <a:ext cx="6241075" cy="2782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71" y="3554484"/>
            <a:ext cx="5109002" cy="33035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4" y="3554485"/>
            <a:ext cx="5558258" cy="3183164"/>
          </a:xfrm>
          <a:prstGeom prst="rect">
            <a:avLst/>
          </a:prstGeom>
        </p:spPr>
      </p:pic>
    </p:spTree>
  </p:cSld>
  <p:clrMapOvr>
    <a:masterClrMapping/>
  </p:clrMapOvr>
  <p:transition spd="slow">
    <p:fade/>
    <p:sndAc>
      <p:stSnd>
        <p:snd r:embed="rId2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sin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946" y="768927"/>
            <a:ext cx="9414163" cy="538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84559"/>
      </p:ext>
    </p:extLst>
  </p:cSld>
  <p:clrMapOvr>
    <a:masterClrMapping/>
  </p:clrMapOvr>
  <p:transition spd="slow">
    <p:fade/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ải xuố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947" y="457200"/>
            <a:ext cx="6197600" cy="3352800"/>
          </a:xfrm>
          <a:prstGeom prst="rect">
            <a:avLst/>
          </a:prstGeom>
        </p:spPr>
      </p:pic>
      <p:pic>
        <p:nvPicPr>
          <p:cNvPr id="9" name="Picture 8" descr="Can-gio-diem-hen-ly-tuong-cho-ngay-cuoi-tuan-Sai-Gon-ivivu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810000"/>
            <a:ext cx="4267199" cy="3048000"/>
          </a:xfrm>
          <a:prstGeom prst="rect">
            <a:avLst/>
          </a:prstGeom>
        </p:spPr>
      </p:pic>
      <p:pic>
        <p:nvPicPr>
          <p:cNvPr id="12" name="Picture 11" descr="images973783_DSC_004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600" y="4038600"/>
            <a:ext cx="4165600" cy="2819400"/>
          </a:xfrm>
          <a:prstGeom prst="rect">
            <a:avLst/>
          </a:prstGeom>
        </p:spPr>
      </p:pic>
      <p:pic>
        <p:nvPicPr>
          <p:cNvPr id="13" name="Picture 12" descr="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1200" y="4038600"/>
            <a:ext cx="3860800" cy="2819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84056" y="-150879"/>
            <a:ext cx="1002389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5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ptgt đường thủy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khác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737088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195</Words>
  <Application>Microsoft Office PowerPoint</Application>
  <PresentationFormat>Custom</PresentationFormat>
  <Paragraphs>34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Diệu Ân Hà</dc:creator>
  <cp:lastModifiedBy>A</cp:lastModifiedBy>
  <cp:revision>17</cp:revision>
  <dcterms:created xsi:type="dcterms:W3CDTF">2021-09-16T01:55:00Z</dcterms:created>
  <dcterms:modified xsi:type="dcterms:W3CDTF">2023-12-11T02:32:38Z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E47BD562BFFC4F1B836C698AD9871C1A</vt:lpwstr>
  </property>
  <property fmtid="{D5CDD505-2E9C-101B-9397-08002B2CF9AE}" pid="3" name="KSOProductBuildVer">
    <vt:lpwstr>1033-11.2.0.10463</vt:lpwstr>
  </property>
</Properties>
</file>