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2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2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4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3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1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C0E8F-0067-462A-A187-1E305583EAA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4A73-9C90-45D8-BD08-DF5FECD68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1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09"/>
            <a:ext cx="12192000" cy="68112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9662" y="1039383"/>
            <a:ext cx="50126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Chương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trình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ở </a:t>
            </a:r>
            <a:r>
              <a:rPr lang="en-US" sz="6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chủ</a:t>
            </a:r>
            <a:r>
              <a:rPr lang="en-US" sz="60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NHẠC CHÀO SÂN KHẤU #6 -- Thời Lượng 17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475" y="2853370"/>
            <a:ext cx="7821975" cy="31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96" y="1546159"/>
            <a:ext cx="648495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6000" b="1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NHẠC CHÀO SÂN KHẤU #6 -- Thời Lượng 17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6609" y="5084284"/>
            <a:ext cx="2027104" cy="9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83" y="311054"/>
            <a:ext cx="4098274" cy="3214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1" y="3128790"/>
            <a:ext cx="3491602" cy="3404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13" y="4226058"/>
            <a:ext cx="1905000" cy="2306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92" y="211902"/>
            <a:ext cx="3463542" cy="2475698"/>
          </a:xfrm>
          <a:prstGeom prst="rect">
            <a:avLst/>
          </a:prstGeom>
        </p:spPr>
      </p:pic>
      <p:pic>
        <p:nvPicPr>
          <p:cNvPr id="2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6568" y="3354190"/>
            <a:ext cx="1399143" cy="12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79" y="0"/>
            <a:ext cx="2143125" cy="200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33" y="4281721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93" y="154236"/>
            <a:ext cx="2143125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" y="3599311"/>
            <a:ext cx="4913523" cy="3419812"/>
          </a:xfrm>
          <a:prstGeom prst="rect">
            <a:avLst/>
          </a:prstGeom>
        </p:spPr>
      </p:pic>
      <p:pic>
        <p:nvPicPr>
          <p:cNvPr id="3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4877" y="2655064"/>
            <a:ext cx="1696597" cy="15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42" y="247248"/>
            <a:ext cx="3411666" cy="2424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24" y="247248"/>
            <a:ext cx="3499232" cy="3322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06" y="4076094"/>
            <a:ext cx="3741291" cy="2539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41" y="2671322"/>
            <a:ext cx="5780293" cy="3944454"/>
          </a:xfrm>
          <a:prstGeom prst="rect">
            <a:avLst/>
          </a:prstGeom>
        </p:spPr>
      </p:pic>
      <p:pic>
        <p:nvPicPr>
          <p:cNvPr id="2" name="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434" y="401484"/>
            <a:ext cx="1333041" cy="12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1507" y="2967335"/>
            <a:ext cx="760163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60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trổ</a:t>
            </a:r>
            <a:r>
              <a:rPr lang="en-US" sz="60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tài</a:t>
            </a:r>
            <a:endParaRPr lang="en-US" sz="6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54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NHẠC CHÀO SÂN KHẤU #6 -- Thời Lượng 17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248" y="5580289"/>
            <a:ext cx="1156771" cy="791782"/>
          </a:xfrm>
          <a:prstGeom prst="rect">
            <a:avLst/>
          </a:prstGeom>
        </p:spPr>
      </p:pic>
      <p:pic>
        <p:nvPicPr>
          <p:cNvPr id="2" name="NiemVuiGiaDinh-NhatNguyet-242925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7788" y="6067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1311" y="1347856"/>
            <a:ext cx="69768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Phần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3: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5400" b="1" cap="none" spc="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đích</a:t>
            </a:r>
            <a:endParaRPr lang="en-US" sz="5400" b="1" cap="none" spc="0" dirty="0" smtClean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TC1: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đình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thái</a:t>
            </a:r>
            <a:endParaRPr lang="en-US" sz="54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TC2: </a:t>
            </a:r>
            <a:r>
              <a:rPr lang="en-US" sz="5400" b="0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</a:t>
            </a:r>
            <a:r>
              <a:rPr lang="en-US" sz="54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đình</a:t>
            </a:r>
            <a:r>
              <a:rPr lang="en-US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chung</a:t>
            </a:r>
            <a:r>
              <a:rPr lang="en-US" sz="5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sức</a:t>
            </a:r>
            <a:endParaRPr lang="en-US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NiemVuiGiaDinh-NhatNguyet-24292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934" y="4027583"/>
            <a:ext cx="609600" cy="609600"/>
          </a:xfrm>
          <a:prstGeom prst="rect">
            <a:avLst/>
          </a:prstGeom>
        </p:spPr>
      </p:pic>
      <p:pic>
        <p:nvPicPr>
          <p:cNvPr id="7" name="NhacNhaySap20Phut-VA-42623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934" y="5442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7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260" y="951249"/>
            <a:ext cx="8945697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Xin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chào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hẹn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gặp</a:t>
            </a:r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lạ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</a:t>
            </a:r>
            <a:endParaRPr lang="en-US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NiemVuiGiaDinh-co lơi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0711" y="3855904"/>
            <a:ext cx="2070253" cy="13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55</Words>
  <Application>Microsoft Office PowerPoint</Application>
  <PresentationFormat>Widescreen</PresentationFormat>
  <Paragraphs>12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15</cp:revision>
  <dcterms:created xsi:type="dcterms:W3CDTF">2022-10-28T04:34:38Z</dcterms:created>
  <dcterms:modified xsi:type="dcterms:W3CDTF">2022-10-28T09:01:18Z</dcterms:modified>
</cp:coreProperties>
</file>