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notesMasterIdLst>
    <p:notesMasterId r:id="rId29"/>
  </p:notesMasterIdLst>
  <p:sldIdLst>
    <p:sldId id="329" r:id="rId4"/>
    <p:sldId id="353" r:id="rId5"/>
    <p:sldId id="354" r:id="rId6"/>
    <p:sldId id="355" r:id="rId7"/>
    <p:sldId id="356" r:id="rId8"/>
    <p:sldId id="357" r:id="rId9"/>
    <p:sldId id="358" r:id="rId10"/>
    <p:sldId id="256" r:id="rId11"/>
    <p:sldId id="262" r:id="rId12"/>
    <p:sldId id="338" r:id="rId13"/>
    <p:sldId id="351" r:id="rId14"/>
    <p:sldId id="339" r:id="rId15"/>
    <p:sldId id="362" r:id="rId16"/>
    <p:sldId id="342" r:id="rId17"/>
    <p:sldId id="359" r:id="rId18"/>
    <p:sldId id="328" r:id="rId19"/>
    <p:sldId id="343" r:id="rId20"/>
    <p:sldId id="344" r:id="rId21"/>
    <p:sldId id="345" r:id="rId22"/>
    <p:sldId id="346" r:id="rId23"/>
    <p:sldId id="348" r:id="rId24"/>
    <p:sldId id="347" r:id="rId25"/>
    <p:sldId id="352" r:id="rId26"/>
    <p:sldId id="322" r:id="rId27"/>
    <p:sldId id="337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4F6228"/>
    <a:srgbClr val="59C030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82" y="2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194C-CF1B-4C64-8735-81BB0E6B6F89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64791-7453-409D-BE75-DECB4BC9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6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8447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32226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4385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00741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1590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01218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84101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41948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1094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37196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82921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35556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9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1.m4a"/><Relationship Id="rId16" Type="http://schemas.openxmlformats.org/officeDocument/2006/relationships/image" Target="../media/image25.png"/><Relationship Id="rId20" Type="http://schemas.openxmlformats.org/officeDocument/2006/relationships/image" Target="../media/image300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65B76-CC4C-435D-A972-BC3459CFE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2923" r="7317" b="22909"/>
          <a:stretch/>
        </p:blipFill>
        <p:spPr>
          <a:xfrm>
            <a:off x="756603" y="1781538"/>
            <a:ext cx="10131791" cy="2703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5C9A8-A22B-47C1-A204-E35FA6BCB249}"/>
              </a:ext>
            </a:extLst>
          </p:cNvPr>
          <p:cNvSpPr txBox="1"/>
          <p:nvPr/>
        </p:nvSpPr>
        <p:spPr>
          <a:xfrm>
            <a:off x="4186616" y="3308583"/>
            <a:ext cx="2212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AAA1E-909F-47B8-A42D-9327D2A37B61}"/>
              </a:ext>
            </a:extLst>
          </p:cNvPr>
          <p:cNvSpPr txBox="1"/>
          <p:nvPr/>
        </p:nvSpPr>
        <p:spPr>
          <a:xfrm>
            <a:off x="5967935" y="3300212"/>
            <a:ext cx="214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1E904-B4CF-4B68-8A63-C0F8BEE2DECB}"/>
              </a:ext>
            </a:extLst>
          </p:cNvPr>
          <p:cNvSpPr txBox="1"/>
          <p:nvPr/>
        </p:nvSpPr>
        <p:spPr>
          <a:xfrm>
            <a:off x="7715344" y="3308583"/>
            <a:ext cx="1772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AF8D5-E875-4809-9AD9-7D545721503D}"/>
              </a:ext>
            </a:extLst>
          </p:cNvPr>
          <p:cNvSpPr txBox="1"/>
          <p:nvPr/>
        </p:nvSpPr>
        <p:spPr>
          <a:xfrm>
            <a:off x="9108184" y="3308584"/>
            <a:ext cx="245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EAB82-B2BE-4B33-93D0-9985704B9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0" y="179864"/>
            <a:ext cx="1297639" cy="6757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AD577-B6D7-4FAC-878E-E8ECE3142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25289" r="19481" b="14895"/>
          <a:stretch/>
        </p:blipFill>
        <p:spPr>
          <a:xfrm>
            <a:off x="2794176" y="1663977"/>
            <a:ext cx="4674743" cy="3161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478A-527F-47CF-AA8A-8E5CEB783C9D}"/>
              </a:ext>
            </a:extLst>
          </p:cNvPr>
          <p:cNvSpPr txBox="1"/>
          <p:nvPr/>
        </p:nvSpPr>
        <p:spPr>
          <a:xfrm>
            <a:off x="4736686" y="2918732"/>
            <a:ext cx="112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58EC1-5F9F-49A7-88A5-A8FA4228676F}"/>
              </a:ext>
            </a:extLst>
          </p:cNvPr>
          <p:cNvSpPr txBox="1"/>
          <p:nvPr/>
        </p:nvSpPr>
        <p:spPr>
          <a:xfrm>
            <a:off x="4724669" y="3696000"/>
            <a:ext cx="121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F137A-F3C2-4B1A-95E8-E3597092F01B}"/>
              </a:ext>
            </a:extLst>
          </p:cNvPr>
          <p:cNvSpPr txBox="1"/>
          <p:nvPr/>
        </p:nvSpPr>
        <p:spPr>
          <a:xfrm>
            <a:off x="5907979" y="3696000"/>
            <a:ext cx="156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8DB29-922C-4EC3-8166-112A8F553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0" y="179864"/>
            <a:ext cx="1297639" cy="675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B1A885-776B-44F0-916D-B11416E9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6" y="247242"/>
            <a:ext cx="10557590" cy="610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0572A-5F47-4041-B181-B9FEE0ABF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0" y="179864"/>
            <a:ext cx="1297639" cy="67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C49F4D-D78F-406D-8D71-5299B05890F7}"/>
              </a:ext>
            </a:extLst>
          </p:cNvPr>
          <p:cNvSpPr txBox="1"/>
          <p:nvPr/>
        </p:nvSpPr>
        <p:spPr>
          <a:xfrm>
            <a:off x="3540011" y="286999"/>
            <a:ext cx="13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latin typeface="Quicksand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8C92D4-3E9C-4ED2-81C9-179D01461C6C}"/>
              </a:ext>
            </a:extLst>
          </p:cNvPr>
          <p:cNvSpPr txBox="1"/>
          <p:nvPr/>
        </p:nvSpPr>
        <p:spPr>
          <a:xfrm>
            <a:off x="1593688" y="2188158"/>
            <a:ext cx="23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cưỡi ngựa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0C2879-B285-4148-81D8-0F0FECFD886A}"/>
              </a:ext>
            </a:extLst>
          </p:cNvPr>
          <p:cNvSpPr txBox="1"/>
          <p:nvPr/>
        </p:nvSpPr>
        <p:spPr>
          <a:xfrm>
            <a:off x="3902008" y="865931"/>
            <a:ext cx="17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D4D"/>
                </a:solidFill>
                <a:latin typeface="UTM Avo" panose="02040603050506020204" pitchFamily="18" charset="0"/>
              </a:rPr>
              <a:t>vuốt 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D1FF43-A3A2-4029-BC08-88BA70DD1059}"/>
              </a:ext>
            </a:extLst>
          </p:cNvPr>
          <p:cNvSpPr txBox="1"/>
          <p:nvPr/>
        </p:nvSpPr>
        <p:spPr>
          <a:xfrm>
            <a:off x="2146517" y="4714123"/>
            <a:ext cx="332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AB867"/>
                </a:solidFill>
                <a:latin typeface="UTM Avo" panose="02040603050506020204" pitchFamily="18" charset="0"/>
              </a:rPr>
              <a:t>luống cuống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4905E0-853D-484F-B567-F8D346F4A7F6}"/>
              </a:ext>
            </a:extLst>
          </p:cNvPr>
          <p:cNvSpPr txBox="1"/>
          <p:nvPr/>
        </p:nvSpPr>
        <p:spPr>
          <a:xfrm>
            <a:off x="3805655" y="2920832"/>
            <a:ext cx="217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nhuộm vải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7D401B-D3BA-4C33-A4C2-5254D66B8F5C}"/>
              </a:ext>
            </a:extLst>
          </p:cNvPr>
          <p:cNvSpPr txBox="1"/>
          <p:nvPr/>
        </p:nvSpPr>
        <p:spPr>
          <a:xfrm>
            <a:off x="6493229" y="1798719"/>
            <a:ext cx="217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36FC4"/>
                </a:solidFill>
                <a:latin typeface="UTM Avo" panose="02040603050506020204" pitchFamily="18" charset="0"/>
              </a:rPr>
              <a:t>tuổi</a:t>
            </a:r>
            <a:r>
              <a:rPr lang="en-US" sz="2800" b="1" dirty="0">
                <a:solidFill>
                  <a:srgbClr val="F36FC4"/>
                </a:solidFill>
                <a:latin typeface="UTM Avo" panose="02040603050506020204" pitchFamily="18" charset="0"/>
              </a:rPr>
              <a:t> thơ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B3532-055D-4859-938D-5543A5159364}"/>
              </a:ext>
            </a:extLst>
          </p:cNvPr>
          <p:cNvSpPr txBox="1"/>
          <p:nvPr/>
        </p:nvSpPr>
        <p:spPr>
          <a:xfrm>
            <a:off x="5469879" y="3992195"/>
            <a:ext cx="181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99A38"/>
                </a:solidFill>
                <a:latin typeface="UTM Avo" panose="02040603050506020204" pitchFamily="18" charset="0"/>
              </a:rPr>
              <a:t>lem luốc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67466F-B608-4D47-A510-790E038931E6}"/>
              </a:ext>
            </a:extLst>
          </p:cNvPr>
          <p:cNvSpPr txBox="1"/>
          <p:nvPr/>
        </p:nvSpPr>
        <p:spPr>
          <a:xfrm>
            <a:off x="8048885" y="3141172"/>
            <a:ext cx="23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C87CC"/>
                </a:solidFill>
                <a:latin typeface="UTM Avo" panose="02040603050506020204" pitchFamily="18" charset="0"/>
              </a:rPr>
              <a:t>nướu răng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2F8BC6-4382-46E2-B985-599261823693}"/>
              </a:ext>
            </a:extLst>
          </p:cNvPr>
          <p:cNvSpPr txBox="1"/>
          <p:nvPr/>
        </p:nvSpPr>
        <p:spPr>
          <a:xfrm>
            <a:off x="7722003" y="4581986"/>
            <a:ext cx="23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299D"/>
                </a:solidFill>
                <a:latin typeface="UTM Avo" panose="02040603050506020204" pitchFamily="18" charset="0"/>
              </a:rPr>
              <a:t>muôn màu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Đọc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1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sp>
        <p:nvSpPr>
          <p:cNvPr id="9" name="Rounded Rectangle 8"/>
          <p:cNvSpPr/>
          <p:nvPr/>
        </p:nvSpPr>
        <p:spPr bwMode="auto">
          <a:xfrm>
            <a:off x="182880" y="1776547"/>
            <a:ext cx="11930743" cy="4232367"/>
          </a:xfrm>
          <a:prstGeom prst="roundRect">
            <a:avLst/>
          </a:prstGeom>
          <a:solidFill>
            <a:srgbClr val="D9FFFF"/>
          </a:solidFill>
          <a:ln w="2857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OÂng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troàng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Khoùm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chuoái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töôi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troå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Haøng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böôûi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traéng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muoát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Maáy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caây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ñu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ñuû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quaû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chín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vaøng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ruoäm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OÂng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coøn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nuoâi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vaät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raát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ñaùng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yeâu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ríu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rít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Ñoâi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chim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khöôùu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hoùt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vang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Chuù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meøo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cuoän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troøn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söôûi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naéng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theàm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6982" y="2072640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576" y="2072640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9211" y="2764971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77942" y="2764971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599" y="3492620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7908" y="4132217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3965" y="4132217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9439" y="4157858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2452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F114D8C-68F9-4D18-9A1C-AEC888E47DFC}"/>
              </a:ext>
            </a:extLst>
          </p:cNvPr>
          <p:cNvSpPr/>
          <p:nvPr/>
        </p:nvSpPr>
        <p:spPr>
          <a:xfrm>
            <a:off x="1675512" y="1993106"/>
            <a:ext cx="8396140" cy="211466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chim khướu hót vang.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732CF5-25C4-444A-A778-96374CEFAB70}"/>
              </a:ext>
            </a:extLst>
          </p:cNvPr>
          <p:cNvGrpSpPr/>
          <p:nvPr/>
        </p:nvGrpSpPr>
        <p:grpSpPr>
          <a:xfrm>
            <a:off x="675861" y="371060"/>
            <a:ext cx="2320243" cy="967410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37AF9C-E8FD-4789-B0A6-E904F3C583F6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D6A0E98-E314-4B63-8FCD-91055B54C5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8E492E0-DFF7-402E-874C-7B12E5FC1E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81B5B8-03C8-4869-A2CB-718C9955D630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16384F0-863B-4228-A3D7-87B7D01C7637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7BB8A0-3E19-4B34-9E4C-F2F350CE6C41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65" y="100921"/>
            <a:ext cx="8704112" cy="6676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1748" y="4258538"/>
            <a:ext cx="3308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 </a:t>
            </a:r>
            <a:r>
              <a:rPr lang="en-US" sz="6300">
                <a:solidFill>
                  <a:srgbClr val="FF000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chŁm</a:t>
            </a:r>
            <a:endParaRPr kumimoji="0" lang="vi-VN" sz="6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itchFamily="34" charset="-93"/>
              <a:ea typeface="HP001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3416" y="4261841"/>
            <a:ext cx="3307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62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δ</a:t>
            </a:r>
            <a:r>
              <a:rPr lang="en-US" sz="630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ʞ</a:t>
            </a:r>
            <a:r>
              <a:rPr lang="en-US" sz="6300" dirty="0" err="1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ớ</a:t>
            </a:r>
            <a:r>
              <a:rPr kumimoji="0" lang="el-GR" sz="6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Τ</a:t>
            </a:r>
            <a:r>
              <a:rPr lang="en-US" sz="63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ʤ</a:t>
            </a:r>
            <a:r>
              <a:rPr kumimoji="0" lang="el-GR" sz="6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 </a:t>
            </a:r>
            <a:endParaRPr kumimoji="0" lang="vi-VN" sz="6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2315" y="4261841"/>
            <a:ext cx="9445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ô</a:t>
            </a:r>
            <a:r>
              <a:rPr kumimoji="0" lang="el-GR" sz="6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Τ</a:t>
            </a:r>
            <a:r>
              <a:rPr lang="en-US" sz="6500" noProof="0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ɰ</a:t>
            </a:r>
            <a:r>
              <a:rPr kumimoji="0" lang="el-GR" sz="6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 </a:t>
            </a:r>
            <a:endParaRPr kumimoji="0" lang="vi-VN" sz="6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itchFamily="34" charset="-93"/>
              <a:ea typeface="HP001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0994" y="4265144"/>
            <a:ext cx="180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</a:t>
            </a:r>
            <a:r>
              <a:rPr lang="en-US" sz="6300" dirty="0" err="1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ó</a:t>
            </a:r>
            <a:r>
              <a:rPr kumimoji="0" lang="el-GR" sz="6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Τ</a:t>
            </a:r>
            <a:r>
              <a:rPr lang="en-US" sz="6300" noProof="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ẓ</a:t>
            </a:r>
            <a:r>
              <a:rPr kumimoji="0" lang="el-GR" sz="6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 </a:t>
            </a:r>
            <a:endParaRPr kumimoji="0" lang="vi-VN" sz="6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7958" y="5471703"/>
            <a:ext cx="25403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ȩan</a:t>
            </a:r>
            <a:r>
              <a:rPr lang="en-US" sz="6300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Ƒ</a:t>
            </a:r>
            <a:r>
              <a:rPr lang="en-US" sz="63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r>
              <a:rPr kumimoji="0" lang="el-GR" sz="6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</a:rPr>
              <a:t> </a:t>
            </a:r>
            <a:endParaRPr kumimoji="0" lang="vi-VN" sz="6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607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F2203E-28E3-4D94-A8A9-CC322560D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" y="657566"/>
            <a:ext cx="1774045" cy="517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B4182-E538-456C-90FD-0A005FF97784}"/>
              </a:ext>
            </a:extLst>
          </p:cNvPr>
          <p:cNvSpPr txBox="1"/>
          <p:nvPr/>
        </p:nvSpPr>
        <p:spPr>
          <a:xfrm>
            <a:off x="2869099" y="491669"/>
            <a:ext cx="6453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5338E2-9CD6-4E03-9D01-EAC185B3B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1453589" y="1153336"/>
            <a:ext cx="2586952" cy="2307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FEEDED-1BC5-4130-98E5-87EFF4C4A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5521138" y="1245092"/>
            <a:ext cx="3121632" cy="230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5D1B5-A39B-43C0-8A6F-FDE1B3024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0" t="5060" r="50244" b="1161"/>
          <a:stretch/>
        </p:blipFill>
        <p:spPr>
          <a:xfrm>
            <a:off x="2554767" y="3706156"/>
            <a:ext cx="2905411" cy="2487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5AF1B1-6856-48A1-A173-B22B83912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6" t="5124" r="7910" b="7745"/>
          <a:stretch/>
        </p:blipFill>
        <p:spPr>
          <a:xfrm>
            <a:off x="7724667" y="3706156"/>
            <a:ext cx="2586952" cy="2307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C304DE-B540-4683-8D5B-C19342E3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6" y="643499"/>
            <a:ext cx="1627437" cy="475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8A31A-34F2-43C6-944E-B14B6D16903E}"/>
              </a:ext>
            </a:extLst>
          </p:cNvPr>
          <p:cNvSpPr txBox="1"/>
          <p:nvPr/>
        </p:nvSpPr>
        <p:spPr>
          <a:xfrm>
            <a:off x="1630018" y="5349141"/>
            <a:ext cx="901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chuột nhà rủ chuột đồng lên thành phố</a:t>
            </a:r>
            <a:r>
              <a:rPr lang="vi-VN" sz="28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C8928-6126-4D44-8136-5D4DAA694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3140502" y="523922"/>
            <a:ext cx="5103165" cy="45514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54CEF-15E4-4FF4-8309-E547E827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0" y="283116"/>
            <a:ext cx="10449537" cy="60679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0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E3EB75-E956-4B71-A6E6-7064F1E3B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3" y="727905"/>
            <a:ext cx="1672037" cy="488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EB560F-5964-432A-84E3-DAC16EAF228C}"/>
              </a:ext>
            </a:extLst>
          </p:cNvPr>
          <p:cNvSpPr txBox="1"/>
          <p:nvPr/>
        </p:nvSpPr>
        <p:spPr>
          <a:xfrm>
            <a:off x="675861" y="5556924"/>
            <a:ext cx="1042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đầu tiên kiến ăn trên thành phố, chúng gặp chuyện gì</a:t>
            </a:r>
            <a:r>
              <a:rPr lang="vi-VN" sz="28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DE92A-ACC2-4751-8DFC-8CF6BC4AC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3356291" y="593190"/>
            <a:ext cx="6702107" cy="49537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797F66-F7EE-4FE5-B18E-8E4C13BEA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0" y="615363"/>
            <a:ext cx="1690202" cy="493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F4DC7-CC6A-4D51-941C-C8BF56CA9AF6}"/>
              </a:ext>
            </a:extLst>
          </p:cNvPr>
          <p:cNvSpPr txBox="1"/>
          <p:nvPr/>
        </p:nvSpPr>
        <p:spPr>
          <a:xfrm>
            <a:off x="743481" y="5409307"/>
            <a:ext cx="1058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khi chúng mò đến kho thực phẩm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D9D6F-840B-445D-9395-31169B565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2900568" y="615363"/>
            <a:ext cx="5443780" cy="4695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6FA46A-DB7B-4A8A-B7E2-18D214834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0" y="727905"/>
            <a:ext cx="1774411" cy="51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D5A2E-01A4-4B10-B5DC-46B2E7508D95}"/>
              </a:ext>
            </a:extLst>
          </p:cNvPr>
          <p:cNvSpPr txBox="1"/>
          <p:nvPr/>
        </p:nvSpPr>
        <p:spPr>
          <a:xfrm>
            <a:off x="556591" y="5545320"/>
            <a:ext cx="1046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đầu tiên kiến ăn trên thành phố, chúng gặp chuyện gì</a:t>
            </a:r>
            <a:r>
              <a:rPr lang="vi-VN" sz="28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B6001-402A-4A57-916A-883A19A3F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2863922" y="727905"/>
            <a:ext cx="6195671" cy="4579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F2203E-28E3-4D94-A8A9-CC322560D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" y="657566"/>
            <a:ext cx="1774045" cy="517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B4182-E538-456C-90FD-0A005FF97784}"/>
              </a:ext>
            </a:extLst>
          </p:cNvPr>
          <p:cNvSpPr txBox="1"/>
          <p:nvPr/>
        </p:nvSpPr>
        <p:spPr>
          <a:xfrm>
            <a:off x="2802881" y="491669"/>
            <a:ext cx="621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5338E2-9CD6-4E03-9D01-EAC185B3B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1453589" y="1153336"/>
            <a:ext cx="2586952" cy="2307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FEEDED-1BC5-4130-98E5-87EFF4C4A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5521138" y="1245092"/>
            <a:ext cx="3121632" cy="230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5D1B5-A39B-43C0-8A6F-FDE1B3024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0" t="5060" r="50244" b="1161"/>
          <a:stretch/>
        </p:blipFill>
        <p:spPr>
          <a:xfrm>
            <a:off x="2554767" y="3706156"/>
            <a:ext cx="2905411" cy="2487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5AF1B1-6856-48A1-A173-B22B83912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6" t="5124" r="7910" b="7745"/>
          <a:stretch/>
        </p:blipFill>
        <p:spPr>
          <a:xfrm>
            <a:off x="7724667" y="3706156"/>
            <a:ext cx="2586952" cy="2307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</a:rPr>
              <a:t>”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orbel" panose="020B0503020204020204" pitchFamily="34" charset="0"/>
              </a:rPr>
              <a:t>”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99159" y="752917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orbel" panose="020B0503020204020204" pitchFamily="34" charset="0"/>
              </a:rPr>
              <a:t>”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228CC73-C238-47B3-B6FE-FA973BA712D5}"/>
                  </a:ext>
                </a:extLst>
              </p:cNvPr>
              <p:cNvSpPr/>
              <p:nvPr/>
            </p:nvSpPr>
            <p:spPr>
              <a:xfrm>
                <a:off x="8323164" y="3531365"/>
                <a:ext cx="1809704" cy="253358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Vần</a:t>
                </a:r>
                <a14:m>
                  <m:oMath xmlns:m="http://schemas.openxmlformats.org/officeDocument/2006/math">
                    <m:r>
                      <a:rPr kumimoji="0" lang="vi-VN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"</m:t>
                    </m:r>
                    <m:r>
                      <m:rPr>
                        <m:nor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u</m:t>
                    </m:r>
                    <m:r>
                      <m:rPr>
                        <m:nor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ô</m:t>
                    </m:r>
                    <m:r>
                      <m:rPr>
                        <m:nor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i</m:t>
                    </m:r>
                    <m:r>
                      <m:rPr>
                        <m:nor/>
                      </m:rPr>
                      <a:rPr kumimoji="0" lang="vi-VN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ươ</m:t>
                    </m:r>
                    <m:r>
                      <m:rPr>
                        <m:nor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i</m:t>
                    </m:r>
                  </m:oMath>
                </a14:m>
                <a:r>
                  <a:rPr kumimoji="0" lang="vi-VN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”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điểm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gì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giống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nhau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,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khác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nhau</a:t>
                </a:r>
                <a:r>
                  <a:rPr kumimoji="0" lang="vi-V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228CC73-C238-47B3-B6FE-FA973BA71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64" y="3531365"/>
                <a:ext cx="1809704" cy="2533584"/>
              </a:xfrm>
              <a:prstGeom prst="rect">
                <a:avLst/>
              </a:prstGeom>
              <a:blipFill>
                <a:blip r:embed="rId20"/>
                <a:stretch>
                  <a:fillRect l="-654"/>
                </a:stretch>
              </a:blipFill>
              <a:ln w="57150"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9675 -0.3791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6016 -0.3787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2181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53282 -0.37824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9844 0.02917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36406 0.0324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52578 0.03125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E5C30-A099-4765-95B2-BADF1AED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6" y="256612"/>
            <a:ext cx="10489293" cy="62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348E8-6513-4BF3-BAAA-BC5991F21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40" y="269865"/>
            <a:ext cx="10727833" cy="59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68C6A-4B04-4A20-8769-995A7D2B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79" y="296369"/>
            <a:ext cx="10661573" cy="60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6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5B3A8-B488-4F54-A801-A212BB85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6" y="288234"/>
            <a:ext cx="10270433" cy="605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0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477FA-C714-4349-92F3-DCEE10CC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53" y="283116"/>
            <a:ext cx="10330269" cy="60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1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B2C716A0-8CF3-45E9-9A77-61686A01A84E}"/>
              </a:ext>
            </a:extLst>
          </p:cNvPr>
          <p:cNvSpPr txBox="1">
            <a:spLocks/>
          </p:cNvSpPr>
          <p:nvPr/>
        </p:nvSpPr>
        <p:spPr>
          <a:xfrm>
            <a:off x="4116922" y="1839361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70</a:t>
            </a:r>
            <a:endParaRPr lang="en-GB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5;p13">
            <a:extLst>
              <a:ext uri="{FF2B5EF4-FFF2-40B4-BE49-F238E27FC236}">
                <a16:creationId xmlns:a16="http://schemas.microsoft.com/office/drawing/2014/main" id="{1AB15E14-8FA9-417C-8AC7-01E7708F32DA}"/>
              </a:ext>
            </a:extLst>
          </p:cNvPr>
          <p:cNvSpPr txBox="1">
            <a:spLocks/>
          </p:cNvSpPr>
          <p:nvPr/>
        </p:nvSpPr>
        <p:spPr>
          <a:xfrm>
            <a:off x="2926693" y="3103016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6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và kể chuyện: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3600" y="6540137"/>
            <a:ext cx="1698171" cy="174172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</TotalTime>
  <Words>274</Words>
  <Application>Microsoft Office PowerPoint</Application>
  <PresentationFormat>Widescreen</PresentationFormat>
  <Paragraphs>63</Paragraphs>
  <Slides>25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Corbel</vt:lpstr>
      <vt:lpstr>HP001</vt:lpstr>
      <vt:lpstr>HP001 4 hàng</vt:lpstr>
      <vt:lpstr>Quicksand Medium</vt:lpstr>
      <vt:lpstr>UTM Avo</vt:lpstr>
      <vt:lpstr>UTM Cookies</vt:lpstr>
      <vt:lpstr>VNI-Avo</vt:lpstr>
      <vt:lpstr>Office Theme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HANH</cp:lastModifiedBy>
  <cp:revision>304</cp:revision>
  <dcterms:created xsi:type="dcterms:W3CDTF">2021-06-02T01:34:28Z</dcterms:created>
  <dcterms:modified xsi:type="dcterms:W3CDTF">2023-12-30T15:16:46Z</dcterms:modified>
</cp:coreProperties>
</file>